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6" r:id="rId6"/>
    <p:sldId id="277" r:id="rId7"/>
    <p:sldId id="276" r:id="rId8"/>
    <p:sldId id="267" r:id="rId9"/>
    <p:sldId id="261" r:id="rId10"/>
    <p:sldId id="260" r:id="rId11"/>
    <p:sldId id="271" r:id="rId12"/>
    <p:sldId id="272" r:id="rId13"/>
    <p:sldId id="278" r:id="rId14"/>
    <p:sldId id="268" r:id="rId15"/>
    <p:sldId id="279" r:id="rId16"/>
    <p:sldId id="275" r:id="rId17"/>
    <p:sldId id="273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9CED72-3603-47B8-84BD-8F337A560CB2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3DAB98-43D5-4D34-837C-59AFE3E5C5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19954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B98-43D5-4D34-837C-59AFE3E5C510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0CFFA-0284-4A44-BC3E-8D0B14DB31A3}" type="datetime1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C0499-3E5A-42F8-AC21-CBBF77CB293C}" type="datetime1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D44DD-9B05-45CB-9DD9-B977125D5483}" type="datetime1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58A44-4A6B-4191-884D-3704AFCB9188}" type="datetime1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0EDFE-787F-42E3-9AAB-9C47FBEB5188}" type="datetime1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BA359-6BE8-4C5C-8DCE-7921D3423041}" type="datetime1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CF674-9348-4E68-B9EC-C8A708E6EBC1}" type="datetime1">
              <a:rPr lang="ru-RU" smtClean="0"/>
              <a:pPr/>
              <a:t>09.03.2022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B95B3-CC7F-48BB-AA15-1B5A9C6358DA}" type="datetime1">
              <a:rPr lang="ru-RU" smtClean="0"/>
              <a:pPr/>
              <a:t>09.03.2022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838DD-1B5B-4C8C-A113-E4E035AACA20}" type="datetime1">
              <a:rPr lang="ru-RU" smtClean="0"/>
              <a:pPr/>
              <a:t>09.03.2022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15A1-44E8-45F6-A6CB-9D996A08F961}" type="datetime1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C01FC-00F8-4365-8FB9-A10D521FC878}" type="datetime1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F39FE-66EF-4018-9A5C-0D4833A04D2E}" type="datetime1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g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s019.radikal.ru/i635/1505/23/b11a31fea45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500166" y="2214554"/>
            <a:ext cx="492922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Bookman Old Style" pitchFamily="18" charset="0"/>
              </a:rPr>
              <a:t>Задачи и принципы работы  нравственно-патриотического воспитания дошкольников</a:t>
            </a:r>
            <a:endParaRPr lang="en-US" sz="2800" b="1" dirty="0" smtClean="0">
              <a:latin typeface="Bookman Old Style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85918" y="5072074"/>
            <a:ext cx="4572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 algn="ctr"/>
            <a:r>
              <a:rPr lang="ru-RU" b="1" dirty="0" smtClean="0"/>
              <a:t>Выполнила воспитатель:</a:t>
            </a:r>
          </a:p>
          <a:p>
            <a:pPr algn="ctr"/>
            <a:r>
              <a:rPr lang="ru-RU" b="1" dirty="0" smtClean="0"/>
              <a:t> </a:t>
            </a:r>
            <a:r>
              <a:rPr lang="ru-RU" b="1" dirty="0" err="1" smtClean="0"/>
              <a:t>Самофеева</a:t>
            </a:r>
            <a:r>
              <a:rPr lang="ru-RU" b="1" dirty="0" smtClean="0"/>
              <a:t> Светлана Александровна</a:t>
            </a:r>
          </a:p>
          <a:p>
            <a:pPr algn="ctr"/>
            <a:r>
              <a:rPr lang="ru-RU" b="1" dirty="0"/>
              <a:t>г</a:t>
            </a:r>
            <a:r>
              <a:rPr lang="ru-RU" b="1" dirty="0" smtClean="0"/>
              <a:t>. Мурманск, МБДОУ №140  </a:t>
            </a:r>
            <a:r>
              <a:rPr lang="ru-RU" b="1" dirty="0" smtClean="0"/>
              <a:t>202</a:t>
            </a:r>
            <a:r>
              <a:rPr lang="en-US" b="1" smtClean="0"/>
              <a:t>2</a:t>
            </a:r>
            <a:r>
              <a:rPr lang="ru-RU" b="1" smtClean="0"/>
              <a:t>год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svpk.at.ua/8.0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1400"/>
            <a:ext cx="9182260" cy="70294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011909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МОЯ СЕМЬЯ КАК ЧАСТЬ РОССИИ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26" y="1188754"/>
            <a:ext cx="2571750" cy="26605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3347" y="840509"/>
            <a:ext cx="2699239" cy="259886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3380" y="2013050"/>
            <a:ext cx="2428085" cy="26605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3733985"/>
            <a:ext cx="2700389" cy="29601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svpk.at.ua/8.0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298"/>
            <a:ext cx="918226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543164" cy="796908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Наш музей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600836" y="214290"/>
            <a:ext cx="2543164" cy="7969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Патриотический уголок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643174" y="3429000"/>
            <a:ext cx="3257544" cy="7969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5857884" y="2714620"/>
            <a:ext cx="2543164" cy="7969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251520" y="1285860"/>
            <a:ext cx="30345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0079" y="1001081"/>
            <a:ext cx="3995936" cy="293351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86844"/>
            <a:ext cx="4339841" cy="578645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840" y="3934598"/>
            <a:ext cx="4804159" cy="29234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svpk.at.ua/8.0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1709" y="0"/>
            <a:ext cx="918226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387424"/>
            <a:ext cx="8208912" cy="936104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4000" b="1" dirty="0" smtClean="0"/>
              <a:t>Люби и знай свой край родной</a:t>
            </a:r>
            <a:br>
              <a:rPr lang="ru-RU" sz="4000" b="1" dirty="0" smtClean="0"/>
            </a:b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548680"/>
            <a:ext cx="8064897" cy="317868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3727364"/>
            <a:ext cx="5112568" cy="31306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svpk.at.ua/8.0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226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96908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Народные промыслы родного края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26" y="1052736"/>
            <a:ext cx="4326650" cy="266429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3495" y="3959799"/>
            <a:ext cx="4290505" cy="29055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76" y="3990306"/>
            <a:ext cx="4326650" cy="289654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3494" y="1064879"/>
            <a:ext cx="4290505" cy="2664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svpk.at.ua/8.0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226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Эту </a:t>
            </a:r>
            <a:r>
              <a:rPr lang="ru-RU" sz="3600" b="1" dirty="0"/>
              <a:t>истину знаю от роду. И её никогда не таю: Кто не любит родную природу, Тот не любит Отчизну свою.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9056" y="1500529"/>
            <a:ext cx="2267744" cy="24476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6540" y="4168497"/>
            <a:ext cx="2568957" cy="266197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378994"/>
            <a:ext cx="5156706" cy="27895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svpk.at.ua/8.0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226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Родина моя РОССИЯ!!!</a:t>
            </a:r>
            <a:endParaRPr lang="ru-RU" sz="4800" b="1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484784"/>
            <a:ext cx="6840760" cy="4680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svpk.at.ua/8.0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8260" y="0"/>
            <a:ext cx="918226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5404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214290"/>
            <a:ext cx="87154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/>
              <a:t>НИКТО НЕ ЗАБЫТ –НИЧТО НЕ ЗАБЫТО!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072066" y="1000108"/>
            <a:ext cx="37147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Великой войны победу </a:t>
            </a:r>
          </a:p>
          <a:p>
            <a:pPr algn="ctr"/>
            <a:r>
              <a:rPr lang="ru-RU" sz="2400" b="1" dirty="0" smtClean="0"/>
              <a:t>Мы не должны забывать! </a:t>
            </a:r>
          </a:p>
          <a:p>
            <a:pPr algn="ctr"/>
            <a:r>
              <a:rPr lang="ru-RU" sz="2400" b="1" dirty="0" smtClean="0"/>
              <a:t>В боях отстояли деды </a:t>
            </a:r>
          </a:p>
          <a:p>
            <a:pPr algn="ctr"/>
            <a:r>
              <a:rPr lang="ru-RU" sz="2400" b="1" dirty="0" smtClean="0"/>
              <a:t>Священную Родину – мать!</a:t>
            </a:r>
            <a:endParaRPr lang="ru-RU" sz="24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11" y="1000108"/>
            <a:ext cx="4749838" cy="530921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8093" y="2939100"/>
            <a:ext cx="4071934" cy="21646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svpk.at.ua/8.0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226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>
                <a:solidFill>
                  <a:srgbClr val="C00000"/>
                </a:solidFill>
              </a:rPr>
              <a:t>« Нравственно- патриотическое </a:t>
            </a:r>
            <a:r>
              <a:rPr lang="ru-RU" sz="2800" dirty="0">
                <a:solidFill>
                  <a:srgbClr val="C00000"/>
                </a:solidFill>
              </a:rPr>
              <a:t>воспитание дошкольников»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Хочется </a:t>
            </a:r>
            <a:r>
              <a:rPr lang="ru-RU" sz="2800" dirty="0"/>
              <a:t>верить, что проводимая работа по </a:t>
            </a:r>
            <a:r>
              <a:rPr lang="ru-RU" sz="2800" dirty="0" smtClean="0"/>
              <a:t>нравственно-патриотическому </a:t>
            </a:r>
            <a:r>
              <a:rPr lang="ru-RU" sz="2800" dirty="0"/>
              <a:t>воспитанию дошкольников будет фундаментом для воспитания будущего поколения, обладающего духовно-нравственными ценностями, гражданско-патриотическими чувствами, уважающими культурное, историческое прошлое и настоящее России.</a:t>
            </a:r>
            <a:endParaRPr lang="ru-RU" sz="2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s019.radikal.ru/i635/1505/23/b11a31fea45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214554"/>
            <a:ext cx="6300774" cy="1582726"/>
          </a:xfrm>
        </p:spPr>
        <p:txBody>
          <a:bodyPr>
            <a:normAutofit fontScale="90000"/>
          </a:bodyPr>
          <a:lstStyle/>
          <a:p>
            <a:r>
              <a:rPr lang="ru-RU" sz="5400" i="1" dirty="0" smtClean="0">
                <a:solidFill>
                  <a:srgbClr val="C00000"/>
                </a:solidFill>
                <a:latin typeface="Bookman Old Style" pitchFamily="18" charset="0"/>
              </a:rPr>
              <a:t>СПАСИБО </a:t>
            </a:r>
            <a:br>
              <a:rPr lang="ru-RU" sz="5400" i="1" dirty="0" smtClean="0">
                <a:solidFill>
                  <a:srgbClr val="C00000"/>
                </a:solidFill>
                <a:latin typeface="Bookman Old Style" pitchFamily="18" charset="0"/>
              </a:rPr>
            </a:br>
            <a:r>
              <a:rPr lang="ru-RU" sz="5400" i="1" dirty="0" smtClean="0">
                <a:solidFill>
                  <a:srgbClr val="C00000"/>
                </a:solidFill>
                <a:latin typeface="Bookman Old Style" pitchFamily="18" charset="0"/>
              </a:rPr>
              <a:t>ЗА ВНИМАНИЕ</a:t>
            </a:r>
            <a:endParaRPr lang="ru-RU" sz="5400" i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svpk.at.ua/8.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2942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654560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>«Любовь к родному краю, родной культуре, родной речи начинается с малого – с любви к своей семье, к своему жилищу, к своему детскому саду. Постепенно расширяясь, эта любовь переходит в любовь к Родине, её истории, прошлому и настоящему, ко всему человечеству» </a:t>
            </a:r>
            <a:br>
              <a:rPr lang="ru-RU" sz="3200" dirty="0" smtClean="0"/>
            </a:br>
            <a:r>
              <a:rPr lang="ru-RU" sz="3200" dirty="0"/>
              <a:t> </a:t>
            </a:r>
            <a:r>
              <a:rPr lang="ru-RU" sz="3200" dirty="0" smtClean="0"/>
              <a:t>                                                                           Д.С.Лихачёв</a:t>
            </a:r>
            <a:br>
              <a:rPr lang="ru-RU" sz="3200" dirty="0" smtClean="0"/>
            </a:b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svpk.at.ua/8.0.png"/>
          <p:cNvPicPr>
            <a:picLocks noChangeAspect="1" noChangeArrowheads="1"/>
          </p:cNvPicPr>
          <p:nvPr/>
        </p:nvPicPr>
        <p:blipFill>
          <a:blip r:embed="rId2" cstate="print"/>
          <a:srcRect b="27127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57158" y="500042"/>
            <a:ext cx="842968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 настоящее время перед дошкольными образовательными учреждениями остро встала проблема гражданско-патриотического воспитания подрастающего поколения, так как наследование нравственных, патриотических ценностей семьи, родного края в самом нежном возрасте – есть самый естественный, а поэтому и верный способ гражданско-патриотического воспитания, формирования чувства любви к своему краю, к Родине. Проблема гражданско-патриотического воспитания в современном мире актуальна. Принята государственная программа «Патриотическое воспитание граждан Российской Федерации», направленная на все социальные слои и возрастные группы граждан России. Между тем в средствах массовой информации продолжается дискуссия о том, надо ли воспитывать любовь к Родине. Но если мы не научим ребенка любить свою страну: ее леса, моря, озера, горы, исторические памятники, словом рукотворные и природные чудеса, то кому она будет нужна? Кто будет радоваться ее достижениями, и болеть ее горестями. Судьба Родины в руках человека. Родина такова, какой мы ее делаем сами. Желание беречь и приумножать исторические и природные богатства - вот цель воспитания любви к Родине, воспитание патриотов своего Отечества.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svpk.at.ua/8.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-142900"/>
            <a:ext cx="9144001" cy="70009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«Нравственно-патриотическое воспитание дошкольников»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686055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dirty="0" smtClean="0"/>
              <a:t>             Цель  </a:t>
            </a:r>
            <a:r>
              <a:rPr lang="ru-RU" dirty="0" smtClean="0"/>
              <a:t>нравственно-</a:t>
            </a:r>
            <a:r>
              <a:rPr lang="ru-RU" b="1" dirty="0" smtClean="0"/>
              <a:t> </a:t>
            </a:r>
            <a:r>
              <a:rPr lang="ru-RU" dirty="0" smtClean="0"/>
              <a:t>патриотического </a:t>
            </a:r>
            <a:r>
              <a:rPr lang="ru-RU" dirty="0"/>
              <a:t>воспитания у детей дошкольного возраста - воспитывать у ребенка чувство любви и привязанности к Родине; формирование у них потребности совершать добрые дела и поступки, чувство сопричастности к окружающему и развитие таких качеств, как сострадание, сочувствие, находчивость, любознательность;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svpk.at.ua/8.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70009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28596" y="1166843"/>
            <a:ext cx="81439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928662" y="1071546"/>
            <a:ext cx="74295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«Патриотическое воспитание дошкольников»</a:t>
            </a:r>
            <a:endParaRPr lang="ru-RU" sz="28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000100" y="1720840"/>
            <a:ext cx="728667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задачи: Привитие детям чувства любви к своему родному краю, своей малой родине на основе приобщения к родной природе, культуре и традициям. Формирование чувства привязанности к своему дому, детскому саду, своим близким. Расширение представлений о России, как о родной стране, о родном городе. Воспитание патриотизма, уважение к культурному прошлому России. 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svpk.at.ua/8.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70009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28596" y="1166843"/>
            <a:ext cx="81439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1643050"/>
            <a:ext cx="785818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Программа «От рождения до школы» (под редакцией </a:t>
            </a:r>
            <a:r>
              <a:rPr lang="ru-RU" sz="2000" dirty="0" err="1" smtClean="0"/>
              <a:t>Н.Е.Вераксы</a:t>
            </a:r>
            <a:r>
              <a:rPr lang="ru-RU" sz="2000" dirty="0" smtClean="0"/>
              <a:t>, Т.С.Комаровой, М.А.Васильевой) </a:t>
            </a:r>
          </a:p>
          <a:p>
            <a:r>
              <a:rPr lang="ru-RU" sz="2000" dirty="0" smtClean="0"/>
              <a:t> Парциальная программа «Приобщение детей к истокам русской народной культуры»   О.Л. Князевой, М.Д. </a:t>
            </a:r>
            <a:r>
              <a:rPr lang="ru-RU" sz="2000" dirty="0" err="1" smtClean="0"/>
              <a:t>Маханевой</a:t>
            </a:r>
            <a:endParaRPr lang="ru-RU" sz="2000" dirty="0" smtClean="0"/>
          </a:p>
          <a:p>
            <a:r>
              <a:rPr lang="ru-RU" sz="2000" dirty="0" smtClean="0"/>
              <a:t>Образовательная область «Социализация» Формирование </a:t>
            </a:r>
            <a:r>
              <a:rPr lang="ru-RU" sz="2000" dirty="0" err="1" smtClean="0"/>
              <a:t>гендерной</a:t>
            </a:r>
            <a:r>
              <a:rPr lang="ru-RU" sz="2000" dirty="0" smtClean="0"/>
              <a:t>, семейной, гражданской принадлежности, патриотических чувств, чувства принадлежности к мировому сообществу.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928662" y="714356"/>
            <a:ext cx="74295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«Нравственно-патриотическое воспитание дошкольников»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svpk.at.ua/8.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70009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28596" y="1166843"/>
            <a:ext cx="81439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928662" y="357166"/>
            <a:ext cx="74295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«Нравственно-патриотическое воспитание дошкольников»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85786" y="1571612"/>
            <a:ext cx="75724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Быть патриотом – значит ощущать себя неотъемлемой частью Отечества. Это сложное чувство возникает еще в дошкольном детстве, когда закладываются основы ценностного отношения к окружающему миру, и формируется в ребёнке постепенно, в ходе воспитания любви к своим ближним, к детскому саду, к родным местам, родной стране. Дошкольный возраст как период становления личности имеет свои потенциальные возможности для формирования высших нравственных чувств, к которым, и относиться чувство патриотизма. Понятие «патриотизм» включает в себя любовь к Родине, к земле, где родился и вырос, гордость за исторические свершения своего народа.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9154" name="Picture 2" descr="https://ds03.infourok.ru/uploads/ex/0cfb/00022fda-ed4c1624/img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7410" name="Picture 2" descr="https://ds03.infourok.ru/uploads/ex/0cfb/00022fda-ed4c1624/img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188</TotalTime>
  <Words>562</Words>
  <Application>Microsoft Office PowerPoint</Application>
  <PresentationFormat>Экран (4:3)</PresentationFormat>
  <Paragraphs>33</Paragraphs>
  <Slides>18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Bookman Old Style</vt:lpstr>
      <vt:lpstr>Calibri</vt:lpstr>
      <vt:lpstr>Тема Office</vt:lpstr>
      <vt:lpstr>Презентация PowerPoint</vt:lpstr>
      <vt:lpstr>  «Любовь к родному краю, родной культуре, родной речи начинается с малого – с любви к своей семье, к своему жилищу, к своему детскому саду. Постепенно расширяясь, эта любовь переходит в любовь к Родине, её истории, прошлому и настоящему, ко всему человечеству»                                                                              Д.С.Лихачёв </vt:lpstr>
      <vt:lpstr>Презентация PowerPoint</vt:lpstr>
      <vt:lpstr>«Нравственно-патриотическое воспитание дошкольников»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МОЯ СЕМЬЯ КАК ЧАСТЬ РОССИИ</vt:lpstr>
      <vt:lpstr>Наш музей</vt:lpstr>
      <vt:lpstr>  Люби и знай свой край родной </vt:lpstr>
      <vt:lpstr>Народные промыслы родного края</vt:lpstr>
      <vt:lpstr>Эту истину знаю от роду. И её никогда не таю: Кто не любит родную природу, Тот не любит Отчизну свою.</vt:lpstr>
      <vt:lpstr>Родина моя РОССИЯ!!!</vt:lpstr>
      <vt:lpstr>       </vt:lpstr>
      <vt:lpstr>         « Нравственно- патриотическое воспитание дошкольников»  Хочется верить, что проводимая работа по нравственно-патриотическому воспитанию дошкольников будет фундаментом для воспитания будущего поколения, обладающего духовно-нравственными ценностями, гражданско-патриотическими чувствами, уважающими культурное, историческое прошлое и настоящее России.</vt:lpstr>
      <vt:lpstr>СПАСИБО  ЗА ВНИМАНИЕ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Светлана</cp:lastModifiedBy>
  <cp:revision>32</cp:revision>
  <dcterms:modified xsi:type="dcterms:W3CDTF">2022-03-09T16:11:53Z</dcterms:modified>
</cp:coreProperties>
</file>