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70" r:id="rId6"/>
    <p:sldId id="27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FAFA"/>
    <a:srgbClr val="FF00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204" y="2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B8AAC8A-FD1D-4DC3-BD41-095687AE9EA1}" type="doc">
      <dgm:prSet loTypeId="urn:microsoft.com/office/officeart/2005/8/layout/list1" loCatId="list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E0EF8CE-C71F-4023-B799-D35280B4A6B4}">
      <dgm:prSet phldrT="[Текст]"/>
      <dgm:spPr/>
      <dgm:t>
        <a:bodyPr/>
        <a:lstStyle/>
        <a:p>
          <a:r>
            <a:rPr lang="ru-RU" dirty="0" smtClean="0"/>
            <a:t>Техническая</a:t>
          </a:r>
        </a:p>
        <a:p>
          <a:endParaRPr lang="ru-RU" dirty="0"/>
        </a:p>
      </dgm:t>
    </dgm:pt>
    <dgm:pt modelId="{244B0542-B566-4BE9-8AD8-F30B2BEE26B4}" type="parTrans" cxnId="{00211BD2-0141-46DC-A313-96FEB9A56C09}">
      <dgm:prSet/>
      <dgm:spPr/>
      <dgm:t>
        <a:bodyPr/>
        <a:lstStyle/>
        <a:p>
          <a:endParaRPr lang="ru-RU"/>
        </a:p>
      </dgm:t>
    </dgm:pt>
    <dgm:pt modelId="{078C8EFA-9DCB-44E7-B3BD-F923DC33D1DA}" type="sibTrans" cxnId="{00211BD2-0141-46DC-A313-96FEB9A56C09}">
      <dgm:prSet/>
      <dgm:spPr/>
      <dgm:t>
        <a:bodyPr/>
        <a:lstStyle/>
        <a:p>
          <a:endParaRPr lang="ru-RU"/>
        </a:p>
      </dgm:t>
    </dgm:pt>
    <dgm:pt modelId="{64BD5FAF-4D32-4AF8-9E44-80A25B8DFE5F}">
      <dgm:prSet phldrT="[Текст]" custT="1"/>
      <dgm:spPr/>
      <dgm:t>
        <a:bodyPr/>
        <a:lstStyle/>
        <a:p>
          <a:endParaRPr lang="ru-RU" sz="1400" dirty="0"/>
        </a:p>
      </dgm:t>
    </dgm:pt>
    <dgm:pt modelId="{0B50C557-E434-4A60-8932-1492053D7895}" type="parTrans" cxnId="{C16F244A-F372-4E98-8864-A809E02D80CD}">
      <dgm:prSet/>
      <dgm:spPr/>
      <dgm:t>
        <a:bodyPr/>
        <a:lstStyle/>
        <a:p>
          <a:endParaRPr lang="ru-RU"/>
        </a:p>
      </dgm:t>
    </dgm:pt>
    <dgm:pt modelId="{B43FA848-42EE-43B4-B5DC-443CC25BDF6B}" type="sibTrans" cxnId="{C16F244A-F372-4E98-8864-A809E02D80CD}">
      <dgm:prSet/>
      <dgm:spPr/>
      <dgm:t>
        <a:bodyPr/>
        <a:lstStyle/>
        <a:p>
          <a:endParaRPr lang="ru-RU"/>
        </a:p>
      </dgm:t>
    </dgm:pt>
    <dgm:pt modelId="{252FC26A-6DF7-4CCC-B46F-F3898DA2E4FB}" type="pres">
      <dgm:prSet presAssocID="{CB8AAC8A-FD1D-4DC3-BD41-095687AE9EA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6C8B281-2BCB-4B6A-A368-171F762AC117}" type="pres">
      <dgm:prSet presAssocID="{AE0EF8CE-C71F-4023-B799-D35280B4A6B4}" presName="parentLin" presStyleCnt="0"/>
      <dgm:spPr/>
    </dgm:pt>
    <dgm:pt modelId="{B336B265-C5C1-4E2C-A36B-169AAF11DDAA}" type="pres">
      <dgm:prSet presAssocID="{AE0EF8CE-C71F-4023-B799-D35280B4A6B4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77FECB29-1424-41F3-A857-0E50E6172307}" type="pres">
      <dgm:prSet presAssocID="{AE0EF8CE-C71F-4023-B799-D35280B4A6B4}" presName="parentText" presStyleLbl="node1" presStyleIdx="0" presStyleCnt="2" custScaleX="119372" custScaleY="137675" custLinFactNeighborX="41748" custLinFactNeighborY="4306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744AF8-3029-435E-8B70-EE855C1F9BFF}" type="pres">
      <dgm:prSet presAssocID="{AE0EF8CE-C71F-4023-B799-D35280B4A6B4}" presName="negativeSpace" presStyleCnt="0"/>
      <dgm:spPr/>
    </dgm:pt>
    <dgm:pt modelId="{67748502-C62C-49E4-BB06-7288F146A58A}" type="pres">
      <dgm:prSet presAssocID="{AE0EF8CE-C71F-4023-B799-D35280B4A6B4}" presName="childText" presStyleLbl="conFgAcc1" presStyleIdx="0" presStyleCnt="2">
        <dgm:presLayoutVars>
          <dgm:bulletEnabled val="1"/>
        </dgm:presLayoutVars>
      </dgm:prSet>
      <dgm:spPr/>
    </dgm:pt>
    <dgm:pt modelId="{0C799D5A-4FB5-48AC-8E38-49D8284E6D60}" type="pres">
      <dgm:prSet presAssocID="{078C8EFA-9DCB-44E7-B3BD-F923DC33D1DA}" presName="spaceBetweenRectangles" presStyleCnt="0"/>
      <dgm:spPr/>
    </dgm:pt>
    <dgm:pt modelId="{A5F35386-DBD6-4DA7-A961-C2CD87C945C0}" type="pres">
      <dgm:prSet presAssocID="{64BD5FAF-4D32-4AF8-9E44-80A25B8DFE5F}" presName="parentLin" presStyleCnt="0"/>
      <dgm:spPr/>
    </dgm:pt>
    <dgm:pt modelId="{2A542558-AEB3-4DFE-8796-88536B944294}" type="pres">
      <dgm:prSet presAssocID="{64BD5FAF-4D32-4AF8-9E44-80A25B8DFE5F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1C9527D0-80E2-4B14-A4EF-779E24E6F503}" type="pres">
      <dgm:prSet presAssocID="{64BD5FAF-4D32-4AF8-9E44-80A25B8DFE5F}" presName="parentText" presStyleLbl="node1" presStyleIdx="1" presStyleCnt="2" custScaleX="120250" custScaleY="146276" custLinFactNeighborX="41748" custLinFactNeighborY="4504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FDB4E0-8417-4351-9EF3-B1F906781EA1}" type="pres">
      <dgm:prSet presAssocID="{64BD5FAF-4D32-4AF8-9E44-80A25B8DFE5F}" presName="negativeSpace" presStyleCnt="0"/>
      <dgm:spPr/>
    </dgm:pt>
    <dgm:pt modelId="{3ADEAD9B-8790-41BE-AF18-05BF30B5FEEB}" type="pres">
      <dgm:prSet presAssocID="{64BD5FAF-4D32-4AF8-9E44-80A25B8DFE5F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00211BD2-0141-46DC-A313-96FEB9A56C09}" srcId="{CB8AAC8A-FD1D-4DC3-BD41-095687AE9EA1}" destId="{AE0EF8CE-C71F-4023-B799-D35280B4A6B4}" srcOrd="0" destOrd="0" parTransId="{244B0542-B566-4BE9-8AD8-F30B2BEE26B4}" sibTransId="{078C8EFA-9DCB-44E7-B3BD-F923DC33D1DA}"/>
    <dgm:cxn modelId="{C16F244A-F372-4E98-8864-A809E02D80CD}" srcId="{CB8AAC8A-FD1D-4DC3-BD41-095687AE9EA1}" destId="{64BD5FAF-4D32-4AF8-9E44-80A25B8DFE5F}" srcOrd="1" destOrd="0" parTransId="{0B50C557-E434-4A60-8932-1492053D7895}" sibTransId="{B43FA848-42EE-43B4-B5DC-443CC25BDF6B}"/>
    <dgm:cxn modelId="{AD25FC9E-B610-4E70-AE45-F6FBF1787C63}" type="presOf" srcId="{64BD5FAF-4D32-4AF8-9E44-80A25B8DFE5F}" destId="{2A542558-AEB3-4DFE-8796-88536B944294}" srcOrd="0" destOrd="0" presId="urn:microsoft.com/office/officeart/2005/8/layout/list1"/>
    <dgm:cxn modelId="{A1F431DB-DC15-4DF9-B10D-F56D228D68EE}" type="presOf" srcId="{CB8AAC8A-FD1D-4DC3-BD41-095687AE9EA1}" destId="{252FC26A-6DF7-4CCC-B46F-F3898DA2E4FB}" srcOrd="0" destOrd="0" presId="urn:microsoft.com/office/officeart/2005/8/layout/list1"/>
    <dgm:cxn modelId="{C179F304-A1B8-415D-8DBD-E072CAD2B764}" type="presOf" srcId="{64BD5FAF-4D32-4AF8-9E44-80A25B8DFE5F}" destId="{1C9527D0-80E2-4B14-A4EF-779E24E6F503}" srcOrd="1" destOrd="0" presId="urn:microsoft.com/office/officeart/2005/8/layout/list1"/>
    <dgm:cxn modelId="{92DC3D8E-EF75-4AE5-9595-12703C8BE772}" type="presOf" srcId="{AE0EF8CE-C71F-4023-B799-D35280B4A6B4}" destId="{B336B265-C5C1-4E2C-A36B-169AAF11DDAA}" srcOrd="0" destOrd="0" presId="urn:microsoft.com/office/officeart/2005/8/layout/list1"/>
    <dgm:cxn modelId="{371EB3E5-EFAF-456F-B300-6769EB8C6D00}" type="presOf" srcId="{AE0EF8CE-C71F-4023-B799-D35280B4A6B4}" destId="{77FECB29-1424-41F3-A857-0E50E6172307}" srcOrd="1" destOrd="0" presId="urn:microsoft.com/office/officeart/2005/8/layout/list1"/>
    <dgm:cxn modelId="{FB970705-D6F3-40E8-9782-CC68F26E686E}" type="presParOf" srcId="{252FC26A-6DF7-4CCC-B46F-F3898DA2E4FB}" destId="{46C8B281-2BCB-4B6A-A368-171F762AC117}" srcOrd="0" destOrd="0" presId="urn:microsoft.com/office/officeart/2005/8/layout/list1"/>
    <dgm:cxn modelId="{756B64D6-BE50-44D6-B694-AC7EA90BE5D5}" type="presParOf" srcId="{46C8B281-2BCB-4B6A-A368-171F762AC117}" destId="{B336B265-C5C1-4E2C-A36B-169AAF11DDAA}" srcOrd="0" destOrd="0" presId="urn:microsoft.com/office/officeart/2005/8/layout/list1"/>
    <dgm:cxn modelId="{A075B81A-7221-4F34-85BA-5A84519FED24}" type="presParOf" srcId="{46C8B281-2BCB-4B6A-A368-171F762AC117}" destId="{77FECB29-1424-41F3-A857-0E50E6172307}" srcOrd="1" destOrd="0" presId="urn:microsoft.com/office/officeart/2005/8/layout/list1"/>
    <dgm:cxn modelId="{1C58A80B-4F7C-4707-964D-17993B0979A3}" type="presParOf" srcId="{252FC26A-6DF7-4CCC-B46F-F3898DA2E4FB}" destId="{1B744AF8-3029-435E-8B70-EE855C1F9BFF}" srcOrd="1" destOrd="0" presId="urn:microsoft.com/office/officeart/2005/8/layout/list1"/>
    <dgm:cxn modelId="{4F24458A-E422-4C74-8467-2F414DCB0D76}" type="presParOf" srcId="{252FC26A-6DF7-4CCC-B46F-F3898DA2E4FB}" destId="{67748502-C62C-49E4-BB06-7288F146A58A}" srcOrd="2" destOrd="0" presId="urn:microsoft.com/office/officeart/2005/8/layout/list1"/>
    <dgm:cxn modelId="{E5416AD1-09B2-4FB1-A788-E61319FCBD82}" type="presParOf" srcId="{252FC26A-6DF7-4CCC-B46F-F3898DA2E4FB}" destId="{0C799D5A-4FB5-48AC-8E38-49D8284E6D60}" srcOrd="3" destOrd="0" presId="urn:microsoft.com/office/officeart/2005/8/layout/list1"/>
    <dgm:cxn modelId="{6D542FEE-79DE-4474-A0F9-4B4E5815E392}" type="presParOf" srcId="{252FC26A-6DF7-4CCC-B46F-F3898DA2E4FB}" destId="{A5F35386-DBD6-4DA7-A961-C2CD87C945C0}" srcOrd="4" destOrd="0" presId="urn:microsoft.com/office/officeart/2005/8/layout/list1"/>
    <dgm:cxn modelId="{24DD0612-1ED7-4663-AB59-A6E7072A168F}" type="presParOf" srcId="{A5F35386-DBD6-4DA7-A961-C2CD87C945C0}" destId="{2A542558-AEB3-4DFE-8796-88536B944294}" srcOrd="0" destOrd="0" presId="urn:microsoft.com/office/officeart/2005/8/layout/list1"/>
    <dgm:cxn modelId="{A608DDCB-46A6-46EB-84DB-C6227F344E06}" type="presParOf" srcId="{A5F35386-DBD6-4DA7-A961-C2CD87C945C0}" destId="{1C9527D0-80E2-4B14-A4EF-779E24E6F503}" srcOrd="1" destOrd="0" presId="urn:microsoft.com/office/officeart/2005/8/layout/list1"/>
    <dgm:cxn modelId="{B787C808-D8DF-43F6-A726-F098E7BF787D}" type="presParOf" srcId="{252FC26A-6DF7-4CCC-B46F-F3898DA2E4FB}" destId="{95FDB4E0-8417-4351-9EF3-B1F906781EA1}" srcOrd="5" destOrd="0" presId="urn:microsoft.com/office/officeart/2005/8/layout/list1"/>
    <dgm:cxn modelId="{7F550266-DC3E-49D1-84E9-C1FD0EECFD68}" type="presParOf" srcId="{252FC26A-6DF7-4CCC-B46F-F3898DA2E4FB}" destId="{3ADEAD9B-8790-41BE-AF18-05BF30B5FEEB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748502-C62C-49E4-BB06-7288F146A58A}">
      <dsp:nvSpPr>
        <dsp:cNvPr id="0" name=""/>
        <dsp:cNvSpPr/>
      </dsp:nvSpPr>
      <dsp:spPr>
        <a:xfrm>
          <a:off x="0" y="1171330"/>
          <a:ext cx="7412070" cy="113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7FECB29-1424-41F3-A857-0E50E6172307}">
      <dsp:nvSpPr>
        <dsp:cNvPr id="0" name=""/>
        <dsp:cNvSpPr/>
      </dsp:nvSpPr>
      <dsp:spPr>
        <a:xfrm>
          <a:off x="525323" y="578771"/>
          <a:ext cx="6193555" cy="1828874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6111" tIns="0" rIns="196111" bIns="0" numCol="1" spcCol="1270" anchor="ctr" anchorCtr="0">
          <a:noAutofit/>
        </a:bodyPr>
        <a:lstStyle/>
        <a:p>
          <a:pPr lvl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500" kern="1200" dirty="0" smtClean="0"/>
            <a:t>Техническая</a:t>
          </a:r>
        </a:p>
        <a:p>
          <a:pPr lvl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500" kern="1200" dirty="0"/>
        </a:p>
      </dsp:txBody>
      <dsp:txXfrm>
        <a:off x="614601" y="668049"/>
        <a:ext cx="6014999" cy="1650318"/>
      </dsp:txXfrm>
    </dsp:sp>
    <dsp:sp modelId="{3ADEAD9B-8790-41BE-AF18-05BF30B5FEEB}">
      <dsp:nvSpPr>
        <dsp:cNvPr id="0" name=""/>
        <dsp:cNvSpPr/>
      </dsp:nvSpPr>
      <dsp:spPr>
        <a:xfrm>
          <a:off x="0" y="3827261"/>
          <a:ext cx="7412070" cy="113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-7353345"/>
              <a:satOff val="-10228"/>
              <a:lumOff val="-3922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C9527D0-80E2-4B14-A4EF-779E24E6F503}">
      <dsp:nvSpPr>
        <dsp:cNvPr id="0" name=""/>
        <dsp:cNvSpPr/>
      </dsp:nvSpPr>
      <dsp:spPr>
        <a:xfrm>
          <a:off x="525323" y="3024786"/>
          <a:ext cx="6239109" cy="1943130"/>
        </a:xfrm>
        <a:prstGeom prst="roundRect">
          <a:avLst/>
        </a:prstGeom>
        <a:gradFill rotWithShape="0">
          <a:gsLst>
            <a:gs pos="0">
              <a:schemeClr val="accent5">
                <a:hueOff val="-7353345"/>
                <a:satOff val="-10228"/>
                <a:lumOff val="-392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7353345"/>
                <a:satOff val="-10228"/>
                <a:lumOff val="-392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7353345"/>
                <a:satOff val="-10228"/>
                <a:lumOff val="-392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6111" tIns="0" rIns="196111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620179" y="3119642"/>
        <a:ext cx="6049397" cy="17534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8740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42655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9550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9083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000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350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4920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1012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4140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004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7074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BB889-9D34-4BBB-8EBF-7B432ADE08F0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  <p:pic>
        <p:nvPicPr>
          <p:cNvPr id="16" name="Рисунок 15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1026" y="0"/>
            <a:ext cx="4412974" cy="3309731"/>
          </a:xfrm>
          <a:prstGeom prst="rect">
            <a:avLst/>
          </a:prstGeom>
          <a:ln>
            <a:solidFill>
              <a:srgbClr val="FAFAFA"/>
            </a:solidFill>
          </a:ln>
        </p:spPr>
      </p:pic>
    </p:spTree>
    <p:extLst>
      <p:ext uri="{BB962C8B-B14F-4D97-AF65-F5344CB8AC3E}">
        <p14:creationId xmlns:p14="http://schemas.microsoft.com/office/powerpoint/2010/main" val="2997180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85093" y="677984"/>
            <a:ext cx="6858000" cy="2387600"/>
          </a:xfrm>
        </p:spPr>
        <p:txBody>
          <a:bodyPr>
            <a:normAutofit/>
          </a:bodyPr>
          <a:lstStyle/>
          <a:p>
            <a:r>
              <a:rPr lang="ru-RU" sz="6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1 Kunstler Light" panose="040B0500000000000000" pitchFamily="82" charset="0"/>
              </a:rPr>
              <a:t>Ретушь фотографий</a:t>
            </a:r>
            <a:endParaRPr lang="ru-RU" sz="600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1 Kunstler Light" panose="040B0500000000000000" pitchFamily="8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1824" y="2875704"/>
            <a:ext cx="4143375" cy="3019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3832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Объект 2"/>
          <p:cNvSpPr>
            <a:spLocks noGrp="1"/>
          </p:cNvSpPr>
          <p:nvPr>
            <p:ph sz="quarter" idx="4294967295"/>
          </p:nvPr>
        </p:nvSpPr>
        <p:spPr>
          <a:xfrm>
            <a:off x="140068" y="1856519"/>
            <a:ext cx="8652240" cy="3168650"/>
          </a:xfrm>
          <a:prstGeom prst="rect">
            <a:avLst/>
          </a:prstGeo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marL="0" indent="0" algn="just">
              <a:buFont typeface="Georgia" pitchFamily="18" charset="0"/>
              <a:buNone/>
            </a:pPr>
            <a:r>
              <a:rPr lang="ru-RU" altLang="ru-RU" sz="3600" b="1" dirty="0" smtClean="0">
                <a:latin typeface="1 Kunstler Light" pitchFamily="82" charset="0"/>
              </a:rPr>
              <a:t>Редактирование (ретушь) изображений </a:t>
            </a:r>
            <a:r>
              <a:rPr lang="ru-RU" altLang="ru-RU" sz="2800" dirty="0" smtClean="0"/>
              <a:t>(лат. </a:t>
            </a:r>
            <a:r>
              <a:rPr lang="ru-RU" altLang="ru-RU" sz="2800" dirty="0" err="1" smtClean="0"/>
              <a:t>redactus</a:t>
            </a:r>
            <a:r>
              <a:rPr lang="ru-RU" altLang="ru-RU" sz="2800" dirty="0" smtClean="0"/>
              <a:t> — приведённый в порядок) — изменение оригинала изображения классическими или цифровыми методами </a:t>
            </a:r>
          </a:p>
          <a:p>
            <a:pPr marL="0" indent="0" algn="just">
              <a:buFont typeface="Georgia" pitchFamily="18" charset="0"/>
              <a:buNone/>
            </a:pPr>
            <a:r>
              <a:rPr lang="ru-RU" altLang="ru-RU" sz="2800" dirty="0" smtClean="0"/>
              <a:t>Ретушь в переводе с </a:t>
            </a:r>
            <a:r>
              <a:rPr lang="ru-RU" altLang="ru-RU" sz="2800" dirty="0" err="1" smtClean="0"/>
              <a:t>фран</a:t>
            </a:r>
            <a:r>
              <a:rPr lang="ru-RU" altLang="ru-RU" sz="2800" dirty="0" smtClean="0"/>
              <a:t>. </a:t>
            </a:r>
            <a:r>
              <a:rPr lang="ru-RU" altLang="ru-RU" sz="2800" dirty="0" err="1" smtClean="0"/>
              <a:t>retoucher</a:t>
            </a:r>
            <a:r>
              <a:rPr lang="ru-RU" altLang="ru-RU" sz="2800" dirty="0" smtClean="0"/>
              <a:t> — подрисовывать, подправлять.</a:t>
            </a:r>
          </a:p>
        </p:txBody>
      </p:sp>
    </p:spTree>
    <p:extLst>
      <p:ext uri="{BB962C8B-B14F-4D97-AF65-F5344CB8AC3E}">
        <p14:creationId xmlns:p14="http://schemas.microsoft.com/office/powerpoint/2010/main" val="4027691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260648"/>
            <a:ext cx="6512511" cy="1143000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" panose="020B7200000000000000" pitchFamily="34" charset="0"/>
              </a:rPr>
              <a:t>Виды ретуши </a:t>
            </a:r>
            <a:endParaRPr lang="ru-RU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" panose="020B7200000000000000" pitchFamily="34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44486190"/>
              </p:ext>
            </p:extLst>
          </p:nvPr>
        </p:nvGraphicFramePr>
        <p:xfrm>
          <a:off x="899592" y="1268759"/>
          <a:ext cx="7412070" cy="49679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906832" y="5248275"/>
            <a:ext cx="4189168" cy="79216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just">
              <a:defRPr/>
            </a:pPr>
            <a:r>
              <a:rPr lang="ru-RU" dirty="0"/>
              <a:t>ретушь кожи, фигуры, одежды. Ретушер удаляет лишние блики, тени, дефекты кожи, корректирует фигуру.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906831" y="2576819"/>
            <a:ext cx="4095383" cy="79216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устранение повреждений печатных фотографий, например, удаление царапин, потертостей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768300" y="4471207"/>
            <a:ext cx="339689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Художественная</a:t>
            </a:r>
          </a:p>
        </p:txBody>
      </p:sp>
    </p:spTree>
    <p:extLst>
      <p:ext uri="{BB962C8B-B14F-4D97-AF65-F5344CB8AC3E}">
        <p14:creationId xmlns:p14="http://schemas.microsoft.com/office/powerpoint/2010/main" val="2736868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54061" y="3569380"/>
            <a:ext cx="4226657" cy="31660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" y="533391"/>
            <a:ext cx="4554049" cy="31246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9488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8953" y="1324706"/>
            <a:ext cx="8557848" cy="3275135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just"/>
            <a:r>
              <a:rPr lang="ru-RU" altLang="ru-RU" b="1" i="1" u="sng" dirty="0">
                <a:solidFill>
                  <a:srgbClr val="FF0000"/>
                </a:solidFill>
              </a:rPr>
              <a:t/>
            </a:r>
            <a:br>
              <a:rPr lang="ru-RU" altLang="ru-RU" b="1" i="1" u="sng" dirty="0">
                <a:solidFill>
                  <a:srgbClr val="FF0000"/>
                </a:solidFill>
              </a:rPr>
            </a:br>
            <a:r>
              <a:rPr lang="ru-RU" altLang="ru-RU" b="1" i="1" u="sng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Инструменты для ретуши</a:t>
            </a:r>
            <a:r>
              <a:rPr lang="ru-RU" alt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 </a:t>
            </a:r>
            <a:r>
              <a:rPr lang="ru-RU" altLang="ru-RU" dirty="0"/>
              <a:t>это инструменты, позволяющие, корректировать изображения </a:t>
            </a:r>
            <a:br>
              <a:rPr lang="ru-RU" altLang="ru-RU" dirty="0"/>
            </a:br>
            <a:r>
              <a:rPr lang="ru-RU" altLang="ru-RU" dirty="0"/>
              <a:t>(морщины, пятна, пыль, царапины, размытие, резкость)</a:t>
            </a:r>
          </a:p>
        </p:txBody>
      </p:sp>
    </p:spTree>
    <p:extLst>
      <p:ext uri="{BB962C8B-B14F-4D97-AF65-F5344CB8AC3E}">
        <p14:creationId xmlns:p14="http://schemas.microsoft.com/office/powerpoint/2010/main" val="1813318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9" t="29318" r="83757" b="65192"/>
          <a:stretch>
            <a:fillRect/>
          </a:stretch>
        </p:blipFill>
        <p:spPr bwMode="auto">
          <a:xfrm>
            <a:off x="274150" y="353706"/>
            <a:ext cx="3168650" cy="12239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3402013" y="436196"/>
            <a:ext cx="5435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b="1"/>
              <a:t>Воспроизводит копии элементов изображения</a:t>
            </a: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3276600" y="965688"/>
            <a:ext cx="51117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b="1" dirty="0"/>
              <a:t>Закрашивание изображения узором</a:t>
            </a:r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33" t="26584" r="80591" b="67963"/>
          <a:stretch>
            <a:fillRect/>
          </a:stretch>
        </p:blipFill>
        <p:spPr bwMode="auto">
          <a:xfrm>
            <a:off x="250824" y="1750159"/>
            <a:ext cx="3743325" cy="11525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3891574" y="1700213"/>
            <a:ext cx="51117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b="1" dirty="0"/>
              <a:t>Восстанавливает поврежденные участки</a:t>
            </a:r>
          </a:p>
        </p:txBody>
      </p: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3891574" y="2205038"/>
            <a:ext cx="5111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b="1" dirty="0"/>
              <a:t>Выделение и наложение участков на другие части</a:t>
            </a:r>
          </a:p>
        </p:txBody>
      </p:sp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2" t="35069" r="82275" b="57053"/>
          <a:stretch>
            <a:fillRect/>
          </a:stretch>
        </p:blipFill>
        <p:spPr bwMode="auto">
          <a:xfrm>
            <a:off x="291856" y="3121636"/>
            <a:ext cx="2952750" cy="1682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083" name="Text Box 11"/>
          <p:cNvSpPr txBox="1">
            <a:spLocks noChangeArrowheads="1"/>
          </p:cNvSpPr>
          <p:nvPr/>
        </p:nvSpPr>
        <p:spPr bwMode="auto">
          <a:xfrm>
            <a:off x="2411413" y="3141663"/>
            <a:ext cx="51117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b="1"/>
              <a:t>Осветление участков</a:t>
            </a:r>
          </a:p>
        </p:txBody>
      </p:sp>
      <p:sp>
        <p:nvSpPr>
          <p:cNvPr id="3084" name="Text Box 12"/>
          <p:cNvSpPr txBox="1">
            <a:spLocks noChangeArrowheads="1"/>
          </p:cNvSpPr>
          <p:nvPr/>
        </p:nvSpPr>
        <p:spPr bwMode="auto">
          <a:xfrm>
            <a:off x="3203575" y="4292600"/>
            <a:ext cx="46799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b="1"/>
              <a:t>Изменяет насыщенность цветов</a:t>
            </a:r>
          </a:p>
        </p:txBody>
      </p:sp>
      <p:sp>
        <p:nvSpPr>
          <p:cNvPr id="3085" name="Text Box 13"/>
          <p:cNvSpPr txBox="1">
            <a:spLocks noChangeArrowheads="1"/>
          </p:cNvSpPr>
          <p:nvPr/>
        </p:nvSpPr>
        <p:spPr bwMode="auto">
          <a:xfrm>
            <a:off x="2339975" y="3716338"/>
            <a:ext cx="51117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b="1"/>
              <a:t>Затемнение участков</a:t>
            </a:r>
          </a:p>
        </p:txBody>
      </p:sp>
      <p:pic>
        <p:nvPicPr>
          <p:cNvPr id="3086" name="Picture 1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6" t="35439" r="85295" b="56902"/>
          <a:stretch>
            <a:fillRect/>
          </a:stretch>
        </p:blipFill>
        <p:spPr bwMode="auto">
          <a:xfrm>
            <a:off x="323850" y="5029994"/>
            <a:ext cx="2952750" cy="16938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087" name="Text Box 15"/>
          <p:cNvSpPr txBox="1">
            <a:spLocks noChangeArrowheads="1"/>
          </p:cNvSpPr>
          <p:nvPr/>
        </p:nvSpPr>
        <p:spPr bwMode="auto">
          <a:xfrm>
            <a:off x="2484438" y="4868863"/>
            <a:ext cx="51117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b="1"/>
              <a:t>   Смягчение резких границ</a:t>
            </a:r>
          </a:p>
        </p:txBody>
      </p:sp>
      <p:sp>
        <p:nvSpPr>
          <p:cNvPr id="3088" name="Text Box 16"/>
          <p:cNvSpPr txBox="1">
            <a:spLocks noChangeArrowheads="1"/>
          </p:cNvSpPr>
          <p:nvPr/>
        </p:nvSpPr>
        <p:spPr bwMode="auto">
          <a:xfrm>
            <a:off x="2843213" y="5876925"/>
            <a:ext cx="5111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b="1"/>
              <a:t>      Имитирует  размазывание пальцем свежей краски</a:t>
            </a:r>
          </a:p>
        </p:txBody>
      </p:sp>
      <p:sp>
        <p:nvSpPr>
          <p:cNvPr id="3089" name="Text Box 17"/>
          <p:cNvSpPr txBox="1">
            <a:spLocks noChangeArrowheads="1"/>
          </p:cNvSpPr>
          <p:nvPr/>
        </p:nvSpPr>
        <p:spPr bwMode="auto">
          <a:xfrm>
            <a:off x="2916238" y="5373688"/>
            <a:ext cx="51117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b="1"/>
              <a:t>      Повышает четкость изображения</a:t>
            </a:r>
          </a:p>
        </p:txBody>
      </p:sp>
    </p:spTree>
    <p:extLst>
      <p:ext uri="{BB962C8B-B14F-4D97-AF65-F5344CB8AC3E}">
        <p14:creationId xmlns:p14="http://schemas.microsoft.com/office/powerpoint/2010/main" val="4263769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4" descr="0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8036" y="1602152"/>
            <a:ext cx="4447564" cy="35354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Устранение дефектов</a:t>
            </a:r>
            <a:endParaRPr lang="ru-RU" sz="4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7289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323850" y="333375"/>
            <a:ext cx="8229600" cy="1727200"/>
          </a:xfrm>
          <a:prstGeom prst="rect">
            <a:avLst/>
          </a:prstGeom>
        </p:spPr>
        <p:txBody>
          <a:bodyPr/>
          <a:lstStyle/>
          <a:p>
            <a:r>
              <a:rPr lang="ru-RU" altLang="ru-RU" dirty="0" smtClean="0"/>
              <a:t>Выделить поврежденный и часть неповрежденного участка инструментом </a:t>
            </a:r>
            <a:r>
              <a:rPr lang="ru-RU" altLang="ru-RU" b="1" dirty="0" smtClean="0"/>
              <a:t>Произвольное Лассо</a:t>
            </a:r>
          </a:p>
        </p:txBody>
      </p:sp>
      <p:pic>
        <p:nvPicPr>
          <p:cNvPr id="1024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05" t="27075" r="50493" b="47656"/>
          <a:stretch>
            <a:fillRect/>
          </a:stretch>
        </p:blipFill>
        <p:spPr bwMode="auto">
          <a:xfrm>
            <a:off x="2302854" y="1576141"/>
            <a:ext cx="3916362" cy="38851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4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3" t="20093" r="96059" b="77153"/>
          <a:stretch>
            <a:fillRect/>
          </a:stretch>
        </p:blipFill>
        <p:spPr bwMode="auto">
          <a:xfrm>
            <a:off x="4847616" y="766446"/>
            <a:ext cx="615339" cy="4784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0645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33375"/>
            <a:ext cx="8229600" cy="1143000"/>
          </a:xfrm>
        </p:spPr>
        <p:txBody>
          <a:bodyPr/>
          <a:lstStyle/>
          <a:p>
            <a:pPr marL="457200" indent="-457200" algn="l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ru-RU" altLang="ru-RU" sz="3200" b="1" dirty="0"/>
              <a:t>Взять инструмент Клонирование.</a:t>
            </a:r>
            <a:br>
              <a:rPr lang="ru-RU" altLang="ru-RU" sz="3200" b="1" dirty="0"/>
            </a:br>
            <a:endParaRPr lang="ru-RU" altLang="ru-RU" sz="3200" b="1" dirty="0"/>
          </a:p>
        </p:txBody>
      </p:sp>
      <p:pic>
        <p:nvPicPr>
          <p:cNvPr id="1126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9" t="29245" r="96289" b="68256"/>
          <a:stretch>
            <a:fillRect/>
          </a:stretch>
        </p:blipFill>
        <p:spPr bwMode="auto">
          <a:xfrm>
            <a:off x="6282776" y="438091"/>
            <a:ext cx="631458" cy="586271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268" name="Text Box 5"/>
          <p:cNvSpPr txBox="1">
            <a:spLocks noChangeArrowheads="1"/>
          </p:cNvSpPr>
          <p:nvPr/>
        </p:nvSpPr>
        <p:spPr bwMode="auto">
          <a:xfrm>
            <a:off x="0" y="1330692"/>
            <a:ext cx="9144000" cy="4151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ru-RU" altLang="ru-RU" sz="2800" dirty="0"/>
              <a:t>Установить указатель мыши слева, сверху от порванного участка и нажать клавишу </a:t>
            </a:r>
            <a:r>
              <a:rPr lang="en-US" altLang="ru-RU" sz="2800" b="1" dirty="0"/>
              <a:t>ALT</a:t>
            </a:r>
            <a:r>
              <a:rPr lang="ru-RU" altLang="ru-RU" sz="2800" dirty="0"/>
              <a:t>. Отпустите клавишу.</a:t>
            </a:r>
          </a:p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ru-RU" altLang="ru-RU" sz="2800" dirty="0"/>
              <a:t>ЛКМ перемещайте указатель мыши вниз и вверх по участку обрыва.</a:t>
            </a:r>
          </a:p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ru-RU" altLang="ru-RU" sz="2800" dirty="0"/>
              <a:t>Если область дефекта не будет заполнена, то повторите клонирование.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endParaRPr lang="ru-RU" altLang="ru-RU" sz="2800" dirty="0"/>
          </a:p>
        </p:txBody>
      </p:sp>
    </p:spTree>
    <p:extLst>
      <p:ext uri="{BB962C8B-B14F-4D97-AF65-F5344CB8AC3E}">
        <p14:creationId xmlns:p14="http://schemas.microsoft.com/office/powerpoint/2010/main" val="3131357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06-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2247046"/>
            <a:ext cx="4141787" cy="32924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WordArt 5"/>
          <p:cNvSpPr>
            <a:spLocks noChangeArrowheads="1" noChangeShapeType="1" noTextEdit="1"/>
          </p:cNvSpPr>
          <p:nvPr/>
        </p:nvSpPr>
        <p:spPr bwMode="auto">
          <a:xfrm>
            <a:off x="2508738" y="836613"/>
            <a:ext cx="3934925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298"/>
              </a:avLst>
            </a:prstTxWarp>
          </a:bodyPr>
          <a:lstStyle/>
          <a:p>
            <a:pPr algn="ctr"/>
            <a:r>
              <a:rPr lang="ru-RU" sz="3600" b="1" kern="1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cs typeface="Times New Roman"/>
              </a:rPr>
              <a:t>результат</a:t>
            </a:r>
          </a:p>
        </p:txBody>
      </p:sp>
    </p:spTree>
    <p:extLst>
      <p:ext uri="{BB962C8B-B14F-4D97-AF65-F5344CB8AC3E}">
        <p14:creationId xmlns:p14="http://schemas.microsoft.com/office/powerpoint/2010/main" val="2721663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54" t="12587" b="40147"/>
          <a:stretch>
            <a:fillRect/>
          </a:stretch>
        </p:blipFill>
        <p:spPr bwMode="auto">
          <a:xfrm>
            <a:off x="395288" y="1628775"/>
            <a:ext cx="8548687" cy="3457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WordArt 5"/>
          <p:cNvSpPr>
            <a:spLocks noChangeArrowheads="1" noChangeShapeType="1" noTextEdit="1"/>
          </p:cNvSpPr>
          <p:nvPr/>
        </p:nvSpPr>
        <p:spPr bwMode="auto">
          <a:xfrm>
            <a:off x="1835150" y="836613"/>
            <a:ext cx="1282700" cy="6111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cs typeface="Times New Roman"/>
              </a:rPr>
              <a:t>до</a:t>
            </a:r>
            <a:r>
              <a:rPr lang="ru-RU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Times New Roman"/>
                <a:cs typeface="Times New Roman"/>
              </a:rPr>
              <a:t> </a:t>
            </a:r>
          </a:p>
        </p:txBody>
      </p:sp>
      <p:sp>
        <p:nvSpPr>
          <p:cNvPr id="13316" name="WordArt 6"/>
          <p:cNvSpPr>
            <a:spLocks noChangeArrowheads="1" noChangeShapeType="1" noTextEdit="1"/>
          </p:cNvSpPr>
          <p:nvPr/>
        </p:nvSpPr>
        <p:spPr bwMode="auto">
          <a:xfrm>
            <a:off x="5730509" y="836612"/>
            <a:ext cx="1728787" cy="6111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cs typeface="Times New Roman"/>
              </a:rPr>
              <a:t>после</a:t>
            </a:r>
          </a:p>
        </p:txBody>
      </p:sp>
    </p:spTree>
    <p:extLst>
      <p:ext uri="{BB962C8B-B14F-4D97-AF65-F5344CB8AC3E}">
        <p14:creationId xmlns:p14="http://schemas.microsoft.com/office/powerpoint/2010/main" val="2129154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Untitled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143" y="1125538"/>
            <a:ext cx="7777162" cy="530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WordArt 5"/>
          <p:cNvSpPr>
            <a:spLocks noChangeArrowheads="1" noChangeShapeType="1" noTextEdit="1"/>
          </p:cNvSpPr>
          <p:nvPr/>
        </p:nvSpPr>
        <p:spPr bwMode="auto">
          <a:xfrm>
            <a:off x="1908175" y="331788"/>
            <a:ext cx="1282700" cy="6111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cs typeface="Times New Roman"/>
              </a:rPr>
              <a:t>до </a:t>
            </a:r>
          </a:p>
        </p:txBody>
      </p:sp>
      <p:sp>
        <p:nvSpPr>
          <p:cNvPr id="14340" name="WordArt 6"/>
          <p:cNvSpPr>
            <a:spLocks noChangeArrowheads="1" noChangeShapeType="1" noTextEdit="1"/>
          </p:cNvSpPr>
          <p:nvPr/>
        </p:nvSpPr>
        <p:spPr bwMode="auto">
          <a:xfrm>
            <a:off x="5440119" y="213703"/>
            <a:ext cx="1728787" cy="6111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cs typeface="Times New Roman"/>
              </a:rPr>
              <a:t>после</a:t>
            </a:r>
          </a:p>
        </p:txBody>
      </p:sp>
    </p:spTree>
    <p:extLst>
      <p:ext uri="{BB962C8B-B14F-4D97-AF65-F5344CB8AC3E}">
        <p14:creationId xmlns:p14="http://schemas.microsoft.com/office/powerpoint/2010/main" val="4227314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06-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125538"/>
            <a:ext cx="3538537" cy="50117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5" descr="06-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303339"/>
            <a:ext cx="3363168" cy="47609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WordArt 6"/>
          <p:cNvSpPr>
            <a:spLocks noChangeArrowheads="1" noChangeShapeType="1" noTextEdit="1"/>
          </p:cNvSpPr>
          <p:nvPr/>
        </p:nvSpPr>
        <p:spPr bwMode="auto">
          <a:xfrm>
            <a:off x="1835150" y="386556"/>
            <a:ext cx="1282700" cy="6111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cs typeface="Times New Roman"/>
              </a:rPr>
              <a:t>до</a:t>
            </a:r>
            <a:r>
              <a:rPr lang="ru-RU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Times New Roman"/>
                <a:cs typeface="Times New Roman"/>
              </a:rPr>
              <a:t> </a:t>
            </a:r>
          </a:p>
        </p:txBody>
      </p:sp>
      <p:sp>
        <p:nvSpPr>
          <p:cNvPr id="15365" name="WordArt 7"/>
          <p:cNvSpPr>
            <a:spLocks noChangeArrowheads="1" noChangeShapeType="1" noTextEdit="1"/>
          </p:cNvSpPr>
          <p:nvPr/>
        </p:nvSpPr>
        <p:spPr bwMode="auto">
          <a:xfrm>
            <a:off x="5671893" y="420016"/>
            <a:ext cx="1728787" cy="6111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cs typeface="Times New Roman"/>
              </a:rPr>
              <a:t>после</a:t>
            </a:r>
          </a:p>
        </p:txBody>
      </p:sp>
    </p:spTree>
    <p:extLst>
      <p:ext uri="{BB962C8B-B14F-4D97-AF65-F5344CB8AC3E}">
        <p14:creationId xmlns:p14="http://schemas.microsoft.com/office/powerpoint/2010/main" val="3682568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341438"/>
            <a:ext cx="7416800" cy="50911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WordArt 5"/>
          <p:cNvSpPr>
            <a:spLocks noChangeArrowheads="1" noChangeShapeType="1" noTextEdit="1"/>
          </p:cNvSpPr>
          <p:nvPr/>
        </p:nvSpPr>
        <p:spPr bwMode="auto">
          <a:xfrm>
            <a:off x="1908175" y="403225"/>
            <a:ext cx="1282700" cy="6111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cs typeface="Times New Roman"/>
              </a:rPr>
              <a:t>до </a:t>
            </a:r>
          </a:p>
        </p:txBody>
      </p:sp>
      <p:sp>
        <p:nvSpPr>
          <p:cNvPr id="16388" name="WordArt 6"/>
          <p:cNvSpPr>
            <a:spLocks noChangeArrowheads="1" noChangeShapeType="1" noTextEdit="1"/>
          </p:cNvSpPr>
          <p:nvPr/>
        </p:nvSpPr>
        <p:spPr bwMode="auto">
          <a:xfrm>
            <a:off x="5404950" y="251069"/>
            <a:ext cx="1728787" cy="6111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cs typeface="Times New Roman"/>
              </a:rPr>
              <a:t>после</a:t>
            </a:r>
          </a:p>
        </p:txBody>
      </p:sp>
    </p:spTree>
    <p:extLst>
      <p:ext uri="{BB962C8B-B14F-4D97-AF65-F5344CB8AC3E}">
        <p14:creationId xmlns:p14="http://schemas.microsoft.com/office/powerpoint/2010/main" val="1825276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172</Words>
  <Application>Microsoft Office PowerPoint</Application>
  <PresentationFormat>Экран (4:3)</PresentationFormat>
  <Paragraphs>34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Ретушь фотографий</vt:lpstr>
      <vt:lpstr>Презентация PowerPoint</vt:lpstr>
      <vt:lpstr>Виды ретуши </vt:lpstr>
      <vt:lpstr>Презентация PowerPoint</vt:lpstr>
      <vt:lpstr> Инструменты для ретуши- это инструменты, позволяющие, корректировать изображения  (морщины, пятна, пыль, царапины, размытие, резкость)</vt:lpstr>
      <vt:lpstr>Презентация PowerPoint</vt:lpstr>
      <vt:lpstr>Устранение дефектов</vt:lpstr>
      <vt:lpstr>Презентация PowerPoint</vt:lpstr>
      <vt:lpstr>Взять инструмент Клонирование.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 presentation</dc:title>
  <dc:creator>Павел</dc:creator>
  <cp:lastModifiedBy>User</cp:lastModifiedBy>
  <cp:revision>16</cp:revision>
  <dcterms:created xsi:type="dcterms:W3CDTF">2014-11-21T11:00:06Z</dcterms:created>
  <dcterms:modified xsi:type="dcterms:W3CDTF">2021-04-21T04:12:04Z</dcterms:modified>
</cp:coreProperties>
</file>