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4" d="100"/>
          <a:sy n="64" d="100"/>
        </p:scale>
        <p:origin x="45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316A5-21F1-458B-B6F2-7D01BD78A7F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28A62-B8EA-4553-9655-8BFC318BDB96}" type="slidenum">
              <a:rPr lang="ru-RU" smtClean="0"/>
            </a:fld>
            <a:endParaRPr lang="ru-RU"/>
          </a:p>
        </p:txBody>
      </p:sp>
      <p:pic>
        <p:nvPicPr>
          <p:cNvPr id="11" name="Рисунок 10" descr="2.jpg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809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69545" y="4114800"/>
            <a:ext cx="7814310" cy="528955"/>
          </a:xfrm>
        </p:spPr>
        <p:txBody>
          <a:bodyPr>
            <a:noAutofit/>
          </a:bodyPr>
          <a:lstStyle/>
          <a:p>
            <a:pPr algn="ctr"/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Единство</a:t>
            </a:r>
            <a:r>
              <a:rPr lang="en-US" altLang="ru-RU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знаний</a:t>
            </a:r>
            <a:r>
              <a:rPr lang="en-US" altLang="ru-RU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       </a:t>
            </a:r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умений</a:t>
            </a:r>
            <a:r>
              <a:rPr lang="en-US" altLang="ru-RU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br>
              <a:rPr lang="en-US" altLang="ru-RU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нас</a:t>
            </a:r>
            <a:r>
              <a:rPr lang="en-US" altLang="ru-RU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приведут</a:t>
            </a:r>
            <a:r>
              <a:rPr lang="en-US" altLang="ru-RU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заветной</a:t>
            </a:r>
            <a:r>
              <a:rPr lang="en-US" altLang="ru-RU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цели</a:t>
            </a:r>
            <a:r>
              <a:rPr lang="en-US" altLang="en-US" sz="5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»</a:t>
            </a:r>
            <a:endParaRPr lang="en-US" altLang="en-US" sz="54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950720" y="5963285"/>
            <a:ext cx="6811645" cy="690245"/>
          </a:xfrm>
        </p:spPr>
        <p:txBody>
          <a:bodyPr>
            <a:normAutofit fontScale="60000"/>
          </a:bodyPr>
          <a:lstStyle/>
          <a:p>
            <a:r>
              <a:rPr lang="ru-RU" dirty="0"/>
              <a:t>Муниципальное автономное общеобразовательное учреждение «СОШ»№2 г. Первоуральск</a:t>
            </a:r>
            <a:endParaRPr lang="ru-RU" dirty="0"/>
          </a:p>
        </p:txBody>
      </p:sp>
      <p:sp>
        <p:nvSpPr>
          <p:cNvPr id="6" name="Подзаголовок 2"/>
          <p:cNvSpPr txBox="1"/>
          <p:nvPr/>
        </p:nvSpPr>
        <p:spPr>
          <a:xfrm>
            <a:off x="499745" y="785495"/>
            <a:ext cx="595630" cy="89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одзаголовок 2"/>
          <p:cNvSpPr txBox="1"/>
          <p:nvPr/>
        </p:nvSpPr>
        <p:spPr>
          <a:xfrm>
            <a:off x="283210" y="287020"/>
            <a:ext cx="6431915" cy="157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Д</a:t>
            </a:r>
            <a:r>
              <a:rPr kumimoji="0" lang="en-US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елов</a:t>
            </a:r>
            <a:r>
              <a:rPr kumimoji="0" lang="ru-RU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ая</a:t>
            </a:r>
            <a:r>
              <a:rPr kumimoji="0" lang="en-US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 </a:t>
            </a:r>
            <a:r>
              <a:rPr kumimoji="0" lang="en-US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 игр</a:t>
            </a:r>
            <a:r>
              <a:rPr kumimoji="0" lang="ru-RU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а</a:t>
            </a:r>
            <a:r>
              <a:rPr kumimoji="0" lang="en-US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 </a:t>
            </a:r>
            <a:r>
              <a:rPr kumimoji="0" lang="en-US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по</a:t>
            </a:r>
            <a:r>
              <a:rPr kumimoji="0" lang="en-US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 </a:t>
            </a:r>
            <a:r>
              <a:rPr kumimoji="0" lang="en-US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профориентации</a:t>
            </a:r>
            <a:r>
              <a:rPr kumimoji="0" lang="en-US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 </a:t>
            </a:r>
            <a:endParaRPr kumimoji="0" lang="en-US" alt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charset="0"/>
              <a:ea typeface="+mn-ea"/>
              <a:cs typeface="Times New Roman" panose="0202060305040502030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в 10 А классе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charset="0"/>
              <a:ea typeface="+mn-ea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 sz="5400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Задание 1</a:t>
            </a:r>
            <a:endParaRPr lang="ru-RU" altLang="en-US" sz="5400" b="1">
              <a:solidFill>
                <a:schemeClr val="tx2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2635250"/>
            <a:ext cx="6269355" cy="3491230"/>
          </a:xfrm>
        </p:spPr>
        <p:txBody>
          <a:bodyPr/>
          <a:p>
            <a:pPr marL="0" indent="0" algn="ctr">
              <a:buNone/>
            </a:pPr>
            <a:r>
              <a:rPr lang="ru-RU" altLang="en-US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Положительные / отрицательные стороны профессий</a:t>
            </a:r>
            <a:endParaRPr lang="ru-RU" altLang="en-US" sz="5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60" y="274955"/>
            <a:ext cx="6793865" cy="905510"/>
          </a:xfrm>
        </p:spPr>
        <p:txBody>
          <a:bodyPr>
            <a:noAutofit/>
          </a:bodyPr>
          <a:p>
            <a:r>
              <a:rPr lang="en-US" altLang="en-US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Направления</a:t>
            </a:r>
            <a:r>
              <a:rPr lang="en-US" altLang="ru-RU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профессий </a:t>
            </a:r>
            <a:endParaRPr lang="en-US" altLang="en-US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55905" y="2870835"/>
            <a:ext cx="8110220" cy="3525520"/>
          </a:xfrm>
        </p:spPr>
        <p:txBody>
          <a:bodyPr/>
          <a:p>
            <a:pPr marL="0" indent="0">
              <a:buNone/>
            </a:pP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—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крупные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сферы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деятельности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которые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объединяют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родственные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специальности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Они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задают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общий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контекст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но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внутри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каждого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направления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есть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множество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узких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специализаций</a:t>
            </a:r>
            <a:r>
              <a:rPr lang="en-US" altLang="ru-RU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b="1">
              <a:solidFill>
                <a:schemeClr val="tx2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6331585" cy="1143000"/>
          </a:xfrm>
        </p:spPr>
        <p:txBody>
          <a:bodyPr/>
          <a:p>
            <a:r>
              <a:rPr lang="ru-RU" altLang="en-US" sz="5400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Задание 2</a:t>
            </a:r>
            <a:endParaRPr lang="ru-RU" altLang="en-US" sz="5400" b="1">
              <a:solidFill>
                <a:schemeClr val="tx2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08915" y="2781300"/>
            <a:ext cx="8477885" cy="3478530"/>
          </a:xfrm>
        </p:spPr>
        <p:txBody>
          <a:bodyPr/>
          <a:p>
            <a:pPr marL="0" indent="0">
              <a:buNone/>
            </a:pPr>
            <a:r>
              <a:rPr lang="en-US" altLang="en-US" sz="3600" b="1" u="sng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Вопрос</a:t>
            </a:r>
            <a:r>
              <a:rPr lang="en-US" altLang="ru-RU" sz="3600" b="1" u="sng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1</a:t>
            </a:r>
            <a:r>
              <a:rPr lang="ru-RU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К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акими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качествами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должны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обладать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люди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данных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профессий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endParaRPr lang="en-US" altLang="ru-RU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en-US" altLang="en-US" sz="3600" b="1" u="sng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Вопрос</a:t>
            </a:r>
            <a:r>
              <a:rPr lang="en-US" altLang="ru-RU" sz="3600" b="1" u="sng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2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Какие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школьные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дисциплины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нужно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изучать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углубленно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получения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этих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направлений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 </a:t>
            </a:r>
            <a:endParaRPr lang="en-US" altLang="ru-RU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6634480" cy="1143000"/>
          </a:xfrm>
        </p:spPr>
        <p:txBody>
          <a:bodyPr/>
          <a:p>
            <a:r>
              <a:rPr lang="ru-RU" altLang="en-US" sz="5400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Задание 3</a:t>
            </a:r>
            <a:endParaRPr lang="ru-RU" altLang="en-US" sz="540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endParaRPr lang="ru-RU" altLang="en-US" sz="5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ru-RU" altLang="en-US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altLang="en-US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роект</a:t>
            </a:r>
            <a:r>
              <a:rPr lang="en-US" altLang="ru-RU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sz="5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en-US" altLang="en-US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Профессия</a:t>
            </a:r>
            <a:r>
              <a:rPr lang="en-US" altLang="ru-RU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будущего</a:t>
            </a:r>
            <a:r>
              <a:rPr lang="en-US" altLang="en-US" sz="5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»</a:t>
            </a:r>
            <a:endParaRPr lang="en-US" altLang="en-US" sz="5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6044565" cy="1143000"/>
          </a:xfrm>
        </p:spPr>
        <p:txBody>
          <a:bodyPr/>
          <a:p>
            <a:r>
              <a:rPr lang="ru-RU" altLang="en-US" b="1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Вопросы: </a:t>
            </a:r>
            <a:endParaRPr lang="ru-RU" altLang="en-US" b="1">
              <a:solidFill>
                <a:schemeClr val="tx2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194310" y="1751965"/>
            <a:ext cx="8492490" cy="4629785"/>
          </a:xfrm>
        </p:spPr>
        <p:txBody>
          <a:bodyPr>
            <a:normAutofit fontScale="90000"/>
          </a:bodyPr>
          <a:p>
            <a:pPr marL="0" indent="0">
              <a:buNone/>
            </a:pP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Название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профессии</a:t>
            </a:r>
            <a:endParaRPr lang="en-US" altLang="en-US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делает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?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Какие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задачи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выполняет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ru-RU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Какими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навыками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обладает</a:t>
            </a:r>
            <a:r>
              <a:rPr lang="ru-RU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en-US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Почему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может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появиться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ru-RU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Положительные</a:t>
            </a:r>
            <a:r>
              <a:rPr lang="ru-RU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/отрицательные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стороны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профессии</a:t>
            </a:r>
            <a:endParaRPr lang="en-US" altLang="en-US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Какими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качествами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должен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обладать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сотрудник</a:t>
            </a:r>
            <a:r>
              <a:rPr lang="ru-RU" alt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?</a:t>
            </a:r>
            <a:endParaRPr lang="en-US" altLang="en-US"/>
          </a:p>
          <a:p>
            <a:pPr marL="0" indent="0">
              <a:buNone/>
            </a:pPr>
            <a:endParaRPr lang="en-US" alt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026285" y="208280"/>
            <a:ext cx="6660515" cy="5918200"/>
          </a:xfrm>
        </p:spPr>
        <p:txBody>
          <a:bodyPr>
            <a:noAutofit/>
          </a:bodyPr>
          <a:p>
            <a:r>
              <a:rPr lang="en-US" altLang="en-US" sz="4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Интересы</a:t>
            </a:r>
            <a:endParaRPr lang="en-US" altLang="en-US" sz="44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4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Способности</a:t>
            </a:r>
            <a:endParaRPr lang="en-US" altLang="en-US" sz="44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4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Упорство</a:t>
            </a:r>
            <a:endParaRPr lang="en-US" altLang="en-US" sz="44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4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Трудолюбие</a:t>
            </a:r>
            <a:endParaRPr lang="en-US" altLang="en-US" sz="44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4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Целеустремлённость</a:t>
            </a:r>
            <a:endParaRPr lang="en-US" altLang="en-US" sz="44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4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Пригодность</a:t>
            </a:r>
            <a:endParaRPr lang="en-US" altLang="en-US" sz="44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4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Талант</a:t>
            </a:r>
            <a:endParaRPr lang="en-US" altLang="en-US" sz="44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4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Гениальность</a:t>
            </a:r>
            <a:endParaRPr lang="en-US" altLang="en-US" sz="44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Замещающее содержимое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108585" y="2081530"/>
            <a:ext cx="6901815" cy="48774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5794375" cy="1143000"/>
          </a:xfrm>
        </p:spPr>
        <p:txBody>
          <a:bodyPr>
            <a:normAutofit fontScale="90000"/>
          </a:bodyPr>
          <a:p>
            <a:r>
              <a:rPr lang="en-US" altLang="en-US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Константин</a:t>
            </a:r>
            <a:r>
              <a:rPr lang="en-US" altLang="ru-RU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Дмитриевич</a:t>
            </a:r>
            <a:r>
              <a:rPr lang="en-US" altLang="ru-RU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Ушинский</a:t>
            </a:r>
            <a:r>
              <a:rPr lang="en-US" altLang="ru-RU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>
                <a:solidFill>
                  <a:schemeClr val="tx2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endParaRPr lang="ru-RU" altLang="en-US">
              <a:solidFill>
                <a:schemeClr val="tx2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03225" y="2072640"/>
            <a:ext cx="7320915" cy="4053840"/>
          </a:xfrm>
        </p:spPr>
        <p:txBody>
          <a:bodyPr/>
          <a:p>
            <a:pPr marL="0" indent="0">
              <a:buNone/>
            </a:pP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"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Если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вы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удачно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выберете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труд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вложите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него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всю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свою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душу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то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 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счастье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само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вас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отыщет</a:t>
            </a:r>
            <a:r>
              <a:rPr lang="en-US" altLang="ru-RU" sz="4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"</a:t>
            </a:r>
            <a:endParaRPr lang="en-US" altLang="ru-RU" sz="4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endParaRPr lang="ru-RU" altLang="en-US"/>
          </a:p>
          <a:p>
            <a:pPr marL="0" indent="0">
              <a:buNone/>
            </a:pPr>
            <a:endParaRPr lang="ru-RU" altLang="en-US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 l="9774" t="2750" r="5823" b="16398"/>
          <a:stretch>
            <a:fillRect/>
          </a:stretch>
        </p:blipFill>
        <p:spPr>
          <a:xfrm>
            <a:off x="0" y="2132965"/>
            <a:ext cx="6686550" cy="481266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1048</Words>
  <Application>WPS Presentation</Application>
  <PresentationFormat>On-screen Show (4:3)</PresentationFormat>
  <Paragraphs>52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Специальное оформление</vt:lpstr>
      <vt:lpstr>«Единство знаний и         умений  нас приведут к заветной цели»</vt:lpstr>
      <vt:lpstr>Задание 1</vt:lpstr>
      <vt:lpstr>Направления профессий </vt:lpstr>
      <vt:lpstr>Задание 2</vt:lpstr>
      <vt:lpstr>Задание 3</vt:lpstr>
      <vt:lpstr>Вопросы: </vt:lpstr>
      <vt:lpstr>PowerPoint 演示文稿</vt:lpstr>
      <vt:lpstr>PowerPoint 演示文稿</vt:lpstr>
      <vt:lpstr>Константин Дмитриевич Ушинский :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Admin</dc:creator>
  <cp:lastModifiedBy>Юлия</cp:lastModifiedBy>
  <cp:revision>9</cp:revision>
  <dcterms:created xsi:type="dcterms:W3CDTF">2011-11-28T19:44:00Z</dcterms:created>
  <dcterms:modified xsi:type="dcterms:W3CDTF">2026-10-17T16:13:08Z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BF5AB3928E374E11AB1A0390329C7866_12</vt:lpwstr>
  </property>
  <property fmtid="{D5CDD505-2E9C-101B-9397-08002B2CF9AE}" pid="3" name="KSOProductBuildVer">
    <vt:lpwstr>1049-12.2.0.23196</vt:lpwstr>
  </property>
</Properties>
</file>