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5" r:id="rId11"/>
    <p:sldId id="264" r:id="rId12"/>
    <p:sldId id="274" r:id="rId13"/>
    <p:sldId id="276" r:id="rId14"/>
    <p:sldId id="282" r:id="rId15"/>
    <p:sldId id="283" r:id="rId16"/>
    <p:sldId id="284" r:id="rId17"/>
    <p:sldId id="285" r:id="rId18"/>
    <p:sldId id="266" r:id="rId19"/>
    <p:sldId id="267" r:id="rId20"/>
    <p:sldId id="268" r:id="rId21"/>
    <p:sldId id="265" r:id="rId22"/>
    <p:sldId id="277" r:id="rId23"/>
    <p:sldId id="278" r:id="rId24"/>
    <p:sldId id="279" r:id="rId25"/>
    <p:sldId id="280" r:id="rId26"/>
    <p:sldId id="281" r:id="rId27"/>
    <p:sldId id="272" r:id="rId28"/>
    <p:sldId id="271" r:id="rId29"/>
    <p:sldId id="270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F48B6-6930-484D-8019-21510BE83F39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14E9E-00EE-485B-8738-1AB077148B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g266.imageshack.us/img266/3871/nf845d35da1c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openxmlformats.org/officeDocument/2006/relationships/hyperlink" Target="http://www.healthmango.com/wp-content/uploads/2009/12/apricot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hyperlink" Target="http://detsadd.narod.ru/risunki/trava.gif" TargetMode="Externa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hyperlink" Target="http://062012.imgbb.ru/6/7/0/670b8fc5d221ac507fb96d915c88324d.jpg" TargetMode="Externa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g1.liveinternet.ru/images/attach/c/3/76/547/76547243_Beach_84.jpg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hyperlink" Target="http://img0.liveinternet.ru/images/attach/c/2/64/583/64583797_0centaurea1.jpg" TargetMode="Externa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hyperlink" Target="http://img0.liveinternet.ru/images/attach/c/7/94/262/94262554_kol.pn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img3.proshkolu.ru/content/media/pic/std/1000000/582000/581395-fa1561534eb262bd.jpg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images.yandex.ru/yandsearch?img_url=http://www.calorizator.ru/sites/default/files/product/watermelon.jpg&amp;iorient=&amp;ih=&amp;icolor=&amp;site=&amp;text=%D0%B0%D1%80%D0%B1%D1%83%D0%B7%20%D0%BA%D0%B0%D1%80%D1%82%D0%B8%D0%BD%D0%BA%D0%B0&amp;iw=&amp;wp=&amp;pos=23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50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2.jpeg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Изображения\клетка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988" y="-228600"/>
            <a:ext cx="9705976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Свойства предметов</a:t>
            </a:r>
            <a:endParaRPr lang="ru-RU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5013176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Загузина Гульнара Манзуровна</a:t>
            </a:r>
          </a:p>
          <a:p>
            <a:r>
              <a:rPr lang="ru-RU" dirty="0" smtClean="0"/>
              <a:t>учитель начальных классов</a:t>
            </a:r>
          </a:p>
          <a:p>
            <a:r>
              <a:rPr lang="ru-RU" dirty="0" smtClean="0"/>
              <a:t>МБОУ «СОШ №2»</a:t>
            </a:r>
          </a:p>
          <a:p>
            <a:r>
              <a:rPr lang="ru-RU" dirty="0" smtClean="0"/>
              <a:t>ЯНАО, г. Салехард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266.imageshack.us/img266/3871/nf845d35da1c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838"/>
            <a:ext cx="5066708" cy="608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65717"/>
            <a:ext cx="3384376" cy="395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71538" y="285728"/>
            <a:ext cx="1857388" cy="185738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мак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72198" y="285728"/>
            <a:ext cx="2682212" cy="3214710"/>
          </a:xfrm>
          <a:prstGeom prst="rect">
            <a:avLst/>
          </a:prstGeom>
        </p:spPr>
      </p:pic>
      <p:pic>
        <p:nvPicPr>
          <p:cNvPr id="7" name="Рисунок 6" descr="помидор2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6923" y="3721311"/>
            <a:ext cx="2932762" cy="2643182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80586" y="1214422"/>
            <a:ext cx="473157" cy="3742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" t="18827"/>
          <a:stretch/>
        </p:blipFill>
        <p:spPr bwMode="auto">
          <a:xfrm rot="18623181">
            <a:off x="700543" y="2793261"/>
            <a:ext cx="3561574" cy="2306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85785" y="357166"/>
            <a:ext cx="1857388" cy="18573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апельсин1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52120" y="357166"/>
            <a:ext cx="3342422" cy="3071810"/>
          </a:xfrm>
          <a:prstGeom prst="rect">
            <a:avLst/>
          </a:prstGeom>
        </p:spPr>
      </p:pic>
      <p:pic>
        <p:nvPicPr>
          <p:cNvPr id="6" name="Рисунок 5" descr="морковь4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604678">
            <a:off x="1354377" y="2704264"/>
            <a:ext cx="2599578" cy="4214818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39952" y="980728"/>
            <a:ext cx="475659" cy="395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http://www.healthmango.com/wp-content/uploads/2009/12/apricot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77072"/>
            <a:ext cx="4079251" cy="210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71600" y="353109"/>
            <a:ext cx="1857388" cy="185738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бананы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6772" y="3861048"/>
            <a:ext cx="3216380" cy="2591718"/>
          </a:xfrm>
          <a:prstGeom prst="rect">
            <a:avLst/>
          </a:prstGeom>
        </p:spPr>
      </p:pic>
      <p:pic>
        <p:nvPicPr>
          <p:cNvPr id="6" name="Рисунок 5" descr="цыпленок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7224" y="2500306"/>
            <a:ext cx="3027164" cy="3786214"/>
          </a:xfrm>
          <a:prstGeom prst="rect">
            <a:avLst/>
          </a:prstGeom>
        </p:spPr>
      </p:pic>
      <p:pic>
        <p:nvPicPr>
          <p:cNvPr id="1026" name="Picture 2" descr="G:\Гуля\3 класс\рисунки\Солнышко\солнышко весёлое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96064"/>
            <a:ext cx="3286148" cy="3270828"/>
          </a:xfrm>
          <a:prstGeom prst="rect">
            <a:avLst/>
          </a:prstGeom>
          <a:noFill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0" y="1089978"/>
            <a:ext cx="500743" cy="3779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971600" y="357166"/>
            <a:ext cx="1857388" cy="185738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G:\Гуля\1 класс\картинки\предметы\растения\лес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708920"/>
            <a:ext cx="3241364" cy="3726746"/>
          </a:xfrm>
          <a:prstGeom prst="rect">
            <a:avLst/>
          </a:prstGeom>
          <a:noFill/>
        </p:spPr>
      </p:pic>
      <p:pic>
        <p:nvPicPr>
          <p:cNvPr id="2052" name="Picture 4" descr="G:\Гуля\1 класс\картинки\предметы\растения\растения\ветка березы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9652" y="144277"/>
            <a:ext cx="3103177" cy="2283166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83968" y="1196752"/>
            <a:ext cx="468087" cy="3836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http://detsadd.narod.ru/risunki/trava.gif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1"/>
          <a:stretch/>
        </p:blipFill>
        <p:spPr bwMode="auto">
          <a:xfrm>
            <a:off x="683568" y="3448489"/>
            <a:ext cx="3250398" cy="264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07623" y="387456"/>
            <a:ext cx="1857388" cy="185738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неб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285728"/>
            <a:ext cx="361952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лед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119591">
            <a:off x="6047962" y="3021729"/>
            <a:ext cx="2236103" cy="3686396"/>
          </a:xfrm>
          <a:prstGeom prst="rect">
            <a:avLst/>
          </a:prstGeom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12811" y="1676451"/>
            <a:ext cx="468087" cy="389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http://062012.imgbb.ru/6/7/0/670b8fc5d221ac507fb96d915c88324d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3746884" cy="28048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55576" y="304083"/>
            <a:ext cx="1857388" cy="1857388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646"/>
          <a:stretch/>
        </p:blipFill>
        <p:spPr bwMode="auto">
          <a:xfrm>
            <a:off x="5048206" y="1232777"/>
            <a:ext cx="481744" cy="4062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http://img1.liveinternet.ru/images/attach/c/3/76/547/76547243_Beach_84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46" y="2911880"/>
            <a:ext cx="3943836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mg0.liveinternet.ru/images/attach/c/2/64/583/64583797_0centaurea1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63637"/>
            <a:ext cx="257175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71600" y="322142"/>
            <a:ext cx="1857388" cy="185738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сирень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7737169">
            <a:off x="5908771" y="-607236"/>
            <a:ext cx="2131299" cy="3786190"/>
          </a:xfrm>
          <a:prstGeom prst="rect">
            <a:avLst/>
          </a:prstGeom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05679" y="1395138"/>
            <a:ext cx="506288" cy="3757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img0.liveinternet.ru/images/attach/c/7/94/262/94262554_kol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9334">
            <a:off x="358359" y="2861952"/>
            <a:ext cx="4069354" cy="249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397" y="3273837"/>
            <a:ext cx="3412104" cy="32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Отгадай загадку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6000" b="1" dirty="0" smtClean="0">
                <a:solidFill>
                  <a:srgbClr val="002060"/>
                </a:solidFill>
              </a:rPr>
              <a:t>Через поля, через луга</a:t>
            </a:r>
          </a:p>
          <a:p>
            <a:pPr marL="0" indent="0">
              <a:buNone/>
            </a:pPr>
            <a:r>
              <a:rPr lang="ru-RU" sz="6000" b="1" dirty="0" smtClean="0">
                <a:solidFill>
                  <a:srgbClr val="002060"/>
                </a:solidFill>
              </a:rPr>
              <a:t>Встала нарядная </a:t>
            </a:r>
            <a:r>
              <a:rPr lang="ru-RU" dirty="0" smtClean="0"/>
              <a:t>….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205804" y="2852936"/>
            <a:ext cx="2182136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РАДУГА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75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Гуля\3 класс\рисунки\Радуга\raduga0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162" y="908720"/>
            <a:ext cx="8353568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500166" y="642918"/>
            <a:ext cx="1080000" cy="108000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357422" y="1428736"/>
            <a:ext cx="1080000" cy="1080000"/>
          </a:xfrm>
          <a:prstGeom prst="ellipse">
            <a:avLst/>
          </a:prstGeom>
          <a:solidFill>
            <a:srgbClr val="FF66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14678" y="2214554"/>
            <a:ext cx="1080000" cy="1080000"/>
          </a:xfrm>
          <a:prstGeom prst="ellipse">
            <a:avLst/>
          </a:prstGeom>
          <a:solidFill>
            <a:srgbClr val="FFFF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071934" y="2991942"/>
            <a:ext cx="1080000" cy="1080000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000628" y="3714752"/>
            <a:ext cx="1080000" cy="1080000"/>
          </a:xfrm>
          <a:prstGeom prst="ellipse">
            <a:avLst/>
          </a:prstGeom>
          <a:solidFill>
            <a:srgbClr val="00B0F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929322" y="4420702"/>
            <a:ext cx="1080000" cy="1080000"/>
          </a:xfrm>
          <a:prstGeom prst="ellipse">
            <a:avLst/>
          </a:prstGeom>
          <a:solidFill>
            <a:srgbClr val="0000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849586" y="5206520"/>
            <a:ext cx="1080000" cy="1080000"/>
          </a:xfrm>
          <a:prstGeom prst="ellipse">
            <a:avLst/>
          </a:prstGeom>
          <a:solidFill>
            <a:srgbClr val="7030A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Физкультминутка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Мы все встали дружно в круг,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Повернулись разом вдруг,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А как скажем: «Скок, скок, скок!»-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Отгадай, чей голосок?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545841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31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Найди два одинаковых грибочка и раскрась их</a:t>
            </a:r>
            <a:endParaRPr lang="ru-RU" dirty="0"/>
          </a:p>
        </p:txBody>
      </p:sp>
      <p:pic>
        <p:nvPicPr>
          <p:cNvPr id="4" name="Рисунок 3" descr="1 - 0001.jpg"/>
          <p:cNvPicPr>
            <a:picLocks noChangeAspect="1"/>
          </p:cNvPicPr>
          <p:nvPr/>
        </p:nvPicPr>
        <p:blipFill>
          <a:blip r:embed="rId2">
            <a:lum contrast="10000"/>
          </a:blip>
          <a:srcRect l="11607" t="12291" r="9821" b="67709"/>
          <a:stretch>
            <a:fillRect/>
          </a:stretch>
        </p:blipFill>
        <p:spPr>
          <a:xfrm>
            <a:off x="714348" y="2357430"/>
            <a:ext cx="8082699" cy="2571768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428860" y="2714620"/>
            <a:ext cx="1285884" cy="23574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572396" y="2714620"/>
            <a:ext cx="1285884" cy="23574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должно получиться, если соединить эти картинки?</a:t>
            </a:r>
            <a:endParaRPr lang="ru-RU" dirty="0"/>
          </a:p>
        </p:txBody>
      </p:sp>
      <p:pic>
        <p:nvPicPr>
          <p:cNvPr id="4" name="Рисунок 3" descr="1 - 0001.jpg"/>
          <p:cNvPicPr>
            <a:picLocks noChangeAspect="1"/>
          </p:cNvPicPr>
          <p:nvPr/>
        </p:nvPicPr>
        <p:blipFill>
          <a:blip r:embed="rId2"/>
          <a:srcRect l="8632" t="39215" r="7031" b="37500"/>
          <a:stretch>
            <a:fillRect/>
          </a:stretch>
        </p:blipFill>
        <p:spPr>
          <a:xfrm>
            <a:off x="642910" y="2143116"/>
            <a:ext cx="8279617" cy="285752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4000496" y="2500306"/>
            <a:ext cx="857256" cy="8572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7329506" y="3714752"/>
            <a:ext cx="928694" cy="928694"/>
            <a:chOff x="7329506" y="3714752"/>
            <a:chExt cx="928694" cy="92869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7500958" y="4071942"/>
              <a:ext cx="571504" cy="57150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7643834" y="4214818"/>
              <a:ext cx="285752" cy="28575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>
              <a:off x="7329506" y="3714752"/>
              <a:ext cx="928694" cy="357190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7500958" y="3714752"/>
              <a:ext cx="71438" cy="2857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 домашних животных проведи стрелку к домику, а от диких – к лесу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642910" y="2000240"/>
            <a:ext cx="8229600" cy="3429024"/>
            <a:chOff x="1214414" y="2643182"/>
            <a:chExt cx="7729534" cy="2786082"/>
          </a:xfrm>
        </p:grpSpPr>
        <p:pic>
          <p:nvPicPr>
            <p:cNvPr id="4" name="Рисунок 3" descr="1 - 0001.jpg"/>
            <p:cNvPicPr>
              <a:picLocks noChangeAspect="1"/>
            </p:cNvPicPr>
            <p:nvPr/>
          </p:nvPicPr>
          <p:blipFill>
            <a:blip r:embed="rId2">
              <a:lum contrast="20000"/>
            </a:blip>
            <a:srcRect l="6076" t="66667" b="6250"/>
            <a:stretch>
              <a:fillRect/>
            </a:stretch>
          </p:blipFill>
          <p:spPr>
            <a:xfrm>
              <a:off x="1214414" y="2643182"/>
              <a:ext cx="7729534" cy="2786082"/>
            </a:xfrm>
            <a:prstGeom prst="rect">
              <a:avLst/>
            </a:prstGeom>
          </p:spPr>
        </p:pic>
        <p:sp>
          <p:nvSpPr>
            <p:cNvPr id="5" name="Прямоугольник 4"/>
            <p:cNvSpPr/>
            <p:nvPr/>
          </p:nvSpPr>
          <p:spPr>
            <a:xfrm>
              <a:off x="1214414" y="2643182"/>
              <a:ext cx="2928958" cy="3571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Нарисуй дорожку по клеточкам, как показано в образце</a:t>
            </a:r>
            <a:endParaRPr lang="ru-RU" dirty="0"/>
          </a:p>
        </p:txBody>
      </p:sp>
      <p:pic>
        <p:nvPicPr>
          <p:cNvPr id="5" name="Рисунок 4" descr="1 - 0002.jpg"/>
          <p:cNvPicPr>
            <a:picLocks noChangeAspect="1"/>
          </p:cNvPicPr>
          <p:nvPr/>
        </p:nvPicPr>
        <p:blipFill>
          <a:blip r:embed="rId2">
            <a:lum contrast="10000"/>
          </a:blip>
          <a:srcRect l="11919" t="64583" r="2945" b="7492"/>
          <a:stretch>
            <a:fillRect/>
          </a:stretch>
        </p:blipFill>
        <p:spPr>
          <a:xfrm>
            <a:off x="642910" y="2143116"/>
            <a:ext cx="8189234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общего у предметов и чем они отличаются?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Z:\Docs\Гуля\1 класс\Солнышко\Математика\1000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7F6"/>
              </a:clrFrom>
              <a:clrTo>
                <a:srgbClr val="FBF7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1643050"/>
            <a:ext cx="4808566" cy="4472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общего у предметов и чем они отличаются?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Z:\Docs\Гуля\1 класс\Солнышко\Математика\1000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08" y="1428736"/>
            <a:ext cx="4803804" cy="49825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общего у предметов и чем они отличаются?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Z:\Docs\Гуля\1 класс\Солнышко\Математика\1000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F8FA"/>
              </a:clrFrom>
              <a:clrTo>
                <a:srgbClr val="F8F8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571612"/>
            <a:ext cx="4964142" cy="4869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орковь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6200000">
            <a:off x="845952" y="654190"/>
            <a:ext cx="1113445" cy="1805281"/>
          </a:xfrm>
          <a:prstGeom prst="rect">
            <a:avLst/>
          </a:prstGeom>
        </p:spPr>
      </p:pic>
      <p:pic>
        <p:nvPicPr>
          <p:cNvPr id="5" name="Рисунок 4" descr="помидор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1000108"/>
            <a:ext cx="1714512" cy="1545222"/>
          </a:xfrm>
          <a:prstGeom prst="rect">
            <a:avLst/>
          </a:prstGeom>
        </p:spPr>
      </p:pic>
      <p:pic>
        <p:nvPicPr>
          <p:cNvPr id="4098" name="Picture 2" descr="G:\Гуля\1 класс\картинки\предметы\растения\урожай\яблоко зелено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214290"/>
            <a:ext cx="1214446" cy="1242047"/>
          </a:xfrm>
          <a:prstGeom prst="rect">
            <a:avLst/>
          </a:prstGeom>
          <a:noFill/>
        </p:spPr>
      </p:pic>
      <p:pic>
        <p:nvPicPr>
          <p:cNvPr id="7" name="Рисунок 6" descr="месяц.bmp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072330" y="1071546"/>
            <a:ext cx="1447800" cy="1323975"/>
          </a:xfrm>
          <a:prstGeom prst="rect">
            <a:avLst/>
          </a:prstGeom>
        </p:spPr>
      </p:pic>
      <p:pic>
        <p:nvPicPr>
          <p:cNvPr id="8" name="Рисунок 7" descr="imagesCAKV46X2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4071942"/>
            <a:ext cx="2085975" cy="2190750"/>
          </a:xfrm>
          <a:prstGeom prst="rect">
            <a:avLst/>
          </a:prstGeom>
        </p:spPr>
      </p:pic>
      <p:pic>
        <p:nvPicPr>
          <p:cNvPr id="9" name="Рисунок 8" descr="цыпленок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428860" y="2928934"/>
            <a:ext cx="2000264" cy="2501823"/>
          </a:xfrm>
          <a:prstGeom prst="rect">
            <a:avLst/>
          </a:prstGeom>
        </p:spPr>
      </p:pic>
      <p:pic>
        <p:nvPicPr>
          <p:cNvPr id="10" name="Рисунок 9" descr="лиса1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357554" y="4857760"/>
            <a:ext cx="3369034" cy="1800628"/>
          </a:xfrm>
          <a:prstGeom prst="rect">
            <a:avLst/>
          </a:prstGeom>
        </p:spPr>
      </p:pic>
      <p:pic>
        <p:nvPicPr>
          <p:cNvPr id="11" name="Рисунок 10" descr="Green%20Frog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29372" y="4143380"/>
            <a:ext cx="2714628" cy="1809752"/>
          </a:xfrm>
          <a:prstGeom prst="rect">
            <a:avLst/>
          </a:prstGeom>
        </p:spPr>
      </p:pic>
      <p:sp>
        <p:nvSpPr>
          <p:cNvPr id="17" name="Полилиния 16"/>
          <p:cNvSpPr/>
          <p:nvPr/>
        </p:nvSpPr>
        <p:spPr>
          <a:xfrm>
            <a:off x="1428728" y="1785926"/>
            <a:ext cx="4157148" cy="3066328"/>
          </a:xfrm>
          <a:custGeom>
            <a:avLst/>
            <a:gdLst>
              <a:gd name="connsiteX0" fmla="*/ 0 w 4300024"/>
              <a:gd name="connsiteY0" fmla="*/ 0 h 3193366"/>
              <a:gd name="connsiteX1" fmla="*/ 3685735 w 4300024"/>
              <a:gd name="connsiteY1" fmla="*/ 1730326 h 3193366"/>
              <a:gd name="connsiteX2" fmla="*/ 3685735 w 4300024"/>
              <a:gd name="connsiteY2" fmla="*/ 3193366 h 3193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00024" h="3193366">
                <a:moveTo>
                  <a:pt x="0" y="0"/>
                </a:moveTo>
                <a:cubicBezTo>
                  <a:pt x="1535723" y="599049"/>
                  <a:pt x="3071446" y="1198098"/>
                  <a:pt x="3685735" y="1730326"/>
                </a:cubicBezTo>
                <a:cubicBezTo>
                  <a:pt x="4300024" y="2262554"/>
                  <a:pt x="3992879" y="2727960"/>
                  <a:pt x="3685735" y="3193366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1050388" y="2124222"/>
            <a:ext cx="1931963" cy="2194560"/>
          </a:xfrm>
          <a:custGeom>
            <a:avLst/>
            <a:gdLst>
              <a:gd name="connsiteX0" fmla="*/ 1931963 w 1931963"/>
              <a:gd name="connsiteY0" fmla="*/ 0 h 2194560"/>
              <a:gd name="connsiteX1" fmla="*/ 286043 w 1931963"/>
              <a:gd name="connsiteY1" fmla="*/ 759655 h 2194560"/>
              <a:gd name="connsiteX2" fmla="*/ 215704 w 1931963"/>
              <a:gd name="connsiteY2" fmla="*/ 2194560 h 2194560"/>
              <a:gd name="connsiteX3" fmla="*/ 215704 w 1931963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1963" h="2194560">
                <a:moveTo>
                  <a:pt x="1931963" y="0"/>
                </a:moveTo>
                <a:cubicBezTo>
                  <a:pt x="1252024" y="196947"/>
                  <a:pt x="572086" y="393895"/>
                  <a:pt x="286043" y="759655"/>
                </a:cubicBezTo>
                <a:cubicBezTo>
                  <a:pt x="0" y="1125415"/>
                  <a:pt x="215704" y="2194560"/>
                  <a:pt x="215704" y="2194560"/>
                </a:cubicBezTo>
                <a:lnTo>
                  <a:pt x="215704" y="2194560"/>
                </a:ln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rot="10800000" flipV="1">
            <a:off x="3786182" y="1928802"/>
            <a:ext cx="3929090" cy="150019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5179223" y="2250274"/>
            <a:ext cx="2857520" cy="121444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Отгадай загадку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00200"/>
            <a:ext cx="80032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Красный нос в землю врос,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А зелёный хвост снаружи.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Нам зелёный хвост не нужен,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Нужен только красный нос.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морковь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545048">
            <a:off x="6190619" y="3572670"/>
            <a:ext cx="1687673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2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Отгадай загадку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00200"/>
            <a:ext cx="80032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Летом в огороде –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Свежие, зелёные,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А зимою в бочке – 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Жёлтые, солёные.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4938005" y="3015174"/>
            <a:ext cx="4018085" cy="2697113"/>
            <a:chOff x="4938005" y="3015174"/>
            <a:chExt cx="4018085" cy="2697113"/>
          </a:xfrm>
        </p:grpSpPr>
        <p:pic>
          <p:nvPicPr>
            <p:cNvPr id="11266" name="Picture 2" descr="G:\Изображения\овощи и фрукты\n14[1]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500388">
              <a:off x="4938005" y="3015174"/>
              <a:ext cx="2871922" cy="768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G:\Изображения\овощи и фрукты\n14[1]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3933056"/>
              <a:ext cx="2871922" cy="768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G:\Изображения\овощи и фрукты\n14[1]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9778">
              <a:off x="5142616" y="4943922"/>
              <a:ext cx="2871922" cy="768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4907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Отгадай загадку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Круглый бок, жёлтый бок,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Сидит на грядке колобок.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Врос он  в землю крепко.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Что же это?</a:t>
            </a:r>
            <a:endParaRPr lang="ru-RU" sz="3600" dirty="0"/>
          </a:p>
          <a:p>
            <a:pPr marL="0" indent="0">
              <a:buNone/>
            </a:pP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2290" name="Picture 2" descr="http://img3.proshkolu.ru/content/media/pic/std/1000000/582000/581395-fa1561534eb262bd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99992" y="3645024"/>
            <a:ext cx="3075893" cy="282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59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Отгадай загадку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00200"/>
            <a:ext cx="807524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Он большой, как мяч футбольный,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Если спелый – все довольны.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Так приятен он на вкус!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Что за шар это?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3314" name="Picture 2" descr="http://im8-tub-ru.yandex.net/i?id=144296283-57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501008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51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50505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Игра «На что похоже?»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 descr="морковь2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6200000">
            <a:off x="611560" y="1304798"/>
            <a:ext cx="3043292" cy="2564510"/>
          </a:xfrm>
          <a:prstGeom prst="rect">
            <a:avLst/>
          </a:prstGeom>
        </p:spPr>
      </p:pic>
      <p:pic>
        <p:nvPicPr>
          <p:cNvPr id="5" name="Рисунок 4" descr="imagesCAJTC32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7839096">
            <a:off x="5806468" y="1459475"/>
            <a:ext cx="3489709" cy="2634730"/>
          </a:xfrm>
          <a:prstGeom prst="rect">
            <a:avLst/>
          </a:prstGeom>
        </p:spPr>
      </p:pic>
      <p:pic>
        <p:nvPicPr>
          <p:cNvPr id="6" name="Рисунок 5" descr="огурец3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3367684">
            <a:off x="4108279" y="1450632"/>
            <a:ext cx="1476442" cy="2857496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1187624" y="4882115"/>
            <a:ext cx="7704856" cy="1787245"/>
            <a:chOff x="1187624" y="4882115"/>
            <a:chExt cx="7704856" cy="1787245"/>
          </a:xfrm>
        </p:grpSpPr>
        <p:sp>
          <p:nvSpPr>
            <p:cNvPr id="7" name="Овал 6"/>
            <p:cNvSpPr/>
            <p:nvPr/>
          </p:nvSpPr>
          <p:spPr>
            <a:xfrm>
              <a:off x="6444208" y="5710207"/>
              <a:ext cx="2448272" cy="93610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1187624" y="5445224"/>
              <a:ext cx="1296144" cy="1224136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Равнобедренный треугольник 8"/>
            <p:cNvSpPr/>
            <p:nvPr/>
          </p:nvSpPr>
          <p:spPr>
            <a:xfrm>
              <a:off x="4067944" y="4882115"/>
              <a:ext cx="1080120" cy="176419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593146" y="4071400"/>
            <a:ext cx="6723270" cy="2034817"/>
            <a:chOff x="1593146" y="4071400"/>
            <a:chExt cx="6723270" cy="2034817"/>
          </a:xfrm>
        </p:grpSpPr>
        <p:sp>
          <p:nvSpPr>
            <p:cNvPr id="10" name="Равнобедренный треугольник 9"/>
            <p:cNvSpPr/>
            <p:nvPr/>
          </p:nvSpPr>
          <p:spPr>
            <a:xfrm>
              <a:off x="1593146" y="4071400"/>
              <a:ext cx="1080120" cy="176419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7020272" y="4882081"/>
              <a:ext cx="1296144" cy="1224136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3491880" y="4899492"/>
              <a:ext cx="2448272" cy="93610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3018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груша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0034" y="285728"/>
            <a:ext cx="1714512" cy="2340864"/>
          </a:xfrm>
          <a:prstGeom prst="rect">
            <a:avLst/>
          </a:prstGeom>
        </p:spPr>
      </p:pic>
      <p:pic>
        <p:nvPicPr>
          <p:cNvPr id="5" name="Рисунок 4" descr="grusha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882" t="5815" r="10784" b="9214"/>
          <a:stretch>
            <a:fillRect/>
          </a:stretch>
        </p:blipFill>
        <p:spPr>
          <a:xfrm>
            <a:off x="642910" y="3000372"/>
            <a:ext cx="1991691" cy="2928958"/>
          </a:xfrm>
          <a:prstGeom prst="rect">
            <a:avLst/>
          </a:prstGeom>
        </p:spPr>
      </p:pic>
      <p:pic>
        <p:nvPicPr>
          <p:cNvPr id="6" name="Рисунок 5" descr="grusha2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214290"/>
            <a:ext cx="2644328" cy="3365508"/>
          </a:xfrm>
          <a:prstGeom prst="rect">
            <a:avLst/>
          </a:prstGeom>
        </p:spPr>
      </p:pic>
      <p:pic>
        <p:nvPicPr>
          <p:cNvPr id="7" name="Рисунок 6" descr="241404617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8" y="3500438"/>
            <a:ext cx="2969620" cy="2897190"/>
          </a:xfrm>
          <a:prstGeom prst="rect">
            <a:avLst/>
          </a:prstGeom>
        </p:spPr>
      </p:pic>
      <p:pic>
        <p:nvPicPr>
          <p:cNvPr id="8" name="Рисунок 7" descr="grusha1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834" r="24999"/>
          <a:stretch>
            <a:fillRect/>
          </a:stretch>
        </p:blipFill>
        <p:spPr>
          <a:xfrm>
            <a:off x="6643702" y="142852"/>
            <a:ext cx="1857388" cy="3429000"/>
          </a:xfrm>
          <a:prstGeom prst="rect">
            <a:avLst/>
          </a:prstGeom>
        </p:spPr>
      </p:pic>
      <p:pic>
        <p:nvPicPr>
          <p:cNvPr id="9" name="Рисунок 8" descr="pear1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14678" y="3857628"/>
            <a:ext cx="2571758" cy="25717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0" y="0"/>
            <a:ext cx="914551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омидор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571480"/>
            <a:ext cx="2536466" cy="2286016"/>
          </a:xfrm>
          <a:prstGeom prst="rect">
            <a:avLst/>
          </a:prstGeom>
        </p:spPr>
      </p:pic>
      <p:pic>
        <p:nvPicPr>
          <p:cNvPr id="6" name="Рисунок 5" descr="капуста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0694" y="3357562"/>
            <a:ext cx="3500430" cy="2339509"/>
          </a:xfrm>
          <a:prstGeom prst="rect">
            <a:avLst/>
          </a:prstGeom>
        </p:spPr>
      </p:pic>
      <p:pic>
        <p:nvPicPr>
          <p:cNvPr id="7" name="Рисунок 6" descr="груша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7554" y="3714752"/>
            <a:ext cx="2002696" cy="2571744"/>
          </a:xfrm>
          <a:prstGeom prst="rect">
            <a:avLst/>
          </a:prstGeom>
        </p:spPr>
      </p:pic>
      <p:pic>
        <p:nvPicPr>
          <p:cNvPr id="9" name="Рисунок 8" descr="огурец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3367684">
            <a:off x="1073768" y="3338043"/>
            <a:ext cx="1476442" cy="2857496"/>
          </a:xfrm>
          <a:prstGeom prst="rect">
            <a:avLst/>
          </a:prstGeom>
        </p:spPr>
      </p:pic>
      <p:pic>
        <p:nvPicPr>
          <p:cNvPr id="11" name="Рисунок 10" descr="imagesCAJTC32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5363626">
            <a:off x="2962985" y="1135550"/>
            <a:ext cx="2838596" cy="2143140"/>
          </a:xfrm>
          <a:prstGeom prst="rect">
            <a:avLst/>
          </a:prstGeom>
        </p:spPr>
      </p:pic>
      <p:pic>
        <p:nvPicPr>
          <p:cNvPr id="10" name="Рисунок 9" descr="морковь2.gif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64203" y="571480"/>
            <a:ext cx="3043292" cy="2564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Сосчитай, сколько фигурок в каждом ряду. Напиши нужную цифру, если умеешь.</a:t>
            </a:r>
            <a:endParaRPr lang="ru-RU" dirty="0"/>
          </a:p>
        </p:txBody>
      </p:sp>
      <p:pic>
        <p:nvPicPr>
          <p:cNvPr id="4" name="Рисунок 3" descr="1 - 0002.jpg"/>
          <p:cNvPicPr>
            <a:picLocks noChangeAspect="1"/>
          </p:cNvPicPr>
          <p:nvPr/>
        </p:nvPicPr>
        <p:blipFill>
          <a:blip r:embed="rId2"/>
          <a:srcRect l="7552" t="41759" r="3500" b="35416"/>
          <a:stretch>
            <a:fillRect/>
          </a:stretch>
        </p:blipFill>
        <p:spPr>
          <a:xfrm>
            <a:off x="571472" y="2857496"/>
            <a:ext cx="8463302" cy="27146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215338" y="2857496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5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51119" y="3720116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7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51119" y="4505934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6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86776" y="3714752"/>
            <a:ext cx="5000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Обведи картинки, названия которых начинаются с гласных, красным цветом, а согласных – синим. </a:t>
            </a:r>
            <a:endParaRPr lang="ru-RU" dirty="0"/>
          </a:p>
        </p:txBody>
      </p:sp>
      <p:pic>
        <p:nvPicPr>
          <p:cNvPr id="4" name="Содержимое 3" descr="1 - 000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6958" t="9045" b="65907"/>
          <a:stretch>
            <a:fillRect/>
          </a:stretch>
        </p:blipFill>
        <p:spPr>
          <a:xfrm>
            <a:off x="581097" y="2714620"/>
            <a:ext cx="8491497" cy="2857520"/>
          </a:xfrm>
        </p:spPr>
      </p:pic>
      <p:sp>
        <p:nvSpPr>
          <p:cNvPr id="5" name="Овал 4"/>
          <p:cNvSpPr/>
          <p:nvPr/>
        </p:nvSpPr>
        <p:spPr>
          <a:xfrm rot="20404642">
            <a:off x="571472" y="2643182"/>
            <a:ext cx="2000264" cy="28575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357686" y="2714620"/>
            <a:ext cx="2143139" cy="28575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571735" y="2643182"/>
            <a:ext cx="1643075" cy="1857388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572264" y="2571744"/>
            <a:ext cx="2428892" cy="2571768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TNRFwIemDPY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8662" y="1357298"/>
            <a:ext cx="7670800" cy="383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258</Words>
  <Application>Microsoft Office PowerPoint</Application>
  <PresentationFormat>Экран (4:3)</PresentationFormat>
  <Paragraphs>48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Arial</vt:lpstr>
      <vt:lpstr>Calibri</vt:lpstr>
      <vt:lpstr>Тема Office</vt:lpstr>
      <vt:lpstr>Свойства предметов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Отгадай загадку</vt:lpstr>
      <vt:lpstr>Презентация PowerPoint</vt:lpstr>
      <vt:lpstr>Презентация PowerPoint</vt:lpstr>
      <vt:lpstr>Физкультминутка</vt:lpstr>
      <vt:lpstr>Найди два одинаковых грибочка и раскрась их</vt:lpstr>
      <vt:lpstr>Что должно получиться, если соединить эти картинки?</vt:lpstr>
      <vt:lpstr>От домашних животных проведи стрелку к домику, а от диких – к лесу</vt:lpstr>
      <vt:lpstr>Нарисуй дорожку по клеточкам, как показано в образце</vt:lpstr>
      <vt:lpstr>Что общего у предметов и чем они отличаются?</vt:lpstr>
      <vt:lpstr>Что общего у предметов и чем они отличаются?</vt:lpstr>
      <vt:lpstr>Что общего у предметов и чем они отличаются?</vt:lpstr>
      <vt:lpstr>Презентация PowerPoint</vt:lpstr>
      <vt:lpstr>Отгадай загадку</vt:lpstr>
      <vt:lpstr>Отгадай загадку</vt:lpstr>
      <vt:lpstr>Отгадай загадку</vt:lpstr>
      <vt:lpstr>Отгадай загадку</vt:lpstr>
      <vt:lpstr>Игра «На что похоже?»</vt:lpstr>
      <vt:lpstr>Презентация PowerPoint</vt:lpstr>
      <vt:lpstr>Презентация PowerPoint</vt:lpstr>
      <vt:lpstr>Презентация PowerPoint</vt:lpstr>
      <vt:lpstr>Сосчитай, сколько фигурок в каждом ряду. Напиши нужную цифру, если умеешь.</vt:lpstr>
      <vt:lpstr>Обведи картинки, названия которых начинаются с гласных, красным цветом, а согласных – синим.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Свойства предметов</dc:title>
  <dc:creator>Gulnara</dc:creator>
  <cp:lastModifiedBy>GulnaraZ</cp:lastModifiedBy>
  <cp:revision>52</cp:revision>
  <dcterms:created xsi:type="dcterms:W3CDTF">2011-09-23T16:12:17Z</dcterms:created>
  <dcterms:modified xsi:type="dcterms:W3CDTF">2022-02-17T18:21:55Z</dcterms:modified>
</cp:coreProperties>
</file>