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9" r:id="rId3"/>
    <p:sldId id="258" r:id="rId4"/>
    <p:sldId id="315" r:id="rId5"/>
    <p:sldId id="284" r:id="rId6"/>
    <p:sldId id="316" r:id="rId7"/>
    <p:sldId id="286" r:id="rId8"/>
    <p:sldId id="287" r:id="rId9"/>
    <p:sldId id="288" r:id="rId10"/>
    <p:sldId id="289" r:id="rId11"/>
    <p:sldId id="290" r:id="rId12"/>
    <p:sldId id="325" r:id="rId13"/>
    <p:sldId id="265" r:id="rId14"/>
    <p:sldId id="295" r:id="rId15"/>
    <p:sldId id="326" r:id="rId16"/>
    <p:sldId id="293" r:id="rId17"/>
    <p:sldId id="328" r:id="rId18"/>
    <p:sldId id="329" r:id="rId19"/>
    <p:sldId id="332" r:id="rId20"/>
    <p:sldId id="331" r:id="rId21"/>
    <p:sldId id="333" r:id="rId22"/>
    <p:sldId id="335" r:id="rId23"/>
    <p:sldId id="336" r:id="rId24"/>
    <p:sldId id="334" r:id="rId25"/>
    <p:sldId id="324" r:id="rId26"/>
    <p:sldId id="294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280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DD7"/>
    <a:srgbClr val="F7FCBA"/>
    <a:srgbClr val="FBFCC4"/>
    <a:srgbClr val="F8FA9C"/>
    <a:srgbClr val="FAA8BF"/>
    <a:srgbClr val="FDD9DD"/>
    <a:srgbClr val="FCE1D8"/>
    <a:srgbClr val="FBD2C5"/>
    <a:srgbClr val="F9B39D"/>
    <a:srgbClr val="F7EF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219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182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851920" y="4581128"/>
            <a:ext cx="5040560" cy="1859667"/>
          </a:xfrm>
        </p:spPr>
        <p:txBody>
          <a:bodyPr>
            <a:normAutofit fontScale="90000"/>
          </a:bodyPr>
          <a:lstStyle/>
          <a:p>
            <a:pPr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br>
              <a:rPr lang="ru-RU" sz="2800" b="1" i="1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800" b="1" i="1" dirty="0">
                <a:solidFill>
                  <a:srgbClr val="002060"/>
                </a:solidFill>
                <a:latin typeface="Monotype Corsiva" pitchFamily="66" charset="0"/>
              </a:rPr>
              <a:t>                                                </a:t>
            </a:r>
            <a:br>
              <a:rPr lang="ru-RU" sz="2800" b="1" i="1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800" b="1" i="1" dirty="0" err="1">
                <a:solidFill>
                  <a:srgbClr val="002060"/>
                </a:solidFill>
                <a:latin typeface="Monotype Corsiva" pitchFamily="66" charset="0"/>
              </a:rPr>
              <a:t>Хузина</a:t>
            </a:r>
            <a:r>
              <a:rPr lang="ru-RU" sz="2800" b="1" i="1" dirty="0">
                <a:solidFill>
                  <a:srgbClr val="002060"/>
                </a:solidFill>
                <a:latin typeface="Monotype Corsiva" pitchFamily="66" charset="0"/>
              </a:rPr>
              <a:t> Венера </a:t>
            </a:r>
            <a:r>
              <a:rPr lang="ru-RU" sz="2800" b="1" i="1" dirty="0" err="1">
                <a:solidFill>
                  <a:srgbClr val="002060"/>
                </a:solidFill>
                <a:latin typeface="Monotype Corsiva" pitchFamily="66" charset="0"/>
              </a:rPr>
              <a:t>Радиковна</a:t>
            </a:r>
            <a:br>
              <a:rPr lang="ru-RU" sz="3600" b="1" i="1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3600" b="1" i="1" dirty="0">
                <a:solidFill>
                  <a:srgbClr val="002060"/>
                </a:solidFill>
                <a:latin typeface="Monotype Corsiva" pitchFamily="66" charset="0"/>
              </a:rPr>
              <a:t>      </a:t>
            </a:r>
            <a:r>
              <a:rPr lang="ru-RU" sz="2800" b="1" i="1" dirty="0">
                <a:solidFill>
                  <a:srgbClr val="002060"/>
                </a:solidFill>
                <a:latin typeface="Monotype Corsiva" pitchFamily="66" charset="0"/>
              </a:rPr>
              <a:t>Воспитатель МБДОУ № 56 «Родничок»,</a:t>
            </a:r>
            <a:br>
              <a:rPr lang="ru-RU" sz="2800" b="1" i="1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800" b="1" i="1" dirty="0">
                <a:solidFill>
                  <a:srgbClr val="002060"/>
                </a:solidFill>
                <a:latin typeface="Monotype Corsiva" pitchFamily="66" charset="0"/>
              </a:rPr>
              <a:t>группа №8 «Ромашки»</a:t>
            </a:r>
            <a:br>
              <a:rPr lang="ru-RU" sz="2800" b="1" i="1" dirty="0">
                <a:solidFill>
                  <a:srgbClr val="002060"/>
                </a:solidFill>
                <a:latin typeface="Monotype Corsiva" pitchFamily="66" charset="0"/>
              </a:rPr>
            </a:br>
            <a:br>
              <a:rPr lang="ru-RU" sz="2800" b="1" dirty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259632" y="1412776"/>
            <a:ext cx="7344816" cy="2952328"/>
          </a:xfrm>
        </p:spPr>
        <p:txBody>
          <a:bodyPr>
            <a:noAutofit/>
          </a:bodyPr>
          <a:lstStyle/>
          <a:p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Наша интересная жизнь с Родителями !</a:t>
            </a:r>
            <a:endParaRPr lang="ru-RU" sz="4400" b="1" dirty="0">
              <a:solidFill>
                <a:srgbClr val="C00000"/>
              </a:solidFill>
            </a:endParaRPr>
          </a:p>
          <a:p>
            <a:endParaRPr lang="ru-RU" sz="4400" b="1" dirty="0">
              <a:solidFill>
                <a:srgbClr val="C00000"/>
              </a:solidFill>
            </a:endParaRPr>
          </a:p>
          <a:p>
            <a:endParaRPr lang="ru-RU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pPr algn="r"/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200" b="1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692696"/>
            <a:ext cx="4392488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Семья – это счастье, любовь и удача,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Семья – это летом поездки на дачу.  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Семья – это труд, друг о друге забота,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Семья – это много домашней работы.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Семья – это важно! Семья – это сложно!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Но счастливо жить одному невозможно!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Всегда будьте вместе, любовь берегите,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Обиды и ссоры подальше гоните!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31910"/>
          </a:xfrm>
        </p:spPr>
        <p:txBody>
          <a:bodyPr>
            <a:normAutofit fontScale="90000"/>
          </a:bodyPr>
          <a:lstStyle/>
          <a:p>
            <a:br>
              <a:rPr lang="ru-RU" b="1" dirty="0"/>
            </a:b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621904" y="1196752"/>
            <a:ext cx="8064896" cy="5040560"/>
          </a:xfrm>
          <a:prstGeom prst="horizontalScroll">
            <a:avLst>
              <a:gd name="adj" fmla="val 11770"/>
            </a:avLst>
          </a:prstGeom>
          <a:solidFill>
            <a:srgbClr val="FBFC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algn="ctr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благоприятного климата взаимодействия с родителями. 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Установление доверительных и партнерских отношений с родителями. 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Вовлечение семьи в единое образовательное пространство. 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скоординированной работы детского сада и родителей я поставила перед собой необходимость решить следующие задачи: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Создать атмосферу сотрудничества и  установить партнёрские взаимоотношений в профессиональном общении с родителями воспитанников;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Обеспечить преемственности воспитания в семье и в дошкольном образовательном учреждении;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           Проект «Дежурный родитель»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44824"/>
            <a:ext cx="3394472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209" y="1844825"/>
            <a:ext cx="3394471" cy="4525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5218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56792"/>
            <a:ext cx="3705876" cy="4941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3635896" cy="4847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2627784" y="836712"/>
            <a:ext cx="3578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ПЕРВАЯ МЕДИЦИНСКАЯ ПОМОЩЬ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58" y="1340768"/>
            <a:ext cx="6780245" cy="5085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61090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Врач- </a:t>
            </a:r>
            <a:br>
              <a:rPr lang="ru-RU" dirty="0"/>
            </a:br>
            <a:r>
              <a:rPr lang="ru-RU" dirty="0"/>
              <a:t>стоматолог-</a:t>
            </a:r>
            <a:r>
              <a:rPr lang="ru-RU" dirty="0" err="1"/>
              <a:t>ортодонт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41" y="1844823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49339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522478"/>
            <a:ext cx="3613330" cy="4817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3479583" cy="46394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3131840" y="764704"/>
            <a:ext cx="2683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«Лечим кариес»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456050" y="1556792"/>
            <a:ext cx="8217870" cy="4797152"/>
            <a:chOff x="1392154" y="1622816"/>
            <a:chExt cx="8217870" cy="4797152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2160" y="1622816"/>
              <a:ext cx="3597864" cy="479715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2154" y="2342896"/>
              <a:ext cx="4475990" cy="335699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2" name="TextBox 1"/>
          <p:cNvSpPr txBox="1"/>
          <p:nvPr/>
        </p:nvSpPr>
        <p:spPr>
          <a:xfrm>
            <a:off x="1835696" y="692696"/>
            <a:ext cx="45976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Подарки получили от врача- </a:t>
            </a:r>
          </a:p>
          <a:p>
            <a:r>
              <a:rPr lang="ru-RU" sz="2800" dirty="0"/>
              <a:t>зубные пасты и календари.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062693"/>
            <a:ext cx="3273828" cy="4365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062693"/>
            <a:ext cx="3237824" cy="4317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436" y="2061771"/>
            <a:ext cx="2439746" cy="1829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2249049" y="908720"/>
            <a:ext cx="4901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«Делаем </a:t>
            </a:r>
            <a:r>
              <a:rPr lang="ru-RU" sz="3200" dirty="0" err="1"/>
              <a:t>капитошки</a:t>
            </a:r>
            <a:r>
              <a:rPr lang="ru-RU" sz="3200" dirty="0"/>
              <a:t> сами»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    Опыт- эксперимент: </a:t>
            </a:r>
            <a:br>
              <a:rPr lang="ru-RU" dirty="0"/>
            </a:br>
            <a:r>
              <a:rPr lang="ru-RU" dirty="0"/>
              <a:t>       «почему шарик надувается»</a:t>
            </a: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880"/>
            <a:ext cx="4038368" cy="3028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4843" y="2411061"/>
            <a:ext cx="4537447" cy="34030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Делаем открытки </a:t>
            </a:r>
            <a:br>
              <a:rPr lang="ru-RU" dirty="0"/>
            </a:br>
            <a:r>
              <a:rPr lang="ru-RU" dirty="0"/>
              <a:t>на день матери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282" y="2200077"/>
            <a:ext cx="4824538" cy="33939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9827" y="2087849"/>
            <a:ext cx="4824539" cy="36184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579573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Поделки </a:t>
            </a:r>
            <a:br>
              <a:rPr lang="ru-RU" dirty="0"/>
            </a:br>
            <a:r>
              <a:rPr lang="ru-RU" dirty="0"/>
              <a:t>из соленого теста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/>
              <a:t>  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90089" y="2064956"/>
            <a:ext cx="4641379" cy="3481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1822" y="2064957"/>
            <a:ext cx="4641381" cy="3481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844824"/>
            <a:ext cx="3327834" cy="4437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04864"/>
            <a:ext cx="4572000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2195736" y="1052736"/>
            <a:ext cx="6032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«Изучаем английский язык с мамой Эльзой»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72816"/>
            <a:ext cx="5916149" cy="4437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2483768" y="692696"/>
            <a:ext cx="44358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Эксперимент-опыт: «где он воздух?»</a:t>
            </a:r>
          </a:p>
        </p:txBody>
      </p:sp>
    </p:spTree>
    <p:extLst>
      <p:ext uri="{BB962C8B-B14F-4D97-AF65-F5344CB8AC3E}">
        <p14:creationId xmlns:p14="http://schemas.microsoft.com/office/powerpoint/2010/main" val="1733947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ru-RU" sz="1600" b="1" i="1" dirty="0">
                <a:ln w="17780" cmpd="sng">
                  <a:noFill/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nstantia" panose="02030602050306030303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335" y="1600200"/>
            <a:ext cx="6783329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Моя мама воспитатель!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95810"/>
            <a:ext cx="2547672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795810"/>
            <a:ext cx="2520280" cy="4479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49069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воспитателя: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664" y="1600200"/>
            <a:ext cx="25476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84784"/>
            <a:ext cx="2545854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589992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1071458"/>
          </a:xfrm>
        </p:spPr>
        <p:txBody>
          <a:bodyPr/>
          <a:lstStyle/>
          <a:p>
            <a:r>
              <a:rPr lang="ru-RU" dirty="0"/>
              <a:t>         Рабочий день воспитателя!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664" y="1600200"/>
            <a:ext cx="25476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4077072"/>
            <a:ext cx="4095420" cy="23021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Объект 1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367" y="1575728"/>
            <a:ext cx="4038600" cy="2271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82293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4042792" cy="1138138"/>
          </a:xfrm>
        </p:spPr>
        <p:txBody>
          <a:bodyPr/>
          <a:lstStyle/>
          <a:p>
            <a:r>
              <a:rPr lang="ru-RU" dirty="0"/>
              <a:t>Веселые игры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441" y="332656"/>
            <a:ext cx="2547672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851630"/>
            <a:ext cx="254585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3573016"/>
            <a:ext cx="5001841" cy="5609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6320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404664"/>
            <a:ext cx="6563072" cy="994122"/>
          </a:xfrm>
        </p:spPr>
        <p:txBody>
          <a:bodyPr>
            <a:normAutofit fontScale="90000"/>
          </a:bodyPr>
          <a:lstStyle/>
          <a:p>
            <a:r>
              <a:rPr lang="ru-RU" dirty="0"/>
              <a:t>Моя мама работает на заводе</a:t>
            </a: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638077"/>
            <a:ext cx="4038600" cy="2271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38077"/>
            <a:ext cx="4038600" cy="2271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05064"/>
            <a:ext cx="4038600" cy="2271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Объект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864" y="3991080"/>
            <a:ext cx="4038600" cy="2271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09013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На заводе с родителями.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835995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Мы рабочие </a:t>
            </a:r>
            <a:r>
              <a:rPr lang="ru-RU" dirty="0" err="1"/>
              <a:t>Камаза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985913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74638"/>
            <a:ext cx="6491064" cy="1354162"/>
          </a:xfrm>
        </p:spPr>
        <p:txBody>
          <a:bodyPr>
            <a:normAutofit fontScale="90000"/>
          </a:bodyPr>
          <a:lstStyle/>
          <a:p>
            <a:r>
              <a:rPr lang="ru-RU" dirty="0"/>
              <a:t>Все профессии нужны,</a:t>
            </a:r>
            <a:br>
              <a:rPr lang="ru-RU" dirty="0"/>
            </a:br>
            <a:r>
              <a:rPr lang="ru-RU" dirty="0"/>
              <a:t>все профессии важны!!!</a:t>
            </a:r>
          </a:p>
        </p:txBody>
      </p:sp>
      <p:pic>
        <p:nvPicPr>
          <p:cNvPr id="19" name="Объект 1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2816"/>
            <a:ext cx="2304256" cy="4096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Объект 2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132856"/>
            <a:ext cx="4038600" cy="3028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810656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Советы, которые помогут</a:t>
            </a:r>
            <a:b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активизировать участие родителей:</a:t>
            </a:r>
            <a:b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Проявляйте взаимное уважение друг к другу.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Поощряйте инициативу, творчество и фантазию родителей, помогайте им.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Привлекайте родителей, к занимательным мероприятиям детского сада и группы.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Используйте разнообразные виды участия родителей, проявляйте чуткость и понимание.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Помните!!! У всех людей - разные ресурсы и образ жизни. Что свойственно одному человеку, не подходит другому.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Позвольте родителям самим выбирать, какую помощь они могут оказать детскому саду.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Доводите до сведения родителей, что их участие в жизни ДОУ и группы ценится, а      любая помощь с их стороны приветствуется.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Говорите  семьям о надеждах, возлагаемых воспитателями на родителей.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Будьте терпеливыми к ним.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Создавайте совместные развивающие занятия с родителями и детьми для укрепления их взаимопонимания.</a:t>
            </a: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6752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/>
              <a:t>Благодарим за внимание!</a:t>
            </a:r>
            <a:br>
              <a:rPr lang="ru-RU" sz="2800" b="1" i="1" dirty="0"/>
            </a:br>
            <a:r>
              <a:rPr lang="ru-RU" sz="2800" b="1" i="1" dirty="0"/>
              <a:t>Желаем успеха в профессиональной деятельности!</a:t>
            </a:r>
            <a:endParaRPr lang="ru-RU" sz="2800" dirty="0"/>
          </a:p>
        </p:txBody>
      </p:sp>
      <p:pic>
        <p:nvPicPr>
          <p:cNvPr id="5" name="Picture 2" descr="C:\Users\user\Pictures\Intervyu-s-detskim-fotografom-Svetlanoy-Kvashina-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462" y="1829594"/>
            <a:ext cx="7839075" cy="44797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332656"/>
            <a:ext cx="7704856" cy="6048672"/>
          </a:xfrm>
          <a:prstGeom prst="round2DiagRect">
            <a:avLst>
              <a:gd name="adj1" fmla="val 49508"/>
              <a:gd name="adj2" fmla="val 12549"/>
            </a:avLst>
          </a:prstGeom>
          <a:solidFill>
            <a:srgbClr val="FAFDD7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 i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 descr="фон спасибо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71600" y="4000504"/>
            <a:ext cx="6400800" cy="16382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1928802"/>
            <a:ext cx="621510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СПАСИБО </a:t>
            </a:r>
          </a:p>
          <a:p>
            <a:pPr algn="ctr"/>
            <a:r>
              <a:rPr lang="ru-RU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 ВНИМАНИЕ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271</Words>
  <Application>Microsoft Office PowerPoint</Application>
  <PresentationFormat>Экран (4:3)</PresentationFormat>
  <Paragraphs>66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8" baseType="lpstr">
      <vt:lpstr>Arial</vt:lpstr>
      <vt:lpstr>Calibri</vt:lpstr>
      <vt:lpstr>Constantia</vt:lpstr>
      <vt:lpstr>DejaVu Sans</vt:lpstr>
      <vt:lpstr>Monotype Corsiva</vt:lpstr>
      <vt:lpstr>Times New Roman</vt:lpstr>
      <vt:lpstr>Wingdings</vt:lpstr>
      <vt:lpstr>Тема Office</vt:lpstr>
      <vt:lpstr>                                                  Хузина Венера Радиковна       Воспитатель МБДОУ № 56 «Родничок», группа №8 «Ромашки»  </vt:lpstr>
      <vt:lpstr>        </vt:lpstr>
      <vt:lpstr> </vt:lpstr>
      <vt:lpstr>            Проект «Дежурный родитель» </vt:lpstr>
      <vt:lpstr>Презентация PowerPoint</vt:lpstr>
      <vt:lpstr>Презентация PowerPoint</vt:lpstr>
      <vt:lpstr>Врач-  стоматолог-ортодонт</vt:lpstr>
      <vt:lpstr>Презентация PowerPoint</vt:lpstr>
      <vt:lpstr>Презентация PowerPoint</vt:lpstr>
      <vt:lpstr>Презентация PowerPoint</vt:lpstr>
      <vt:lpstr>     Опыт- эксперимент:         «почему шарик надувается»</vt:lpstr>
      <vt:lpstr>Делаем открытки  на день матери</vt:lpstr>
      <vt:lpstr>Поделки  из соленого теста</vt:lpstr>
      <vt:lpstr>Презентация PowerPoint</vt:lpstr>
      <vt:lpstr>Презентация PowerPoint</vt:lpstr>
      <vt:lpstr> </vt:lpstr>
      <vt:lpstr>   Моя мама воспитатель!</vt:lpstr>
      <vt:lpstr>Работа воспитателя:</vt:lpstr>
      <vt:lpstr>         Рабочий день воспитателя!</vt:lpstr>
      <vt:lpstr>Веселые игры</vt:lpstr>
      <vt:lpstr>Моя мама работает на заводе</vt:lpstr>
      <vt:lpstr>    На заводе с родителями.</vt:lpstr>
      <vt:lpstr>Мы рабочие Камаза</vt:lpstr>
      <vt:lpstr>Все профессии нужны, все профессии важны!!!</vt:lpstr>
      <vt:lpstr>Советы, которые помогут  активизировать участие родителей: </vt:lpstr>
      <vt:lpstr>Благодарим за внимание! Желаем успеха в профессиональной деятельности!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137</cp:revision>
  <dcterms:created xsi:type="dcterms:W3CDTF">2013-01-06T18:32:13Z</dcterms:created>
  <dcterms:modified xsi:type="dcterms:W3CDTF">2022-10-12T17:07:49Z</dcterms:modified>
</cp:coreProperties>
</file>