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4" r:id="rId7"/>
    <p:sldId id="263" r:id="rId8"/>
    <p:sldId id="262" r:id="rId9"/>
    <p:sldId id="265" r:id="rId10"/>
    <p:sldId id="266" r:id="rId11"/>
    <p:sldId id="261" r:id="rId12"/>
  </p:sldIdLst>
  <p:sldSz cx="9144000" cy="5143500" type="screen16x9"/>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75C4F"/>
    <a:srgbClr val="E6D5C4"/>
    <a:srgbClr val="D6C3B8"/>
    <a:srgbClr val="ECCFCC"/>
    <a:srgbClr val="EDC5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6" d="100"/>
          <a:sy n="96" d="100"/>
        </p:scale>
        <p:origin x="-552" y="12"/>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jpe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Master" Target="../slideMasters/slideMaster1.xml"/><Relationship Id="rId6" Type="http://schemas.openxmlformats.org/officeDocument/2006/relationships/image" Target="../media/image13.png"/><Relationship Id="rId5" Type="http://schemas.openxmlformats.org/officeDocument/2006/relationships/image" Target="../media/image1.jpeg"/><Relationship Id="rId4" Type="http://schemas.openxmlformats.org/officeDocument/2006/relationships/image" Target="../media/image6.jpe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2.png"/><Relationship Id="rId2" Type="http://schemas.openxmlformats.org/officeDocument/2006/relationships/image" Target="../media/image12.png"/><Relationship Id="rId1" Type="http://schemas.openxmlformats.org/officeDocument/2006/relationships/slideMaster" Target="../slideMasters/slideMaster1.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jpe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Титульный слайд">
    <p:spTree>
      <p:nvGrpSpPr>
        <p:cNvPr id="1" name=""/>
        <p:cNvGrpSpPr/>
        <p:nvPr/>
      </p:nvGrpSpPr>
      <p:grpSpPr>
        <a:xfrm>
          <a:off x="0" y="0"/>
          <a:ext cx="0" cy="0"/>
          <a:chOff x="0" y="0"/>
          <a:chExt cx="0" cy="0"/>
        </a:xfrm>
      </p:grpSpPr>
      <p:pic>
        <p:nvPicPr>
          <p:cNvPr id="44" name="Рисунок 43" descr="branches-black-and-white-olive-clipart-branch-clipart-olive-branch-sTXWag-clipart.png"/>
          <p:cNvPicPr>
            <a:picLocks noChangeAspect="1"/>
          </p:cNvPicPr>
          <p:nvPr userDrawn="1"/>
        </p:nvPicPr>
        <p:blipFill>
          <a:blip r:embed="rId2" cstate="print"/>
          <a:stretch>
            <a:fillRect/>
          </a:stretch>
        </p:blipFill>
        <p:spPr>
          <a:xfrm rot="9561907" flipV="1">
            <a:off x="7111717" y="3638462"/>
            <a:ext cx="1767184" cy="950664"/>
          </a:xfrm>
          <a:prstGeom prst="rect">
            <a:avLst/>
          </a:prstGeom>
        </p:spPr>
      </p:pic>
      <p:pic>
        <p:nvPicPr>
          <p:cNvPr id="8" name="Picture 2" descr="http://files.hostgator.co.in/hostgator219407/image/greenworldmaptransparent_new.png"/>
          <p:cNvPicPr>
            <a:picLocks noChangeAspect="1" noChangeArrowheads="1"/>
          </p:cNvPicPr>
          <p:nvPr userDrawn="1"/>
        </p:nvPicPr>
        <p:blipFill>
          <a:blip r:embed="rId3" cstate="print">
            <a:duotone>
              <a:prstClr val="black"/>
              <a:srgbClr val="875C4F">
                <a:tint val="45000"/>
                <a:satMod val="400000"/>
              </a:srgbClr>
            </a:duotone>
            <a:lum bright="-10000" contrast="20000"/>
          </a:blip>
          <a:srcRect l="7549" t="9091" r="6396" b="9091"/>
          <a:stretch>
            <a:fillRect/>
          </a:stretch>
        </p:blipFill>
        <p:spPr bwMode="auto">
          <a:xfrm>
            <a:off x="214282" y="928676"/>
            <a:ext cx="4071966" cy="2571768"/>
          </a:xfrm>
          <a:prstGeom prst="rect">
            <a:avLst/>
          </a:prstGeom>
          <a:noFill/>
        </p:spPr>
      </p:pic>
      <p:pic>
        <p:nvPicPr>
          <p:cNvPr id="9" name="Picture 8" descr="http://cliparts.co/cliparts/yck/aMA/yckaMARdi.png"/>
          <p:cNvPicPr>
            <a:picLocks noChangeAspect="1" noChangeArrowheads="1"/>
          </p:cNvPicPr>
          <p:nvPr userDrawn="1"/>
        </p:nvPicPr>
        <p:blipFill>
          <a:blip r:embed="rId4" cstate="print">
            <a:lum bright="-20000" contrast="40000"/>
          </a:blip>
          <a:srcRect/>
          <a:stretch>
            <a:fillRect/>
          </a:stretch>
        </p:blipFill>
        <p:spPr bwMode="auto">
          <a:xfrm>
            <a:off x="1000100" y="2643188"/>
            <a:ext cx="2836644" cy="1376606"/>
          </a:xfrm>
          <a:prstGeom prst="rect">
            <a:avLst/>
          </a:prstGeom>
          <a:noFill/>
        </p:spPr>
      </p:pic>
      <p:pic>
        <p:nvPicPr>
          <p:cNvPr id="12290" name="Picture 2" descr="http://clipart-library.com/images/piq8qq7i9.png"/>
          <p:cNvPicPr>
            <a:picLocks noChangeAspect="1" noChangeArrowheads="1"/>
          </p:cNvPicPr>
          <p:nvPr userDrawn="1"/>
        </p:nvPicPr>
        <p:blipFill>
          <a:blip r:embed="rId5" cstate="print"/>
          <a:srcRect/>
          <a:stretch>
            <a:fillRect/>
          </a:stretch>
        </p:blipFill>
        <p:spPr bwMode="auto">
          <a:xfrm>
            <a:off x="7858148" y="1857370"/>
            <a:ext cx="714380" cy="2545696"/>
          </a:xfrm>
          <a:prstGeom prst="rect">
            <a:avLst/>
          </a:prstGeom>
          <a:noFill/>
        </p:spPr>
      </p:pic>
      <p:pic>
        <p:nvPicPr>
          <p:cNvPr id="10"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0" y="4586283"/>
            <a:ext cx="928694" cy="557217"/>
          </a:xfrm>
          <a:prstGeom prst="rect">
            <a:avLst/>
          </a:prstGeom>
          <a:noFill/>
        </p:spPr>
      </p:pic>
      <p:pic>
        <p:nvPicPr>
          <p:cNvPr id="11"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928662" y="4586283"/>
            <a:ext cx="928694" cy="557217"/>
          </a:xfrm>
          <a:prstGeom prst="rect">
            <a:avLst/>
          </a:prstGeom>
          <a:noFill/>
        </p:spPr>
      </p:pic>
      <p:pic>
        <p:nvPicPr>
          <p:cNvPr id="14"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1857356" y="4586283"/>
            <a:ext cx="928694" cy="557217"/>
          </a:xfrm>
          <a:prstGeom prst="rect">
            <a:avLst/>
          </a:prstGeom>
          <a:noFill/>
        </p:spPr>
      </p:pic>
      <p:pic>
        <p:nvPicPr>
          <p:cNvPr id="15"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2786050" y="4586283"/>
            <a:ext cx="928694" cy="557217"/>
          </a:xfrm>
          <a:prstGeom prst="rect">
            <a:avLst/>
          </a:prstGeom>
          <a:noFill/>
        </p:spPr>
      </p:pic>
      <p:pic>
        <p:nvPicPr>
          <p:cNvPr id="16"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3714744" y="4586283"/>
            <a:ext cx="928694" cy="557217"/>
          </a:xfrm>
          <a:prstGeom prst="rect">
            <a:avLst/>
          </a:prstGeom>
          <a:noFill/>
        </p:spPr>
      </p:pic>
      <p:pic>
        <p:nvPicPr>
          <p:cNvPr id="17"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4643438" y="4586283"/>
            <a:ext cx="928694" cy="557217"/>
          </a:xfrm>
          <a:prstGeom prst="rect">
            <a:avLst/>
          </a:prstGeom>
          <a:noFill/>
        </p:spPr>
      </p:pic>
      <p:pic>
        <p:nvPicPr>
          <p:cNvPr id="18"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5572132" y="4586283"/>
            <a:ext cx="928694" cy="557217"/>
          </a:xfrm>
          <a:prstGeom prst="rect">
            <a:avLst/>
          </a:prstGeom>
          <a:noFill/>
        </p:spPr>
      </p:pic>
      <p:pic>
        <p:nvPicPr>
          <p:cNvPr id="19"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6500826" y="4586283"/>
            <a:ext cx="928694" cy="557217"/>
          </a:xfrm>
          <a:prstGeom prst="rect">
            <a:avLst/>
          </a:prstGeom>
          <a:noFill/>
        </p:spPr>
      </p:pic>
      <p:pic>
        <p:nvPicPr>
          <p:cNvPr id="20"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7429520" y="4586283"/>
            <a:ext cx="928694" cy="557217"/>
          </a:xfrm>
          <a:prstGeom prst="rect">
            <a:avLst/>
          </a:prstGeom>
          <a:noFill/>
        </p:spPr>
      </p:pic>
      <p:pic>
        <p:nvPicPr>
          <p:cNvPr id="21" name="Picture 2" descr="http://dnpr.com.ua/sites/default/files/u17077/tcicq5qg_b.jpg"/>
          <p:cNvPicPr>
            <a:picLocks noChangeAspect="1" noChangeArrowheads="1"/>
          </p:cNvPicPr>
          <p:nvPr userDrawn="1"/>
        </p:nvPicPr>
        <p:blipFill>
          <a:blip r:embed="rId6" cstate="print">
            <a:lum contrast="10000"/>
          </a:blip>
          <a:srcRect t="-2561" r="7695"/>
          <a:stretch>
            <a:fillRect/>
          </a:stretch>
        </p:blipFill>
        <p:spPr bwMode="auto">
          <a:xfrm>
            <a:off x="8286776" y="4572014"/>
            <a:ext cx="857224" cy="571486"/>
          </a:xfrm>
          <a:prstGeom prst="rect">
            <a:avLst/>
          </a:prstGeom>
          <a:noFill/>
        </p:spPr>
      </p:pic>
      <p:grpSp>
        <p:nvGrpSpPr>
          <p:cNvPr id="23" name="Группа 22"/>
          <p:cNvGrpSpPr/>
          <p:nvPr userDrawn="1"/>
        </p:nvGrpSpPr>
        <p:grpSpPr>
          <a:xfrm>
            <a:off x="0" y="0"/>
            <a:ext cx="9144000" cy="571486"/>
            <a:chOff x="0" y="4572014"/>
            <a:chExt cx="9144000" cy="571486"/>
          </a:xfrm>
        </p:grpSpPr>
        <p:pic>
          <p:nvPicPr>
            <p:cNvPr id="24"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0" y="4586283"/>
              <a:ext cx="928694" cy="557217"/>
            </a:xfrm>
            <a:prstGeom prst="rect">
              <a:avLst/>
            </a:prstGeom>
            <a:noFill/>
          </p:spPr>
        </p:pic>
        <p:pic>
          <p:nvPicPr>
            <p:cNvPr id="25"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928662" y="4586283"/>
              <a:ext cx="928694" cy="557217"/>
            </a:xfrm>
            <a:prstGeom prst="rect">
              <a:avLst/>
            </a:prstGeom>
            <a:noFill/>
          </p:spPr>
        </p:pic>
        <p:pic>
          <p:nvPicPr>
            <p:cNvPr id="26"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1857356" y="4586283"/>
              <a:ext cx="928694" cy="557217"/>
            </a:xfrm>
            <a:prstGeom prst="rect">
              <a:avLst/>
            </a:prstGeom>
            <a:noFill/>
          </p:spPr>
        </p:pic>
        <p:pic>
          <p:nvPicPr>
            <p:cNvPr id="27"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2786050" y="4586283"/>
              <a:ext cx="928694" cy="557217"/>
            </a:xfrm>
            <a:prstGeom prst="rect">
              <a:avLst/>
            </a:prstGeom>
            <a:noFill/>
          </p:spPr>
        </p:pic>
        <p:pic>
          <p:nvPicPr>
            <p:cNvPr id="28"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3714744" y="4586283"/>
              <a:ext cx="928694" cy="557217"/>
            </a:xfrm>
            <a:prstGeom prst="rect">
              <a:avLst/>
            </a:prstGeom>
            <a:noFill/>
          </p:spPr>
        </p:pic>
        <p:pic>
          <p:nvPicPr>
            <p:cNvPr id="29"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4643438" y="4586283"/>
              <a:ext cx="928694" cy="557217"/>
            </a:xfrm>
            <a:prstGeom prst="rect">
              <a:avLst/>
            </a:prstGeom>
            <a:noFill/>
          </p:spPr>
        </p:pic>
        <p:pic>
          <p:nvPicPr>
            <p:cNvPr id="30"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5572132" y="4586283"/>
              <a:ext cx="928694" cy="557217"/>
            </a:xfrm>
            <a:prstGeom prst="rect">
              <a:avLst/>
            </a:prstGeom>
            <a:noFill/>
          </p:spPr>
        </p:pic>
        <p:pic>
          <p:nvPicPr>
            <p:cNvPr id="31"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6500826" y="4586283"/>
              <a:ext cx="928694" cy="557217"/>
            </a:xfrm>
            <a:prstGeom prst="rect">
              <a:avLst/>
            </a:prstGeom>
            <a:noFill/>
          </p:spPr>
        </p:pic>
        <p:pic>
          <p:nvPicPr>
            <p:cNvPr id="32" name="Picture 2" descr="http://dnpr.com.ua/sites/default/files/u17077/tcicq5qg_b.jpg"/>
            <p:cNvPicPr>
              <a:picLocks noChangeAspect="1" noChangeArrowheads="1"/>
            </p:cNvPicPr>
            <p:nvPr userDrawn="1"/>
          </p:nvPicPr>
          <p:blipFill>
            <a:blip r:embed="rId6" cstate="print">
              <a:lum contrast="10000"/>
            </a:blip>
            <a:srcRect/>
            <a:stretch>
              <a:fillRect/>
            </a:stretch>
          </p:blipFill>
          <p:spPr bwMode="auto">
            <a:xfrm>
              <a:off x="7429520" y="4586283"/>
              <a:ext cx="928694" cy="557217"/>
            </a:xfrm>
            <a:prstGeom prst="rect">
              <a:avLst/>
            </a:prstGeom>
            <a:noFill/>
          </p:spPr>
        </p:pic>
        <p:pic>
          <p:nvPicPr>
            <p:cNvPr id="33" name="Picture 2" descr="http://dnpr.com.ua/sites/default/files/u17077/tcicq5qg_b.jpg"/>
            <p:cNvPicPr>
              <a:picLocks noChangeAspect="1" noChangeArrowheads="1"/>
            </p:cNvPicPr>
            <p:nvPr userDrawn="1"/>
          </p:nvPicPr>
          <p:blipFill>
            <a:blip r:embed="rId6" cstate="print">
              <a:lum contrast="10000"/>
            </a:blip>
            <a:srcRect t="-2561" r="7695"/>
            <a:stretch>
              <a:fillRect/>
            </a:stretch>
          </p:blipFill>
          <p:spPr bwMode="auto">
            <a:xfrm>
              <a:off x="8286776" y="4572014"/>
              <a:ext cx="857224" cy="571486"/>
            </a:xfrm>
            <a:prstGeom prst="rect">
              <a:avLst/>
            </a:prstGeom>
            <a:noFill/>
          </p:spPr>
        </p:pic>
      </p:grpSp>
      <p:pic>
        <p:nvPicPr>
          <p:cNvPr id="38" name="Рисунок 37" descr="branches-black-and-white-olive-clipart-branch-clipart-olive-branch-sTXWag-clipart.png"/>
          <p:cNvPicPr>
            <a:picLocks noChangeAspect="1"/>
          </p:cNvPicPr>
          <p:nvPr userDrawn="1"/>
        </p:nvPicPr>
        <p:blipFill>
          <a:blip r:embed="rId7" cstate="print"/>
          <a:stretch>
            <a:fillRect/>
          </a:stretch>
        </p:blipFill>
        <p:spPr>
          <a:xfrm rot="10344876" flipV="1">
            <a:off x="214118" y="3360415"/>
            <a:ext cx="2289502" cy="1231647"/>
          </a:xfrm>
          <a:prstGeom prst="rect">
            <a:avLst/>
          </a:prstGeom>
        </p:spPr>
      </p:pic>
      <p:pic>
        <p:nvPicPr>
          <p:cNvPr id="40" name="Picture 6" descr="http://www.polkop.ru/img/kat/ceramics101865b.jpg"/>
          <p:cNvPicPr>
            <a:picLocks noChangeAspect="1" noChangeArrowheads="1"/>
          </p:cNvPicPr>
          <p:nvPr userDrawn="1"/>
        </p:nvPicPr>
        <p:blipFill>
          <a:blip r:embed="rId8">
            <a:duotone>
              <a:prstClr val="black"/>
              <a:srgbClr val="875C4F">
                <a:tint val="45000"/>
                <a:satMod val="400000"/>
              </a:srgbClr>
            </a:duotone>
            <a:lum bright="-10000"/>
          </a:blip>
          <a:srcRect/>
          <a:stretch>
            <a:fillRect/>
          </a:stretch>
        </p:blipFill>
        <p:spPr bwMode="auto">
          <a:xfrm>
            <a:off x="0" y="500048"/>
            <a:ext cx="9144000" cy="4143404"/>
          </a:xfrm>
          <a:prstGeom prst="frame">
            <a:avLst>
              <a:gd name="adj1" fmla="val 3045"/>
            </a:avLst>
          </a:prstGeom>
          <a:noFill/>
          <a:scene3d>
            <a:camera prst="orthographicFront"/>
            <a:lightRig rig="threePt" dir="t"/>
          </a:scene3d>
          <a:sp3d>
            <a:bevelT prst="convex"/>
          </a:sp3d>
        </p:spPr>
      </p:pic>
      <p:pic>
        <p:nvPicPr>
          <p:cNvPr id="41" name="Picture 6" descr="http://www.polkop.ru/img/kat/ceramics101865b.jpg"/>
          <p:cNvPicPr>
            <a:picLocks noChangeAspect="1" noChangeArrowheads="1"/>
          </p:cNvPicPr>
          <p:nvPr userDrawn="1"/>
        </p:nvPicPr>
        <p:blipFill>
          <a:blip r:embed="rId8">
            <a:duotone>
              <a:prstClr val="black"/>
              <a:srgbClr val="875C4F">
                <a:tint val="45000"/>
                <a:satMod val="400000"/>
              </a:srgbClr>
            </a:duotone>
            <a:lum bright="-10000"/>
          </a:blip>
          <a:srcRect/>
          <a:stretch>
            <a:fillRect/>
          </a:stretch>
        </p:blipFill>
        <p:spPr bwMode="auto">
          <a:xfrm>
            <a:off x="0" y="0"/>
            <a:ext cx="9144000" cy="5143500"/>
          </a:xfrm>
          <a:prstGeom prst="frame">
            <a:avLst>
              <a:gd name="adj1" fmla="val 2432"/>
            </a:avLst>
          </a:prstGeom>
          <a:noFill/>
          <a:scene3d>
            <a:camera prst="orthographicFront"/>
            <a:lightRig rig="threePt" dir="t"/>
          </a:scene3d>
          <a:sp3d>
            <a:bevelT prst="convex"/>
          </a:sp3d>
        </p:spPr>
      </p:pic>
      <p:pic>
        <p:nvPicPr>
          <p:cNvPr id="42" name="Рисунок 41" descr="branches-black-and-white-olive-clipart-branch-clipart-olive-branch-sTXWag-clipart.png"/>
          <p:cNvPicPr>
            <a:picLocks noChangeAspect="1"/>
          </p:cNvPicPr>
          <p:nvPr userDrawn="1"/>
        </p:nvPicPr>
        <p:blipFill>
          <a:blip r:embed="rId9" cstate="print"/>
          <a:stretch>
            <a:fillRect/>
          </a:stretch>
        </p:blipFill>
        <p:spPr>
          <a:xfrm rot="11160310" flipH="1" flipV="1">
            <a:off x="2269903" y="3396934"/>
            <a:ext cx="2179748" cy="1172604"/>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pic>
        <p:nvPicPr>
          <p:cNvPr id="27" name="Picture 2" descr="http://clipart-library.com/images/piq8qq7i9.png"/>
          <p:cNvPicPr>
            <a:picLocks noChangeAspect="1" noChangeArrowheads="1"/>
          </p:cNvPicPr>
          <p:nvPr userDrawn="1"/>
        </p:nvPicPr>
        <p:blipFill>
          <a:blip r:embed="rId2" cstate="print"/>
          <a:srcRect/>
          <a:stretch>
            <a:fillRect/>
          </a:stretch>
        </p:blipFill>
        <p:spPr bwMode="auto">
          <a:xfrm>
            <a:off x="1214414" y="1571618"/>
            <a:ext cx="433720" cy="1545564"/>
          </a:xfrm>
          <a:prstGeom prst="rect">
            <a:avLst/>
          </a:prstGeom>
          <a:noFill/>
        </p:spPr>
      </p:pic>
      <p:grpSp>
        <p:nvGrpSpPr>
          <p:cNvPr id="2" name="Группа 1"/>
          <p:cNvGrpSpPr/>
          <p:nvPr userDrawn="1"/>
        </p:nvGrpSpPr>
        <p:grpSpPr>
          <a:xfrm>
            <a:off x="0" y="0"/>
            <a:ext cx="9144000" cy="571486"/>
            <a:chOff x="0" y="4572014"/>
            <a:chExt cx="9144000" cy="571486"/>
          </a:xfrm>
        </p:grpSpPr>
        <p:pic>
          <p:nvPicPr>
            <p:cNvPr id="3"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0" y="4586283"/>
              <a:ext cx="928694" cy="557217"/>
            </a:xfrm>
            <a:prstGeom prst="rect">
              <a:avLst/>
            </a:prstGeom>
            <a:noFill/>
          </p:spPr>
        </p:pic>
        <p:pic>
          <p:nvPicPr>
            <p:cNvPr id="4"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928662" y="4586283"/>
              <a:ext cx="928694" cy="557217"/>
            </a:xfrm>
            <a:prstGeom prst="rect">
              <a:avLst/>
            </a:prstGeom>
            <a:noFill/>
          </p:spPr>
        </p:pic>
        <p:pic>
          <p:nvPicPr>
            <p:cNvPr id="5"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1857356" y="4586283"/>
              <a:ext cx="928694" cy="557217"/>
            </a:xfrm>
            <a:prstGeom prst="rect">
              <a:avLst/>
            </a:prstGeom>
            <a:noFill/>
          </p:spPr>
        </p:pic>
        <p:pic>
          <p:nvPicPr>
            <p:cNvPr id="6"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2786050" y="4586283"/>
              <a:ext cx="928694" cy="557217"/>
            </a:xfrm>
            <a:prstGeom prst="rect">
              <a:avLst/>
            </a:prstGeom>
            <a:noFill/>
          </p:spPr>
        </p:pic>
        <p:pic>
          <p:nvPicPr>
            <p:cNvPr id="7"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3714744" y="4586283"/>
              <a:ext cx="928694" cy="557217"/>
            </a:xfrm>
            <a:prstGeom prst="rect">
              <a:avLst/>
            </a:prstGeom>
            <a:noFill/>
          </p:spPr>
        </p:pic>
        <p:pic>
          <p:nvPicPr>
            <p:cNvPr id="8"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4643438" y="4586283"/>
              <a:ext cx="928694" cy="557217"/>
            </a:xfrm>
            <a:prstGeom prst="rect">
              <a:avLst/>
            </a:prstGeom>
            <a:noFill/>
          </p:spPr>
        </p:pic>
        <p:pic>
          <p:nvPicPr>
            <p:cNvPr id="9"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5572132" y="4586283"/>
              <a:ext cx="928694" cy="557217"/>
            </a:xfrm>
            <a:prstGeom prst="rect">
              <a:avLst/>
            </a:prstGeom>
            <a:noFill/>
          </p:spPr>
        </p:pic>
        <p:pic>
          <p:nvPicPr>
            <p:cNvPr id="10"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6500826" y="4586283"/>
              <a:ext cx="928694" cy="557217"/>
            </a:xfrm>
            <a:prstGeom prst="rect">
              <a:avLst/>
            </a:prstGeom>
            <a:noFill/>
          </p:spPr>
        </p:pic>
        <p:pic>
          <p:nvPicPr>
            <p:cNvPr id="11"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7429520" y="4586283"/>
              <a:ext cx="928694" cy="557217"/>
            </a:xfrm>
            <a:prstGeom prst="rect">
              <a:avLst/>
            </a:prstGeom>
            <a:noFill/>
          </p:spPr>
        </p:pic>
        <p:pic>
          <p:nvPicPr>
            <p:cNvPr id="12" name="Picture 2" descr="http://dnpr.com.ua/sites/default/files/u17077/tcicq5qg_b.jpg"/>
            <p:cNvPicPr>
              <a:picLocks noChangeAspect="1" noChangeArrowheads="1"/>
            </p:cNvPicPr>
            <p:nvPr userDrawn="1"/>
          </p:nvPicPr>
          <p:blipFill>
            <a:blip r:embed="rId3" cstate="print">
              <a:lum contrast="10000"/>
            </a:blip>
            <a:srcRect t="-2561" r="7695"/>
            <a:stretch>
              <a:fillRect/>
            </a:stretch>
          </p:blipFill>
          <p:spPr bwMode="auto">
            <a:xfrm>
              <a:off x="8286776" y="4572014"/>
              <a:ext cx="857224" cy="571486"/>
            </a:xfrm>
            <a:prstGeom prst="rect">
              <a:avLst/>
            </a:prstGeom>
            <a:noFill/>
          </p:spPr>
        </p:pic>
      </p:grpSp>
      <p:pic>
        <p:nvPicPr>
          <p:cNvPr id="13"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0" y="4586283"/>
            <a:ext cx="928694" cy="557217"/>
          </a:xfrm>
          <a:prstGeom prst="rect">
            <a:avLst/>
          </a:prstGeom>
          <a:noFill/>
        </p:spPr>
      </p:pic>
      <p:pic>
        <p:nvPicPr>
          <p:cNvPr id="14"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928662" y="4586283"/>
            <a:ext cx="928694" cy="557217"/>
          </a:xfrm>
          <a:prstGeom prst="rect">
            <a:avLst/>
          </a:prstGeom>
          <a:noFill/>
        </p:spPr>
      </p:pic>
      <p:pic>
        <p:nvPicPr>
          <p:cNvPr id="15"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1857356" y="4586283"/>
            <a:ext cx="928694" cy="557217"/>
          </a:xfrm>
          <a:prstGeom prst="rect">
            <a:avLst/>
          </a:prstGeom>
          <a:noFill/>
        </p:spPr>
      </p:pic>
      <p:pic>
        <p:nvPicPr>
          <p:cNvPr id="16"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2786050" y="4586283"/>
            <a:ext cx="928694" cy="557217"/>
          </a:xfrm>
          <a:prstGeom prst="rect">
            <a:avLst/>
          </a:prstGeom>
          <a:noFill/>
        </p:spPr>
      </p:pic>
      <p:pic>
        <p:nvPicPr>
          <p:cNvPr id="17"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3714744" y="4586283"/>
            <a:ext cx="928694" cy="557217"/>
          </a:xfrm>
          <a:prstGeom prst="rect">
            <a:avLst/>
          </a:prstGeom>
          <a:noFill/>
        </p:spPr>
      </p:pic>
      <p:pic>
        <p:nvPicPr>
          <p:cNvPr id="18"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4643438" y="4586283"/>
            <a:ext cx="928694" cy="557217"/>
          </a:xfrm>
          <a:prstGeom prst="rect">
            <a:avLst/>
          </a:prstGeom>
          <a:noFill/>
        </p:spPr>
      </p:pic>
      <p:pic>
        <p:nvPicPr>
          <p:cNvPr id="19"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5572132" y="4586283"/>
            <a:ext cx="928694" cy="557217"/>
          </a:xfrm>
          <a:prstGeom prst="rect">
            <a:avLst/>
          </a:prstGeom>
          <a:noFill/>
        </p:spPr>
      </p:pic>
      <p:pic>
        <p:nvPicPr>
          <p:cNvPr id="20"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6500826" y="4586283"/>
            <a:ext cx="928694" cy="557217"/>
          </a:xfrm>
          <a:prstGeom prst="rect">
            <a:avLst/>
          </a:prstGeom>
          <a:noFill/>
        </p:spPr>
      </p:pic>
      <p:pic>
        <p:nvPicPr>
          <p:cNvPr id="21" name="Picture 2" descr="http://dnpr.com.ua/sites/default/files/u17077/tcicq5qg_b.jpg"/>
          <p:cNvPicPr>
            <a:picLocks noChangeAspect="1" noChangeArrowheads="1"/>
          </p:cNvPicPr>
          <p:nvPr userDrawn="1"/>
        </p:nvPicPr>
        <p:blipFill>
          <a:blip r:embed="rId3" cstate="print">
            <a:lum contrast="10000"/>
          </a:blip>
          <a:srcRect t="-2561" r="7695"/>
          <a:stretch>
            <a:fillRect/>
          </a:stretch>
        </p:blipFill>
        <p:spPr bwMode="auto">
          <a:xfrm>
            <a:off x="8286776" y="4572014"/>
            <a:ext cx="857224" cy="571486"/>
          </a:xfrm>
          <a:prstGeom prst="rect">
            <a:avLst/>
          </a:prstGeom>
          <a:noFill/>
        </p:spPr>
      </p:pic>
      <p:pic>
        <p:nvPicPr>
          <p:cNvPr id="22"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7429520" y="4586283"/>
            <a:ext cx="928694" cy="557217"/>
          </a:xfrm>
          <a:prstGeom prst="rect">
            <a:avLst/>
          </a:prstGeom>
          <a:noFill/>
        </p:spPr>
      </p:pic>
      <p:pic>
        <p:nvPicPr>
          <p:cNvPr id="23" name="Picture 6" descr="http://www.polkop.ru/img/kat/ceramics101865b.jpg"/>
          <p:cNvPicPr>
            <a:picLocks noChangeAspect="1" noChangeArrowheads="1"/>
          </p:cNvPicPr>
          <p:nvPr userDrawn="1"/>
        </p:nvPicPr>
        <p:blipFill>
          <a:blip r:embed="rId4">
            <a:duotone>
              <a:prstClr val="black"/>
              <a:srgbClr val="875C4F">
                <a:tint val="45000"/>
                <a:satMod val="400000"/>
              </a:srgbClr>
            </a:duotone>
            <a:lum bright="-10000"/>
          </a:blip>
          <a:srcRect/>
          <a:stretch>
            <a:fillRect/>
          </a:stretch>
        </p:blipFill>
        <p:spPr bwMode="auto">
          <a:xfrm>
            <a:off x="0" y="500048"/>
            <a:ext cx="9144000" cy="4143404"/>
          </a:xfrm>
          <a:prstGeom prst="frame">
            <a:avLst>
              <a:gd name="adj1" fmla="val 3045"/>
            </a:avLst>
          </a:prstGeom>
          <a:noFill/>
          <a:scene3d>
            <a:camera prst="orthographicFront"/>
            <a:lightRig rig="threePt" dir="t"/>
          </a:scene3d>
          <a:sp3d>
            <a:bevelT prst="convex"/>
          </a:sp3d>
        </p:spPr>
      </p:pic>
      <p:pic>
        <p:nvPicPr>
          <p:cNvPr id="24" name="Picture 6" descr="http://www.polkop.ru/img/kat/ceramics101865b.jpg"/>
          <p:cNvPicPr>
            <a:picLocks noChangeAspect="1" noChangeArrowheads="1"/>
          </p:cNvPicPr>
          <p:nvPr userDrawn="1"/>
        </p:nvPicPr>
        <p:blipFill>
          <a:blip r:embed="rId4">
            <a:duotone>
              <a:prstClr val="black"/>
              <a:srgbClr val="875C4F">
                <a:tint val="45000"/>
                <a:satMod val="400000"/>
              </a:srgbClr>
            </a:duotone>
            <a:lum bright="-10000"/>
          </a:blip>
          <a:srcRect/>
          <a:stretch>
            <a:fillRect/>
          </a:stretch>
        </p:blipFill>
        <p:spPr bwMode="auto">
          <a:xfrm>
            <a:off x="0" y="0"/>
            <a:ext cx="9144000" cy="5143500"/>
          </a:xfrm>
          <a:prstGeom prst="frame">
            <a:avLst>
              <a:gd name="adj1" fmla="val 2432"/>
            </a:avLst>
          </a:prstGeom>
          <a:noFill/>
          <a:scene3d>
            <a:camera prst="orthographicFront"/>
            <a:lightRig rig="threePt" dir="t"/>
          </a:scene3d>
          <a:sp3d>
            <a:bevelT prst="convex"/>
          </a:sp3d>
        </p:spPr>
      </p:pic>
      <p:pic>
        <p:nvPicPr>
          <p:cNvPr id="25" name="Picture 2" descr="http://files.hostgator.co.in/hostgator219407/image/greenworldmaptransparent_new.png"/>
          <p:cNvPicPr>
            <a:picLocks noChangeAspect="1" noChangeArrowheads="1"/>
          </p:cNvPicPr>
          <p:nvPr userDrawn="1"/>
        </p:nvPicPr>
        <p:blipFill>
          <a:blip r:embed="rId5" cstate="print">
            <a:duotone>
              <a:prstClr val="black"/>
              <a:srgbClr val="875C4F">
                <a:tint val="45000"/>
                <a:satMod val="400000"/>
              </a:srgbClr>
            </a:duotone>
            <a:lum bright="-10000" contrast="20000"/>
          </a:blip>
          <a:srcRect l="7549" t="9091" r="6396" b="9091"/>
          <a:stretch>
            <a:fillRect/>
          </a:stretch>
        </p:blipFill>
        <p:spPr bwMode="auto">
          <a:xfrm>
            <a:off x="214282" y="2571750"/>
            <a:ext cx="2642691" cy="1669068"/>
          </a:xfrm>
          <a:prstGeom prst="rect">
            <a:avLst/>
          </a:prstGeom>
          <a:noFill/>
        </p:spPr>
      </p:pic>
      <p:pic>
        <p:nvPicPr>
          <p:cNvPr id="26" name="Picture 8" descr="http://cliparts.co/cliparts/yck/aMA/yckaMARdi.png"/>
          <p:cNvPicPr>
            <a:picLocks noChangeAspect="1" noChangeArrowheads="1"/>
          </p:cNvPicPr>
          <p:nvPr userDrawn="1"/>
        </p:nvPicPr>
        <p:blipFill>
          <a:blip r:embed="rId6" cstate="print">
            <a:lum bright="-20000" contrast="40000"/>
          </a:blip>
          <a:srcRect/>
          <a:stretch>
            <a:fillRect/>
          </a:stretch>
        </p:blipFill>
        <p:spPr bwMode="auto">
          <a:xfrm>
            <a:off x="642910" y="3000378"/>
            <a:ext cx="1596384" cy="774715"/>
          </a:xfrm>
          <a:prstGeom prst="rect">
            <a:avLst/>
          </a:prstGeom>
          <a:noFill/>
        </p:spPr>
      </p:pic>
      <p:pic>
        <p:nvPicPr>
          <p:cNvPr id="28" name="Рисунок 27" descr="branches-black-and-white-olive-clipart-branch-clipart-olive-branch-sTXWag-clipart.png"/>
          <p:cNvPicPr>
            <a:picLocks noChangeAspect="1"/>
          </p:cNvPicPr>
          <p:nvPr userDrawn="1"/>
        </p:nvPicPr>
        <p:blipFill>
          <a:blip r:embed="rId7" cstate="print"/>
          <a:stretch>
            <a:fillRect/>
          </a:stretch>
        </p:blipFill>
        <p:spPr>
          <a:xfrm rot="10952704" flipV="1">
            <a:off x="185403" y="3730396"/>
            <a:ext cx="1359160" cy="731166"/>
          </a:xfrm>
          <a:prstGeom prst="rect">
            <a:avLst/>
          </a:prstGeom>
        </p:spPr>
      </p:pic>
      <p:pic>
        <p:nvPicPr>
          <p:cNvPr id="29" name="Рисунок 28" descr="branches-black-and-white-olive-clipart-branch-clipart-olive-branch-sTXWag-clipart.png"/>
          <p:cNvPicPr>
            <a:picLocks noChangeAspect="1"/>
          </p:cNvPicPr>
          <p:nvPr userDrawn="1"/>
        </p:nvPicPr>
        <p:blipFill>
          <a:blip r:embed="rId7" cstate="print"/>
          <a:stretch>
            <a:fillRect/>
          </a:stretch>
        </p:blipFill>
        <p:spPr>
          <a:xfrm rot="10800000" flipH="1" flipV="1">
            <a:off x="1142976" y="3786196"/>
            <a:ext cx="1358701" cy="730919"/>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Заголовок раздела">
    <p:spTree>
      <p:nvGrpSpPr>
        <p:cNvPr id="1" name=""/>
        <p:cNvGrpSpPr/>
        <p:nvPr/>
      </p:nvGrpSpPr>
      <p:grpSpPr>
        <a:xfrm>
          <a:off x="0" y="0"/>
          <a:ext cx="0" cy="0"/>
          <a:chOff x="0" y="0"/>
          <a:chExt cx="0" cy="0"/>
        </a:xfrm>
      </p:grpSpPr>
      <p:pic>
        <p:nvPicPr>
          <p:cNvPr id="34" name="Рисунок 33" descr="branches-black-and-white-olive-clipart-branch-clipart-olive-branch-sTXWag-clipart.png"/>
          <p:cNvPicPr>
            <a:picLocks noChangeAspect="1"/>
          </p:cNvPicPr>
          <p:nvPr userDrawn="1"/>
        </p:nvPicPr>
        <p:blipFill>
          <a:blip r:embed="rId2" cstate="print"/>
          <a:stretch>
            <a:fillRect/>
          </a:stretch>
        </p:blipFill>
        <p:spPr>
          <a:xfrm rot="15887551" flipV="1">
            <a:off x="8085011" y="3401749"/>
            <a:ext cx="1302170" cy="700508"/>
          </a:xfrm>
          <a:prstGeom prst="rect">
            <a:avLst/>
          </a:prstGeom>
        </p:spPr>
      </p:pic>
      <p:pic>
        <p:nvPicPr>
          <p:cNvPr id="33" name="Рисунок 32" descr="branches-black-and-white-olive-clipart-branch-clipart-olive-branch-sTXWag-clipart.png"/>
          <p:cNvPicPr>
            <a:picLocks noChangeAspect="1"/>
          </p:cNvPicPr>
          <p:nvPr userDrawn="1"/>
        </p:nvPicPr>
        <p:blipFill>
          <a:blip r:embed="rId3" cstate="print"/>
          <a:stretch>
            <a:fillRect/>
          </a:stretch>
        </p:blipFill>
        <p:spPr>
          <a:xfrm rot="9854182" flipV="1">
            <a:off x="6929072" y="3879368"/>
            <a:ext cx="1309353" cy="704372"/>
          </a:xfrm>
          <a:prstGeom prst="rect">
            <a:avLst/>
          </a:prstGeom>
        </p:spPr>
      </p:pic>
      <p:grpSp>
        <p:nvGrpSpPr>
          <p:cNvPr id="19" name="Группа 18"/>
          <p:cNvGrpSpPr/>
          <p:nvPr userDrawn="1"/>
        </p:nvGrpSpPr>
        <p:grpSpPr>
          <a:xfrm>
            <a:off x="0" y="0"/>
            <a:ext cx="9144000" cy="571486"/>
            <a:chOff x="0" y="4572014"/>
            <a:chExt cx="9144000" cy="571486"/>
          </a:xfrm>
        </p:grpSpPr>
        <p:pic>
          <p:nvPicPr>
            <p:cNvPr id="20"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0" y="4586283"/>
              <a:ext cx="928694" cy="557217"/>
            </a:xfrm>
            <a:prstGeom prst="rect">
              <a:avLst/>
            </a:prstGeom>
            <a:noFill/>
          </p:spPr>
        </p:pic>
        <p:pic>
          <p:nvPicPr>
            <p:cNvPr id="21"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928662" y="4586283"/>
              <a:ext cx="928694" cy="557217"/>
            </a:xfrm>
            <a:prstGeom prst="rect">
              <a:avLst/>
            </a:prstGeom>
            <a:noFill/>
          </p:spPr>
        </p:pic>
        <p:pic>
          <p:nvPicPr>
            <p:cNvPr id="22"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1857356" y="4586283"/>
              <a:ext cx="928694" cy="557217"/>
            </a:xfrm>
            <a:prstGeom prst="rect">
              <a:avLst/>
            </a:prstGeom>
            <a:noFill/>
          </p:spPr>
        </p:pic>
        <p:pic>
          <p:nvPicPr>
            <p:cNvPr id="23"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2786050" y="4586283"/>
              <a:ext cx="928694" cy="557217"/>
            </a:xfrm>
            <a:prstGeom prst="rect">
              <a:avLst/>
            </a:prstGeom>
            <a:noFill/>
          </p:spPr>
        </p:pic>
        <p:pic>
          <p:nvPicPr>
            <p:cNvPr id="24"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3714744" y="4586283"/>
              <a:ext cx="928694" cy="557217"/>
            </a:xfrm>
            <a:prstGeom prst="rect">
              <a:avLst/>
            </a:prstGeom>
            <a:noFill/>
          </p:spPr>
        </p:pic>
        <p:pic>
          <p:nvPicPr>
            <p:cNvPr id="25"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4643438" y="4586283"/>
              <a:ext cx="928694" cy="557217"/>
            </a:xfrm>
            <a:prstGeom prst="rect">
              <a:avLst/>
            </a:prstGeom>
            <a:noFill/>
          </p:spPr>
        </p:pic>
        <p:pic>
          <p:nvPicPr>
            <p:cNvPr id="26"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5572132" y="4586283"/>
              <a:ext cx="928694" cy="557217"/>
            </a:xfrm>
            <a:prstGeom prst="rect">
              <a:avLst/>
            </a:prstGeom>
            <a:noFill/>
          </p:spPr>
        </p:pic>
        <p:pic>
          <p:nvPicPr>
            <p:cNvPr id="27"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6500826" y="4586283"/>
              <a:ext cx="928694" cy="557217"/>
            </a:xfrm>
            <a:prstGeom prst="rect">
              <a:avLst/>
            </a:prstGeom>
            <a:noFill/>
          </p:spPr>
        </p:pic>
        <p:pic>
          <p:nvPicPr>
            <p:cNvPr id="28"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7429520" y="4586283"/>
              <a:ext cx="928694" cy="557217"/>
            </a:xfrm>
            <a:prstGeom prst="rect">
              <a:avLst/>
            </a:prstGeom>
            <a:noFill/>
          </p:spPr>
        </p:pic>
        <p:pic>
          <p:nvPicPr>
            <p:cNvPr id="29" name="Picture 2" descr="http://dnpr.com.ua/sites/default/files/u17077/tcicq5qg_b.jpg"/>
            <p:cNvPicPr>
              <a:picLocks noChangeAspect="1" noChangeArrowheads="1"/>
            </p:cNvPicPr>
            <p:nvPr userDrawn="1"/>
          </p:nvPicPr>
          <p:blipFill>
            <a:blip r:embed="rId4" cstate="print">
              <a:lum contrast="10000"/>
            </a:blip>
            <a:srcRect t="-2561" r="7695"/>
            <a:stretch>
              <a:fillRect/>
            </a:stretch>
          </p:blipFill>
          <p:spPr bwMode="auto">
            <a:xfrm>
              <a:off x="8286776" y="4572014"/>
              <a:ext cx="857224" cy="571486"/>
            </a:xfrm>
            <a:prstGeom prst="rect">
              <a:avLst/>
            </a:prstGeom>
            <a:noFill/>
          </p:spPr>
        </p:pic>
      </p:grpSp>
      <p:pic>
        <p:nvPicPr>
          <p:cNvPr id="7"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6500826" y="4586283"/>
            <a:ext cx="928694" cy="557217"/>
          </a:xfrm>
          <a:prstGeom prst="rect">
            <a:avLst/>
          </a:prstGeom>
          <a:noFill/>
        </p:spPr>
      </p:pic>
      <p:pic>
        <p:nvPicPr>
          <p:cNvPr id="8"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7429520" y="4586283"/>
            <a:ext cx="928694" cy="557217"/>
          </a:xfrm>
          <a:prstGeom prst="rect">
            <a:avLst/>
          </a:prstGeom>
          <a:noFill/>
        </p:spPr>
      </p:pic>
      <p:pic>
        <p:nvPicPr>
          <p:cNvPr id="9" name="Picture 2" descr="http://dnpr.com.ua/sites/default/files/u17077/tcicq5qg_b.jpg"/>
          <p:cNvPicPr>
            <a:picLocks noChangeAspect="1" noChangeArrowheads="1"/>
          </p:cNvPicPr>
          <p:nvPr userDrawn="1"/>
        </p:nvPicPr>
        <p:blipFill>
          <a:blip r:embed="rId4" cstate="print">
            <a:lum contrast="10000"/>
          </a:blip>
          <a:srcRect t="-2561" r="7695"/>
          <a:stretch>
            <a:fillRect/>
          </a:stretch>
        </p:blipFill>
        <p:spPr bwMode="auto">
          <a:xfrm>
            <a:off x="8286776" y="4572014"/>
            <a:ext cx="857224" cy="571486"/>
          </a:xfrm>
          <a:prstGeom prst="rect">
            <a:avLst/>
          </a:prstGeom>
          <a:noFill/>
        </p:spPr>
      </p:pic>
      <p:pic>
        <p:nvPicPr>
          <p:cNvPr id="10"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0" y="4586283"/>
            <a:ext cx="928694" cy="557217"/>
          </a:xfrm>
          <a:prstGeom prst="rect">
            <a:avLst/>
          </a:prstGeom>
          <a:noFill/>
        </p:spPr>
      </p:pic>
      <p:pic>
        <p:nvPicPr>
          <p:cNvPr id="11"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928662" y="4586283"/>
            <a:ext cx="928694" cy="557217"/>
          </a:xfrm>
          <a:prstGeom prst="rect">
            <a:avLst/>
          </a:prstGeom>
          <a:noFill/>
        </p:spPr>
      </p:pic>
      <p:pic>
        <p:nvPicPr>
          <p:cNvPr id="12"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1857356" y="4586283"/>
            <a:ext cx="928694" cy="557217"/>
          </a:xfrm>
          <a:prstGeom prst="rect">
            <a:avLst/>
          </a:prstGeom>
          <a:noFill/>
        </p:spPr>
      </p:pic>
      <p:pic>
        <p:nvPicPr>
          <p:cNvPr id="13"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2786050" y="4586283"/>
            <a:ext cx="928694" cy="557217"/>
          </a:xfrm>
          <a:prstGeom prst="rect">
            <a:avLst/>
          </a:prstGeom>
          <a:noFill/>
        </p:spPr>
      </p:pic>
      <p:pic>
        <p:nvPicPr>
          <p:cNvPr id="14"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3714744" y="4586283"/>
            <a:ext cx="928694" cy="557217"/>
          </a:xfrm>
          <a:prstGeom prst="rect">
            <a:avLst/>
          </a:prstGeom>
          <a:noFill/>
        </p:spPr>
      </p:pic>
      <p:pic>
        <p:nvPicPr>
          <p:cNvPr id="16"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4643438" y="4586283"/>
            <a:ext cx="928694" cy="557217"/>
          </a:xfrm>
          <a:prstGeom prst="rect">
            <a:avLst/>
          </a:prstGeom>
          <a:noFill/>
        </p:spPr>
      </p:pic>
      <p:pic>
        <p:nvPicPr>
          <p:cNvPr id="17" name="Picture 2" descr="http://dnpr.com.ua/sites/default/files/u17077/tcicq5qg_b.jpg"/>
          <p:cNvPicPr>
            <a:picLocks noChangeAspect="1" noChangeArrowheads="1"/>
          </p:cNvPicPr>
          <p:nvPr userDrawn="1"/>
        </p:nvPicPr>
        <p:blipFill>
          <a:blip r:embed="rId4" cstate="print">
            <a:lum contrast="10000"/>
          </a:blip>
          <a:srcRect/>
          <a:stretch>
            <a:fillRect/>
          </a:stretch>
        </p:blipFill>
        <p:spPr bwMode="auto">
          <a:xfrm>
            <a:off x="5572132" y="4586283"/>
            <a:ext cx="928694" cy="557217"/>
          </a:xfrm>
          <a:prstGeom prst="rect">
            <a:avLst/>
          </a:prstGeom>
          <a:noFill/>
        </p:spPr>
      </p:pic>
      <p:pic>
        <p:nvPicPr>
          <p:cNvPr id="18" name="Picture 6" descr="http://www.polkop.ru/img/kat/ceramics101865b.jpg"/>
          <p:cNvPicPr>
            <a:picLocks noChangeAspect="1" noChangeArrowheads="1"/>
          </p:cNvPicPr>
          <p:nvPr userDrawn="1"/>
        </p:nvPicPr>
        <p:blipFill>
          <a:blip r:embed="rId5">
            <a:duotone>
              <a:prstClr val="black"/>
              <a:srgbClr val="875C4F">
                <a:tint val="45000"/>
                <a:satMod val="400000"/>
              </a:srgbClr>
            </a:duotone>
            <a:lum bright="-10000"/>
          </a:blip>
          <a:srcRect/>
          <a:stretch>
            <a:fillRect/>
          </a:stretch>
        </p:blipFill>
        <p:spPr bwMode="auto">
          <a:xfrm>
            <a:off x="0" y="500048"/>
            <a:ext cx="9144000" cy="4143404"/>
          </a:xfrm>
          <a:prstGeom prst="frame">
            <a:avLst>
              <a:gd name="adj1" fmla="val 3045"/>
            </a:avLst>
          </a:prstGeom>
          <a:noFill/>
          <a:scene3d>
            <a:camera prst="orthographicFront"/>
            <a:lightRig rig="threePt" dir="t"/>
          </a:scene3d>
          <a:sp3d>
            <a:bevelT prst="convex"/>
          </a:sp3d>
        </p:spPr>
      </p:pic>
      <p:pic>
        <p:nvPicPr>
          <p:cNvPr id="30" name="Picture 6" descr="http://www.polkop.ru/img/kat/ceramics101865b.jpg"/>
          <p:cNvPicPr>
            <a:picLocks noChangeAspect="1" noChangeArrowheads="1"/>
          </p:cNvPicPr>
          <p:nvPr userDrawn="1"/>
        </p:nvPicPr>
        <p:blipFill>
          <a:blip r:embed="rId5">
            <a:duotone>
              <a:prstClr val="black"/>
              <a:srgbClr val="875C4F">
                <a:tint val="45000"/>
                <a:satMod val="400000"/>
              </a:srgbClr>
            </a:duotone>
            <a:lum bright="-10000"/>
          </a:blip>
          <a:srcRect/>
          <a:stretch>
            <a:fillRect/>
          </a:stretch>
        </p:blipFill>
        <p:spPr bwMode="auto">
          <a:xfrm>
            <a:off x="0" y="0"/>
            <a:ext cx="9144000" cy="5143500"/>
          </a:xfrm>
          <a:prstGeom prst="frame">
            <a:avLst>
              <a:gd name="adj1" fmla="val 2432"/>
            </a:avLst>
          </a:prstGeom>
          <a:noFill/>
          <a:scene3d>
            <a:camera prst="orthographicFront"/>
            <a:lightRig rig="threePt" dir="t"/>
          </a:scene3d>
          <a:sp3d>
            <a:bevelT prst="convex"/>
          </a:sp3d>
        </p:spPr>
      </p:pic>
      <p:pic>
        <p:nvPicPr>
          <p:cNvPr id="31" name="Picture 2" descr="http://clipart-library.com/images/piq8qq7i9.png"/>
          <p:cNvPicPr>
            <a:picLocks noChangeAspect="1" noChangeArrowheads="1"/>
          </p:cNvPicPr>
          <p:nvPr userDrawn="1"/>
        </p:nvPicPr>
        <p:blipFill>
          <a:blip r:embed="rId6" cstate="print"/>
          <a:srcRect/>
          <a:stretch>
            <a:fillRect/>
          </a:stretch>
        </p:blipFill>
        <p:spPr bwMode="auto">
          <a:xfrm>
            <a:off x="7929586" y="2214560"/>
            <a:ext cx="554003" cy="1974192"/>
          </a:xfrm>
          <a:prstGeom prst="rect">
            <a:avLst/>
          </a:prstGeom>
          <a:noFill/>
        </p:spPr>
      </p:pic>
      <p:pic>
        <p:nvPicPr>
          <p:cNvPr id="32" name="Picture 8" descr="http://cliparts.co/cliparts/yck/aMA/yckaMARdi.png"/>
          <p:cNvPicPr>
            <a:picLocks noChangeAspect="1" noChangeArrowheads="1"/>
          </p:cNvPicPr>
          <p:nvPr userDrawn="1"/>
        </p:nvPicPr>
        <p:blipFill>
          <a:blip r:embed="rId7" cstate="print">
            <a:lum bright="-20000" contrast="40000"/>
          </a:blip>
          <a:srcRect/>
          <a:stretch>
            <a:fillRect/>
          </a:stretch>
        </p:blipFill>
        <p:spPr bwMode="auto">
          <a:xfrm>
            <a:off x="7429520" y="3714758"/>
            <a:ext cx="1596384" cy="774715"/>
          </a:xfrm>
          <a:prstGeom prst="rect">
            <a:avLst/>
          </a:prstGeom>
          <a:noFill/>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Два объекта">
    <p:spTree>
      <p:nvGrpSpPr>
        <p:cNvPr id="1" name=""/>
        <p:cNvGrpSpPr/>
        <p:nvPr/>
      </p:nvGrpSpPr>
      <p:grpSpPr>
        <a:xfrm>
          <a:off x="0" y="0"/>
          <a:ext cx="0" cy="0"/>
          <a:chOff x="0" y="0"/>
          <a:chExt cx="0" cy="0"/>
        </a:xfrm>
      </p:grpSpPr>
      <p:pic>
        <p:nvPicPr>
          <p:cNvPr id="33" name="Рисунок 32" descr="branches-black-and-white-olive-clipart-branch-clipart-olive-branch-sTXWag-clipart.png"/>
          <p:cNvPicPr>
            <a:picLocks noChangeAspect="1"/>
          </p:cNvPicPr>
          <p:nvPr userDrawn="1"/>
        </p:nvPicPr>
        <p:blipFill>
          <a:blip r:embed="rId2" cstate="print"/>
          <a:stretch>
            <a:fillRect/>
          </a:stretch>
        </p:blipFill>
        <p:spPr>
          <a:xfrm rot="9854182" flipV="1">
            <a:off x="6786197" y="3879369"/>
            <a:ext cx="1309353" cy="704372"/>
          </a:xfrm>
          <a:prstGeom prst="rect">
            <a:avLst/>
          </a:prstGeom>
        </p:spPr>
      </p:pic>
      <p:grpSp>
        <p:nvGrpSpPr>
          <p:cNvPr id="19" name="Группа 18"/>
          <p:cNvGrpSpPr/>
          <p:nvPr userDrawn="1"/>
        </p:nvGrpSpPr>
        <p:grpSpPr>
          <a:xfrm>
            <a:off x="0" y="0"/>
            <a:ext cx="9144000" cy="571486"/>
            <a:chOff x="0" y="4572014"/>
            <a:chExt cx="9144000" cy="571486"/>
          </a:xfrm>
        </p:grpSpPr>
        <p:pic>
          <p:nvPicPr>
            <p:cNvPr id="20"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0" y="4586283"/>
              <a:ext cx="928694" cy="557217"/>
            </a:xfrm>
            <a:prstGeom prst="rect">
              <a:avLst/>
            </a:prstGeom>
            <a:noFill/>
          </p:spPr>
        </p:pic>
        <p:pic>
          <p:nvPicPr>
            <p:cNvPr id="21"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928662" y="4586283"/>
              <a:ext cx="928694" cy="557217"/>
            </a:xfrm>
            <a:prstGeom prst="rect">
              <a:avLst/>
            </a:prstGeom>
            <a:noFill/>
          </p:spPr>
        </p:pic>
        <p:pic>
          <p:nvPicPr>
            <p:cNvPr id="22"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1857356" y="4586283"/>
              <a:ext cx="928694" cy="557217"/>
            </a:xfrm>
            <a:prstGeom prst="rect">
              <a:avLst/>
            </a:prstGeom>
            <a:noFill/>
          </p:spPr>
        </p:pic>
        <p:pic>
          <p:nvPicPr>
            <p:cNvPr id="23"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2786050" y="4586283"/>
              <a:ext cx="928694" cy="557217"/>
            </a:xfrm>
            <a:prstGeom prst="rect">
              <a:avLst/>
            </a:prstGeom>
            <a:noFill/>
          </p:spPr>
        </p:pic>
        <p:pic>
          <p:nvPicPr>
            <p:cNvPr id="24"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3714744" y="4586283"/>
              <a:ext cx="928694" cy="557217"/>
            </a:xfrm>
            <a:prstGeom prst="rect">
              <a:avLst/>
            </a:prstGeom>
            <a:noFill/>
          </p:spPr>
        </p:pic>
        <p:pic>
          <p:nvPicPr>
            <p:cNvPr id="25"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4643438" y="4586283"/>
              <a:ext cx="928694" cy="557217"/>
            </a:xfrm>
            <a:prstGeom prst="rect">
              <a:avLst/>
            </a:prstGeom>
            <a:noFill/>
          </p:spPr>
        </p:pic>
        <p:pic>
          <p:nvPicPr>
            <p:cNvPr id="26"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5572132" y="4586283"/>
              <a:ext cx="928694" cy="557217"/>
            </a:xfrm>
            <a:prstGeom prst="rect">
              <a:avLst/>
            </a:prstGeom>
            <a:noFill/>
          </p:spPr>
        </p:pic>
        <p:pic>
          <p:nvPicPr>
            <p:cNvPr id="27"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6500826" y="4586283"/>
              <a:ext cx="928694" cy="557217"/>
            </a:xfrm>
            <a:prstGeom prst="rect">
              <a:avLst/>
            </a:prstGeom>
            <a:noFill/>
          </p:spPr>
        </p:pic>
        <p:pic>
          <p:nvPicPr>
            <p:cNvPr id="28"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7429520" y="4586283"/>
              <a:ext cx="928694" cy="557217"/>
            </a:xfrm>
            <a:prstGeom prst="rect">
              <a:avLst/>
            </a:prstGeom>
            <a:noFill/>
          </p:spPr>
        </p:pic>
        <p:pic>
          <p:nvPicPr>
            <p:cNvPr id="29" name="Picture 2" descr="http://dnpr.com.ua/sites/default/files/u17077/tcicq5qg_b.jpg"/>
            <p:cNvPicPr>
              <a:picLocks noChangeAspect="1" noChangeArrowheads="1"/>
            </p:cNvPicPr>
            <p:nvPr userDrawn="1"/>
          </p:nvPicPr>
          <p:blipFill>
            <a:blip r:embed="rId3" cstate="print">
              <a:lum contrast="10000"/>
            </a:blip>
            <a:srcRect t="-2561" r="7695"/>
            <a:stretch>
              <a:fillRect/>
            </a:stretch>
          </p:blipFill>
          <p:spPr bwMode="auto">
            <a:xfrm>
              <a:off x="8286776" y="4572014"/>
              <a:ext cx="857224" cy="571486"/>
            </a:xfrm>
            <a:prstGeom prst="rect">
              <a:avLst/>
            </a:prstGeom>
            <a:noFill/>
          </p:spPr>
        </p:pic>
      </p:grpSp>
      <p:pic>
        <p:nvPicPr>
          <p:cNvPr id="8"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6500826" y="4586283"/>
            <a:ext cx="928694" cy="557217"/>
          </a:xfrm>
          <a:prstGeom prst="rect">
            <a:avLst/>
          </a:prstGeom>
          <a:noFill/>
        </p:spPr>
      </p:pic>
      <p:pic>
        <p:nvPicPr>
          <p:cNvPr id="9"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7429520" y="4586283"/>
            <a:ext cx="928694" cy="557217"/>
          </a:xfrm>
          <a:prstGeom prst="rect">
            <a:avLst/>
          </a:prstGeom>
          <a:noFill/>
        </p:spPr>
      </p:pic>
      <p:pic>
        <p:nvPicPr>
          <p:cNvPr id="10" name="Picture 2" descr="http://dnpr.com.ua/sites/default/files/u17077/tcicq5qg_b.jpg"/>
          <p:cNvPicPr>
            <a:picLocks noChangeAspect="1" noChangeArrowheads="1"/>
          </p:cNvPicPr>
          <p:nvPr userDrawn="1"/>
        </p:nvPicPr>
        <p:blipFill>
          <a:blip r:embed="rId3" cstate="print">
            <a:lum contrast="10000"/>
          </a:blip>
          <a:srcRect t="-2561" r="7695"/>
          <a:stretch>
            <a:fillRect/>
          </a:stretch>
        </p:blipFill>
        <p:spPr bwMode="auto">
          <a:xfrm>
            <a:off x="8286776" y="4572014"/>
            <a:ext cx="857224" cy="571486"/>
          </a:xfrm>
          <a:prstGeom prst="rect">
            <a:avLst/>
          </a:prstGeom>
          <a:noFill/>
        </p:spPr>
      </p:pic>
      <p:pic>
        <p:nvPicPr>
          <p:cNvPr id="11"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0" y="4586283"/>
            <a:ext cx="928694" cy="557217"/>
          </a:xfrm>
          <a:prstGeom prst="rect">
            <a:avLst/>
          </a:prstGeom>
          <a:noFill/>
        </p:spPr>
      </p:pic>
      <p:pic>
        <p:nvPicPr>
          <p:cNvPr id="12"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928662" y="4586283"/>
            <a:ext cx="928694" cy="557217"/>
          </a:xfrm>
          <a:prstGeom prst="rect">
            <a:avLst/>
          </a:prstGeom>
          <a:noFill/>
        </p:spPr>
      </p:pic>
      <p:pic>
        <p:nvPicPr>
          <p:cNvPr id="13"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1857356" y="4586283"/>
            <a:ext cx="928694" cy="557217"/>
          </a:xfrm>
          <a:prstGeom prst="rect">
            <a:avLst/>
          </a:prstGeom>
          <a:noFill/>
        </p:spPr>
      </p:pic>
      <p:pic>
        <p:nvPicPr>
          <p:cNvPr id="14"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2786050" y="4586283"/>
            <a:ext cx="928694" cy="557217"/>
          </a:xfrm>
          <a:prstGeom prst="rect">
            <a:avLst/>
          </a:prstGeom>
          <a:noFill/>
        </p:spPr>
      </p:pic>
      <p:pic>
        <p:nvPicPr>
          <p:cNvPr id="15"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3714744" y="4586283"/>
            <a:ext cx="928694" cy="557217"/>
          </a:xfrm>
          <a:prstGeom prst="rect">
            <a:avLst/>
          </a:prstGeom>
          <a:noFill/>
        </p:spPr>
      </p:pic>
      <p:pic>
        <p:nvPicPr>
          <p:cNvPr id="16"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4643438" y="4586283"/>
            <a:ext cx="928694" cy="557217"/>
          </a:xfrm>
          <a:prstGeom prst="rect">
            <a:avLst/>
          </a:prstGeom>
          <a:noFill/>
        </p:spPr>
      </p:pic>
      <p:pic>
        <p:nvPicPr>
          <p:cNvPr id="17" name="Picture 2" descr="http://dnpr.com.ua/sites/default/files/u17077/tcicq5qg_b.jpg"/>
          <p:cNvPicPr>
            <a:picLocks noChangeAspect="1" noChangeArrowheads="1"/>
          </p:cNvPicPr>
          <p:nvPr userDrawn="1"/>
        </p:nvPicPr>
        <p:blipFill>
          <a:blip r:embed="rId3" cstate="print">
            <a:lum contrast="10000"/>
          </a:blip>
          <a:srcRect/>
          <a:stretch>
            <a:fillRect/>
          </a:stretch>
        </p:blipFill>
        <p:spPr bwMode="auto">
          <a:xfrm>
            <a:off x="5572132" y="4586283"/>
            <a:ext cx="928694" cy="557217"/>
          </a:xfrm>
          <a:prstGeom prst="rect">
            <a:avLst/>
          </a:prstGeom>
          <a:noFill/>
        </p:spPr>
      </p:pic>
      <p:pic>
        <p:nvPicPr>
          <p:cNvPr id="18" name="Picture 6" descr="http://www.polkop.ru/img/kat/ceramics101865b.jpg"/>
          <p:cNvPicPr>
            <a:picLocks noChangeAspect="1" noChangeArrowheads="1"/>
          </p:cNvPicPr>
          <p:nvPr userDrawn="1"/>
        </p:nvPicPr>
        <p:blipFill>
          <a:blip r:embed="rId4">
            <a:duotone>
              <a:prstClr val="black"/>
              <a:srgbClr val="875C4F">
                <a:tint val="45000"/>
                <a:satMod val="400000"/>
              </a:srgbClr>
            </a:duotone>
            <a:lum bright="-10000"/>
          </a:blip>
          <a:srcRect/>
          <a:stretch>
            <a:fillRect/>
          </a:stretch>
        </p:blipFill>
        <p:spPr bwMode="auto">
          <a:xfrm>
            <a:off x="0" y="500048"/>
            <a:ext cx="9144000" cy="4143404"/>
          </a:xfrm>
          <a:prstGeom prst="frame">
            <a:avLst>
              <a:gd name="adj1" fmla="val 3045"/>
            </a:avLst>
          </a:prstGeom>
          <a:noFill/>
          <a:scene3d>
            <a:camera prst="orthographicFront"/>
            <a:lightRig rig="threePt" dir="t"/>
          </a:scene3d>
          <a:sp3d>
            <a:bevelT prst="convex"/>
          </a:sp3d>
        </p:spPr>
      </p:pic>
      <p:pic>
        <p:nvPicPr>
          <p:cNvPr id="30" name="Picture 6" descr="http://www.polkop.ru/img/kat/ceramics101865b.jpg"/>
          <p:cNvPicPr>
            <a:picLocks noChangeAspect="1" noChangeArrowheads="1"/>
          </p:cNvPicPr>
          <p:nvPr userDrawn="1"/>
        </p:nvPicPr>
        <p:blipFill>
          <a:blip r:embed="rId4">
            <a:duotone>
              <a:prstClr val="black"/>
              <a:srgbClr val="875C4F">
                <a:tint val="45000"/>
                <a:satMod val="400000"/>
              </a:srgbClr>
            </a:duotone>
            <a:lum bright="-10000"/>
          </a:blip>
          <a:srcRect/>
          <a:stretch>
            <a:fillRect/>
          </a:stretch>
        </p:blipFill>
        <p:spPr bwMode="auto">
          <a:xfrm>
            <a:off x="0" y="0"/>
            <a:ext cx="9144000" cy="5143500"/>
          </a:xfrm>
          <a:prstGeom prst="frame">
            <a:avLst>
              <a:gd name="adj1" fmla="val 2432"/>
            </a:avLst>
          </a:prstGeom>
          <a:noFill/>
          <a:scene3d>
            <a:camera prst="orthographicFront"/>
            <a:lightRig rig="threePt" dir="t"/>
          </a:scene3d>
          <a:sp3d>
            <a:bevelT prst="convex"/>
          </a:sp3d>
        </p:spPr>
      </p:pic>
      <p:pic>
        <p:nvPicPr>
          <p:cNvPr id="31" name="Picture 2" descr="http://clipart-library.com/images/piq8qq7i9.png"/>
          <p:cNvPicPr>
            <a:picLocks noChangeAspect="1" noChangeArrowheads="1"/>
          </p:cNvPicPr>
          <p:nvPr userDrawn="1"/>
        </p:nvPicPr>
        <p:blipFill>
          <a:blip r:embed="rId5" cstate="print"/>
          <a:srcRect/>
          <a:stretch>
            <a:fillRect/>
          </a:stretch>
        </p:blipFill>
        <p:spPr bwMode="auto">
          <a:xfrm>
            <a:off x="571472" y="2428874"/>
            <a:ext cx="554003" cy="1974192"/>
          </a:xfrm>
          <a:prstGeom prst="rect">
            <a:avLst/>
          </a:prstGeom>
          <a:noFill/>
        </p:spPr>
      </p:pic>
      <p:pic>
        <p:nvPicPr>
          <p:cNvPr id="32" name="Picture 8" descr="http://cliparts.co/cliparts/yck/aMA/yckaMARdi.png"/>
          <p:cNvPicPr>
            <a:picLocks noChangeAspect="1" noChangeArrowheads="1"/>
          </p:cNvPicPr>
          <p:nvPr userDrawn="1"/>
        </p:nvPicPr>
        <p:blipFill>
          <a:blip r:embed="rId6" cstate="print">
            <a:lum bright="-20000" contrast="40000"/>
          </a:blip>
          <a:srcRect/>
          <a:stretch>
            <a:fillRect/>
          </a:stretch>
        </p:blipFill>
        <p:spPr bwMode="auto">
          <a:xfrm>
            <a:off x="7072330" y="3500444"/>
            <a:ext cx="1890796" cy="917591"/>
          </a:xfrm>
          <a:prstGeom prst="rect">
            <a:avLst/>
          </a:prstGeom>
          <a:noFill/>
        </p:spPr>
      </p:pic>
      <p:pic>
        <p:nvPicPr>
          <p:cNvPr id="36" name="Рисунок 35" descr="branches-black-and-white-olive-clipart-branch-clipart-olive-branch-sTXWag-clipart.png"/>
          <p:cNvPicPr>
            <a:picLocks noChangeAspect="1"/>
          </p:cNvPicPr>
          <p:nvPr userDrawn="1"/>
        </p:nvPicPr>
        <p:blipFill>
          <a:blip r:embed="rId7" cstate="print"/>
          <a:srcRect l="50930" b="25354"/>
          <a:stretch>
            <a:fillRect/>
          </a:stretch>
        </p:blipFill>
        <p:spPr>
          <a:xfrm rot="9202600" flipH="1" flipV="1">
            <a:off x="682656" y="3654557"/>
            <a:ext cx="852981" cy="698036"/>
          </a:xfrm>
          <a:prstGeom prst="rect">
            <a:avLst/>
          </a:prstGeom>
        </p:spPr>
      </p:pic>
      <p:pic>
        <p:nvPicPr>
          <p:cNvPr id="34" name="Рисунок 33" descr="branches-black-and-white-olive-clipart-branch-clipart-olive-branch-sTXWag-clipart.png"/>
          <p:cNvPicPr>
            <a:picLocks noChangeAspect="1"/>
          </p:cNvPicPr>
          <p:nvPr userDrawn="1"/>
        </p:nvPicPr>
        <p:blipFill>
          <a:blip r:embed="rId7" cstate="print"/>
          <a:srcRect l="50930" b="25354"/>
          <a:stretch>
            <a:fillRect/>
          </a:stretch>
        </p:blipFill>
        <p:spPr>
          <a:xfrm rot="1464254" flipH="1">
            <a:off x="107664" y="3647613"/>
            <a:ext cx="865560" cy="70833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Сравнение">
    <p:spTree>
      <p:nvGrpSpPr>
        <p:cNvPr id="1" name=""/>
        <p:cNvGrpSpPr/>
        <p:nvPr/>
      </p:nvGrpSpPr>
      <p:grpSpPr>
        <a:xfrm>
          <a:off x="0" y="0"/>
          <a:ext cx="0" cy="0"/>
          <a:chOff x="0" y="0"/>
          <a:chExt cx="0" cy="0"/>
        </a:xfrm>
      </p:grpSpPr>
      <p:grpSp>
        <p:nvGrpSpPr>
          <p:cNvPr id="21" name="Группа 20"/>
          <p:cNvGrpSpPr/>
          <p:nvPr userDrawn="1"/>
        </p:nvGrpSpPr>
        <p:grpSpPr>
          <a:xfrm>
            <a:off x="0" y="0"/>
            <a:ext cx="9144000" cy="571486"/>
            <a:chOff x="0" y="4572014"/>
            <a:chExt cx="9144000" cy="571486"/>
          </a:xfrm>
        </p:grpSpPr>
        <p:pic>
          <p:nvPicPr>
            <p:cNvPr id="22"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0" y="4586283"/>
              <a:ext cx="928694" cy="557217"/>
            </a:xfrm>
            <a:prstGeom prst="rect">
              <a:avLst/>
            </a:prstGeom>
            <a:noFill/>
          </p:spPr>
        </p:pic>
        <p:pic>
          <p:nvPicPr>
            <p:cNvPr id="23"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928662" y="4586283"/>
              <a:ext cx="928694" cy="557217"/>
            </a:xfrm>
            <a:prstGeom prst="rect">
              <a:avLst/>
            </a:prstGeom>
            <a:noFill/>
          </p:spPr>
        </p:pic>
        <p:pic>
          <p:nvPicPr>
            <p:cNvPr id="24"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1857356" y="4586283"/>
              <a:ext cx="928694" cy="557217"/>
            </a:xfrm>
            <a:prstGeom prst="rect">
              <a:avLst/>
            </a:prstGeom>
            <a:noFill/>
          </p:spPr>
        </p:pic>
        <p:pic>
          <p:nvPicPr>
            <p:cNvPr id="25"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2786050" y="4586283"/>
              <a:ext cx="928694" cy="557217"/>
            </a:xfrm>
            <a:prstGeom prst="rect">
              <a:avLst/>
            </a:prstGeom>
            <a:noFill/>
          </p:spPr>
        </p:pic>
        <p:pic>
          <p:nvPicPr>
            <p:cNvPr id="26"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3714744" y="4586283"/>
              <a:ext cx="928694" cy="557217"/>
            </a:xfrm>
            <a:prstGeom prst="rect">
              <a:avLst/>
            </a:prstGeom>
            <a:noFill/>
          </p:spPr>
        </p:pic>
        <p:pic>
          <p:nvPicPr>
            <p:cNvPr id="27"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4643438" y="4586283"/>
              <a:ext cx="928694" cy="557217"/>
            </a:xfrm>
            <a:prstGeom prst="rect">
              <a:avLst/>
            </a:prstGeom>
            <a:noFill/>
          </p:spPr>
        </p:pic>
        <p:pic>
          <p:nvPicPr>
            <p:cNvPr id="28"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5572132" y="4586283"/>
              <a:ext cx="928694" cy="557217"/>
            </a:xfrm>
            <a:prstGeom prst="rect">
              <a:avLst/>
            </a:prstGeom>
            <a:noFill/>
          </p:spPr>
        </p:pic>
        <p:pic>
          <p:nvPicPr>
            <p:cNvPr id="29"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6500826" y="4586283"/>
              <a:ext cx="928694" cy="557217"/>
            </a:xfrm>
            <a:prstGeom prst="rect">
              <a:avLst/>
            </a:prstGeom>
            <a:noFill/>
          </p:spPr>
        </p:pic>
        <p:pic>
          <p:nvPicPr>
            <p:cNvPr id="30"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7429520" y="4586283"/>
              <a:ext cx="928694" cy="557217"/>
            </a:xfrm>
            <a:prstGeom prst="rect">
              <a:avLst/>
            </a:prstGeom>
            <a:noFill/>
          </p:spPr>
        </p:pic>
        <p:pic>
          <p:nvPicPr>
            <p:cNvPr id="31" name="Picture 2" descr="http://dnpr.com.ua/sites/default/files/u17077/tcicq5qg_b.jpg"/>
            <p:cNvPicPr>
              <a:picLocks noChangeAspect="1" noChangeArrowheads="1"/>
            </p:cNvPicPr>
            <p:nvPr userDrawn="1"/>
          </p:nvPicPr>
          <p:blipFill>
            <a:blip r:embed="rId2" cstate="print">
              <a:lum contrast="10000"/>
            </a:blip>
            <a:srcRect t="-2561" r="7695"/>
            <a:stretch>
              <a:fillRect/>
            </a:stretch>
          </p:blipFill>
          <p:spPr bwMode="auto">
            <a:xfrm>
              <a:off x="8286776" y="4572014"/>
              <a:ext cx="857224" cy="571486"/>
            </a:xfrm>
            <a:prstGeom prst="rect">
              <a:avLst/>
            </a:prstGeom>
            <a:noFill/>
          </p:spPr>
        </p:pic>
      </p:grpSp>
      <p:pic>
        <p:nvPicPr>
          <p:cNvPr id="10"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6500826" y="4586283"/>
            <a:ext cx="928694" cy="557217"/>
          </a:xfrm>
          <a:prstGeom prst="rect">
            <a:avLst/>
          </a:prstGeom>
          <a:noFill/>
        </p:spPr>
      </p:pic>
      <p:pic>
        <p:nvPicPr>
          <p:cNvPr id="11"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7429520" y="4586283"/>
            <a:ext cx="928694" cy="557217"/>
          </a:xfrm>
          <a:prstGeom prst="rect">
            <a:avLst/>
          </a:prstGeom>
          <a:noFill/>
        </p:spPr>
      </p:pic>
      <p:pic>
        <p:nvPicPr>
          <p:cNvPr id="12" name="Picture 2" descr="http://dnpr.com.ua/sites/default/files/u17077/tcicq5qg_b.jpg"/>
          <p:cNvPicPr>
            <a:picLocks noChangeAspect="1" noChangeArrowheads="1"/>
          </p:cNvPicPr>
          <p:nvPr userDrawn="1"/>
        </p:nvPicPr>
        <p:blipFill>
          <a:blip r:embed="rId2" cstate="print">
            <a:lum contrast="10000"/>
          </a:blip>
          <a:srcRect t="-2561" r="7695"/>
          <a:stretch>
            <a:fillRect/>
          </a:stretch>
        </p:blipFill>
        <p:spPr bwMode="auto">
          <a:xfrm>
            <a:off x="8286776" y="4572014"/>
            <a:ext cx="857224" cy="571486"/>
          </a:xfrm>
          <a:prstGeom prst="rect">
            <a:avLst/>
          </a:prstGeom>
          <a:noFill/>
        </p:spPr>
      </p:pic>
      <p:pic>
        <p:nvPicPr>
          <p:cNvPr id="13"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0" y="4586283"/>
            <a:ext cx="928694" cy="557217"/>
          </a:xfrm>
          <a:prstGeom prst="rect">
            <a:avLst/>
          </a:prstGeom>
          <a:noFill/>
        </p:spPr>
      </p:pic>
      <p:pic>
        <p:nvPicPr>
          <p:cNvPr id="14"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928662" y="4586283"/>
            <a:ext cx="928694" cy="557217"/>
          </a:xfrm>
          <a:prstGeom prst="rect">
            <a:avLst/>
          </a:prstGeom>
          <a:noFill/>
        </p:spPr>
      </p:pic>
      <p:pic>
        <p:nvPicPr>
          <p:cNvPr id="15"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1857356" y="4586283"/>
            <a:ext cx="928694" cy="557217"/>
          </a:xfrm>
          <a:prstGeom prst="rect">
            <a:avLst/>
          </a:prstGeom>
          <a:noFill/>
        </p:spPr>
      </p:pic>
      <p:pic>
        <p:nvPicPr>
          <p:cNvPr id="16"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2786050" y="4586283"/>
            <a:ext cx="928694" cy="557217"/>
          </a:xfrm>
          <a:prstGeom prst="rect">
            <a:avLst/>
          </a:prstGeom>
          <a:noFill/>
        </p:spPr>
      </p:pic>
      <p:pic>
        <p:nvPicPr>
          <p:cNvPr id="17"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3714744" y="4586283"/>
            <a:ext cx="928694" cy="557217"/>
          </a:xfrm>
          <a:prstGeom prst="rect">
            <a:avLst/>
          </a:prstGeom>
          <a:noFill/>
        </p:spPr>
      </p:pic>
      <p:pic>
        <p:nvPicPr>
          <p:cNvPr id="18"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4643438" y="4586283"/>
            <a:ext cx="928694" cy="557217"/>
          </a:xfrm>
          <a:prstGeom prst="rect">
            <a:avLst/>
          </a:prstGeom>
          <a:noFill/>
        </p:spPr>
      </p:pic>
      <p:pic>
        <p:nvPicPr>
          <p:cNvPr id="19" name="Picture 2" descr="http://dnpr.com.ua/sites/default/files/u17077/tcicq5qg_b.jpg"/>
          <p:cNvPicPr>
            <a:picLocks noChangeAspect="1" noChangeArrowheads="1"/>
          </p:cNvPicPr>
          <p:nvPr userDrawn="1"/>
        </p:nvPicPr>
        <p:blipFill>
          <a:blip r:embed="rId2" cstate="print">
            <a:lum contrast="10000"/>
          </a:blip>
          <a:srcRect/>
          <a:stretch>
            <a:fillRect/>
          </a:stretch>
        </p:blipFill>
        <p:spPr bwMode="auto">
          <a:xfrm>
            <a:off x="5572132" y="4586283"/>
            <a:ext cx="928694" cy="557217"/>
          </a:xfrm>
          <a:prstGeom prst="rect">
            <a:avLst/>
          </a:prstGeom>
          <a:noFill/>
        </p:spPr>
      </p:pic>
      <p:pic>
        <p:nvPicPr>
          <p:cNvPr id="20" name="Picture 6" descr="http://www.polkop.ru/img/kat/ceramics101865b.jpg"/>
          <p:cNvPicPr>
            <a:picLocks noChangeAspect="1" noChangeArrowheads="1"/>
          </p:cNvPicPr>
          <p:nvPr userDrawn="1"/>
        </p:nvPicPr>
        <p:blipFill>
          <a:blip r:embed="rId3">
            <a:duotone>
              <a:prstClr val="black"/>
              <a:srgbClr val="875C4F">
                <a:tint val="45000"/>
                <a:satMod val="400000"/>
              </a:srgbClr>
            </a:duotone>
            <a:lum bright="-10000"/>
          </a:blip>
          <a:srcRect/>
          <a:stretch>
            <a:fillRect/>
          </a:stretch>
        </p:blipFill>
        <p:spPr bwMode="auto">
          <a:xfrm>
            <a:off x="0" y="500048"/>
            <a:ext cx="9144000" cy="4143404"/>
          </a:xfrm>
          <a:prstGeom prst="frame">
            <a:avLst>
              <a:gd name="adj1" fmla="val 3045"/>
            </a:avLst>
          </a:prstGeom>
          <a:noFill/>
          <a:scene3d>
            <a:camera prst="orthographicFront"/>
            <a:lightRig rig="threePt" dir="t"/>
          </a:scene3d>
          <a:sp3d>
            <a:bevelT prst="convex"/>
          </a:sp3d>
        </p:spPr>
      </p:pic>
      <p:pic>
        <p:nvPicPr>
          <p:cNvPr id="32" name="Picture 6" descr="http://www.polkop.ru/img/kat/ceramics101865b.jpg"/>
          <p:cNvPicPr>
            <a:picLocks noChangeAspect="1" noChangeArrowheads="1"/>
          </p:cNvPicPr>
          <p:nvPr userDrawn="1"/>
        </p:nvPicPr>
        <p:blipFill>
          <a:blip r:embed="rId3">
            <a:duotone>
              <a:prstClr val="black"/>
              <a:srgbClr val="875C4F">
                <a:tint val="45000"/>
                <a:satMod val="400000"/>
              </a:srgbClr>
            </a:duotone>
            <a:lum bright="-10000"/>
          </a:blip>
          <a:srcRect/>
          <a:stretch>
            <a:fillRect/>
          </a:stretch>
        </p:blipFill>
        <p:spPr bwMode="auto">
          <a:xfrm>
            <a:off x="0" y="0"/>
            <a:ext cx="9144000" cy="5143500"/>
          </a:xfrm>
          <a:prstGeom prst="frame">
            <a:avLst>
              <a:gd name="adj1" fmla="val 2432"/>
            </a:avLst>
          </a:prstGeom>
          <a:noFill/>
          <a:scene3d>
            <a:camera prst="orthographicFront"/>
            <a:lightRig rig="threePt" dir="t"/>
          </a:scene3d>
          <a:sp3d>
            <a:bevelT prst="convex"/>
          </a:sp3d>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a:lstStyle/>
          <a:p>
            <a:r>
              <a:rPr lang="ru-RU" smtClean="0"/>
              <a:t>Образец заголовка</a:t>
            </a:r>
            <a:endParaRPr lang="ru-RU"/>
          </a:p>
        </p:txBody>
      </p:sp>
      <p:sp>
        <p:nvSpPr>
          <p:cNvPr id="3" name="Дата 2"/>
          <p:cNvSpPr>
            <a:spLocks noGrp="1"/>
          </p:cNvSpPr>
          <p:nvPr>
            <p:ph type="dt" sz="half" idx="10"/>
          </p:nvPr>
        </p:nvSpPr>
        <p:spPr>
          <a:xfrm>
            <a:off x="457200" y="4767263"/>
            <a:ext cx="2133600" cy="273844"/>
          </a:xfrm>
          <a:prstGeom prst="rect">
            <a:avLst/>
          </a:prstGeom>
        </p:spPr>
        <p:txBody>
          <a:bodyPr/>
          <a:lstStyle/>
          <a:p>
            <a:fld id="{833FBE5A-A9D0-4959-80E7-6B8D900F5583}" type="datetimeFigureOut">
              <a:rPr lang="ru-RU" smtClean="0"/>
              <a:pPr/>
              <a:t>24.01.2021</a:t>
            </a:fld>
            <a:endParaRPr lang="ru-RU"/>
          </a:p>
        </p:txBody>
      </p:sp>
      <p:sp>
        <p:nvSpPr>
          <p:cNvPr id="4" name="Нижний колонтитул 3"/>
          <p:cNvSpPr>
            <a:spLocks noGrp="1"/>
          </p:cNvSpPr>
          <p:nvPr>
            <p:ph type="ftr" sz="quarter" idx="11"/>
          </p:nvPr>
        </p:nvSpPr>
        <p:spPr>
          <a:xfrm>
            <a:off x="3124200" y="4767263"/>
            <a:ext cx="2895600" cy="273844"/>
          </a:xfrm>
          <a:prstGeom prst="rect">
            <a:avLst/>
          </a:prstGeom>
        </p:spPr>
        <p:txBody>
          <a:bodyPr/>
          <a:lstStyle/>
          <a:p>
            <a:endParaRPr lang="ru-RU"/>
          </a:p>
        </p:txBody>
      </p:sp>
      <p:sp>
        <p:nvSpPr>
          <p:cNvPr id="5" name="Номер слайда 4"/>
          <p:cNvSpPr>
            <a:spLocks noGrp="1"/>
          </p:cNvSpPr>
          <p:nvPr>
            <p:ph type="sldNum" sz="quarter" idx="12"/>
          </p:nvPr>
        </p:nvSpPr>
        <p:spPr>
          <a:xfrm>
            <a:off x="6553200" y="4767263"/>
            <a:ext cx="2133600" cy="273844"/>
          </a:xfrm>
          <a:prstGeom prst="rect">
            <a:avLst/>
          </a:prstGeom>
        </p:spPr>
        <p:txBody>
          <a:bodyPr/>
          <a:lstStyle/>
          <a:p>
            <a:fld id="{11F2983F-79B3-4A73-A95A-60015C52E252}"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a:xfrm>
            <a:off x="457200" y="4767263"/>
            <a:ext cx="2133600" cy="273844"/>
          </a:xfrm>
          <a:prstGeom prst="rect">
            <a:avLst/>
          </a:prstGeom>
        </p:spPr>
        <p:txBody>
          <a:bodyPr/>
          <a:lstStyle/>
          <a:p>
            <a:fld id="{833FBE5A-A9D0-4959-80E7-6B8D900F5583}" type="datetimeFigureOut">
              <a:rPr lang="ru-RU" smtClean="0"/>
              <a:pPr/>
              <a:t>24.01.2021</a:t>
            </a:fld>
            <a:endParaRPr lang="ru-RU"/>
          </a:p>
        </p:txBody>
      </p:sp>
      <p:sp>
        <p:nvSpPr>
          <p:cNvPr id="3" name="Нижний колонтитул 2"/>
          <p:cNvSpPr>
            <a:spLocks noGrp="1"/>
          </p:cNvSpPr>
          <p:nvPr>
            <p:ph type="ftr" sz="quarter" idx="11"/>
          </p:nvPr>
        </p:nvSpPr>
        <p:spPr>
          <a:xfrm>
            <a:off x="3124200" y="4767263"/>
            <a:ext cx="2895600" cy="273844"/>
          </a:xfrm>
          <a:prstGeom prst="rect">
            <a:avLst/>
          </a:prstGeom>
        </p:spPr>
        <p:txBody>
          <a:bodyPr/>
          <a:lstStyle/>
          <a:p>
            <a:endParaRPr lang="ru-RU"/>
          </a:p>
        </p:txBody>
      </p:sp>
      <p:sp>
        <p:nvSpPr>
          <p:cNvPr id="4" name="Номер слайда 3"/>
          <p:cNvSpPr>
            <a:spLocks noGrp="1"/>
          </p:cNvSpPr>
          <p:nvPr>
            <p:ph type="sldNum" sz="quarter" idx="12"/>
          </p:nvPr>
        </p:nvSpPr>
        <p:spPr>
          <a:xfrm>
            <a:off x="6553200" y="4767263"/>
            <a:ext cx="2133600" cy="273844"/>
          </a:xfrm>
          <a:prstGeom prst="rect">
            <a:avLst/>
          </a:prstGeom>
        </p:spPr>
        <p:txBody>
          <a:bodyPr/>
          <a:lstStyle/>
          <a:p>
            <a:fld id="{11F2983F-79B3-4A73-A95A-60015C52E252}"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7"/>
            <a:ext cx="3008313" cy="871538"/>
          </a:xfrm>
          <a:prstGeom prst="rect">
            <a:avLst/>
          </a:prstGeo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a:xfrm>
            <a:off x="457200" y="4767263"/>
            <a:ext cx="2133600" cy="273844"/>
          </a:xfrm>
          <a:prstGeom prst="rect">
            <a:avLst/>
          </a:prstGeom>
        </p:spPr>
        <p:txBody>
          <a:bodyPr/>
          <a:lstStyle/>
          <a:p>
            <a:fld id="{833FBE5A-A9D0-4959-80E7-6B8D900F5583}" type="datetimeFigureOut">
              <a:rPr lang="ru-RU" smtClean="0"/>
              <a:pPr/>
              <a:t>24.01.2021</a:t>
            </a:fld>
            <a:endParaRPr lang="ru-RU"/>
          </a:p>
        </p:txBody>
      </p:sp>
      <p:sp>
        <p:nvSpPr>
          <p:cNvPr id="6" name="Нижний колонтитул 5"/>
          <p:cNvSpPr>
            <a:spLocks noGrp="1"/>
          </p:cNvSpPr>
          <p:nvPr>
            <p:ph type="ftr" sz="quarter" idx="11"/>
          </p:nvPr>
        </p:nvSpPr>
        <p:spPr>
          <a:xfrm>
            <a:off x="3124200" y="4767263"/>
            <a:ext cx="2895600" cy="273844"/>
          </a:xfrm>
          <a:prstGeom prst="rect">
            <a:avLst/>
          </a:prstGeom>
        </p:spPr>
        <p:txBody>
          <a:bodyPr/>
          <a:lstStyle/>
          <a:p>
            <a:endParaRPr lang="ru-RU"/>
          </a:p>
        </p:txBody>
      </p:sp>
      <p:sp>
        <p:nvSpPr>
          <p:cNvPr id="7" name="Номер слайда 6"/>
          <p:cNvSpPr>
            <a:spLocks noGrp="1"/>
          </p:cNvSpPr>
          <p:nvPr>
            <p:ph type="sldNum" sz="quarter" idx="12"/>
          </p:nvPr>
        </p:nvSpPr>
        <p:spPr>
          <a:xfrm>
            <a:off x="6553200" y="4767263"/>
            <a:ext cx="2133600" cy="273844"/>
          </a:xfrm>
          <a:prstGeom prst="rect">
            <a:avLst/>
          </a:prstGeom>
        </p:spPr>
        <p:txBody>
          <a:bodyPr/>
          <a:lstStyle/>
          <a:p>
            <a:fld id="{11F2983F-79B3-4A73-A95A-60015C52E252}"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3600450"/>
            <a:ext cx="5486400" cy="425054"/>
          </a:xfrm>
          <a:prstGeom prst="rect">
            <a:avLst/>
          </a:prstGeo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a:xfrm>
            <a:off x="457200" y="4767263"/>
            <a:ext cx="2133600" cy="273844"/>
          </a:xfrm>
          <a:prstGeom prst="rect">
            <a:avLst/>
          </a:prstGeom>
        </p:spPr>
        <p:txBody>
          <a:bodyPr/>
          <a:lstStyle/>
          <a:p>
            <a:fld id="{833FBE5A-A9D0-4959-80E7-6B8D900F5583}" type="datetimeFigureOut">
              <a:rPr lang="ru-RU" smtClean="0"/>
              <a:pPr/>
              <a:t>24.01.2021</a:t>
            </a:fld>
            <a:endParaRPr lang="ru-RU"/>
          </a:p>
        </p:txBody>
      </p:sp>
      <p:sp>
        <p:nvSpPr>
          <p:cNvPr id="6" name="Нижний колонтитул 5"/>
          <p:cNvSpPr>
            <a:spLocks noGrp="1"/>
          </p:cNvSpPr>
          <p:nvPr>
            <p:ph type="ftr" sz="quarter" idx="11"/>
          </p:nvPr>
        </p:nvSpPr>
        <p:spPr>
          <a:xfrm>
            <a:off x="3124200" y="4767263"/>
            <a:ext cx="2895600" cy="273844"/>
          </a:xfrm>
          <a:prstGeom prst="rect">
            <a:avLst/>
          </a:prstGeom>
        </p:spPr>
        <p:txBody>
          <a:bodyPr/>
          <a:lstStyle/>
          <a:p>
            <a:endParaRPr lang="ru-RU"/>
          </a:p>
        </p:txBody>
      </p:sp>
      <p:sp>
        <p:nvSpPr>
          <p:cNvPr id="7" name="Номер слайда 6"/>
          <p:cNvSpPr>
            <a:spLocks noGrp="1"/>
          </p:cNvSpPr>
          <p:nvPr>
            <p:ph type="sldNum" sz="quarter" idx="12"/>
          </p:nvPr>
        </p:nvSpPr>
        <p:spPr>
          <a:xfrm>
            <a:off x="6553200" y="4767263"/>
            <a:ext cx="2133600" cy="273844"/>
          </a:xfrm>
          <a:prstGeom prst="rect">
            <a:avLst/>
          </a:prstGeom>
        </p:spPr>
        <p:txBody>
          <a:bodyPr/>
          <a:lstStyle/>
          <a:p>
            <a:fld id="{11F2983F-79B3-4A73-A95A-60015C52E252}"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05979"/>
            <a:ext cx="8229600" cy="857250"/>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200151"/>
            <a:ext cx="8229600" cy="3394472"/>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4767263"/>
            <a:ext cx="2133600" cy="273844"/>
          </a:xfrm>
          <a:prstGeom prst="rect">
            <a:avLst/>
          </a:prstGeom>
        </p:spPr>
        <p:txBody>
          <a:bodyPr/>
          <a:lstStyle/>
          <a:p>
            <a:fld id="{833FBE5A-A9D0-4959-80E7-6B8D900F5583}" type="datetimeFigureOut">
              <a:rPr lang="ru-RU" smtClean="0"/>
              <a:pPr/>
              <a:t>24.01.2021</a:t>
            </a:fld>
            <a:endParaRPr lang="ru-RU"/>
          </a:p>
        </p:txBody>
      </p:sp>
      <p:sp>
        <p:nvSpPr>
          <p:cNvPr id="5" name="Нижний колонтитул 4"/>
          <p:cNvSpPr>
            <a:spLocks noGrp="1"/>
          </p:cNvSpPr>
          <p:nvPr>
            <p:ph type="ftr" sz="quarter" idx="11"/>
          </p:nvPr>
        </p:nvSpPr>
        <p:spPr>
          <a:xfrm>
            <a:off x="3124200" y="4767263"/>
            <a:ext cx="2895600" cy="273844"/>
          </a:xfrm>
          <a:prstGeom prst="rect">
            <a:avLst/>
          </a:prstGeom>
        </p:spPr>
        <p:txBody>
          <a:bodyPr/>
          <a:lstStyle/>
          <a:p>
            <a:endParaRPr lang="ru-RU"/>
          </a:p>
        </p:txBody>
      </p:sp>
      <p:sp>
        <p:nvSpPr>
          <p:cNvPr id="6" name="Номер слайда 5"/>
          <p:cNvSpPr>
            <a:spLocks noGrp="1"/>
          </p:cNvSpPr>
          <p:nvPr>
            <p:ph type="sldNum" sz="quarter" idx="12"/>
          </p:nvPr>
        </p:nvSpPr>
        <p:spPr>
          <a:xfrm>
            <a:off x="6553200" y="4767263"/>
            <a:ext cx="2133600" cy="273844"/>
          </a:xfrm>
          <a:prstGeom prst="rect">
            <a:avLst/>
          </a:prstGeom>
        </p:spPr>
        <p:txBody>
          <a:bodyPr/>
          <a:lstStyle/>
          <a:p>
            <a:fld id="{11F2983F-79B3-4A73-A95A-60015C52E252}"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54781"/>
            <a:ext cx="2057400" cy="329088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54781"/>
            <a:ext cx="6019800" cy="329088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a:xfrm>
            <a:off x="457200" y="4767263"/>
            <a:ext cx="2133600" cy="273844"/>
          </a:xfrm>
          <a:prstGeom prst="rect">
            <a:avLst/>
          </a:prstGeom>
        </p:spPr>
        <p:txBody>
          <a:bodyPr/>
          <a:lstStyle/>
          <a:p>
            <a:fld id="{833FBE5A-A9D0-4959-80E7-6B8D900F5583}" type="datetimeFigureOut">
              <a:rPr lang="ru-RU" smtClean="0"/>
              <a:pPr/>
              <a:t>24.01.2021</a:t>
            </a:fld>
            <a:endParaRPr lang="ru-RU"/>
          </a:p>
        </p:txBody>
      </p:sp>
      <p:sp>
        <p:nvSpPr>
          <p:cNvPr id="5" name="Нижний колонтитул 4"/>
          <p:cNvSpPr>
            <a:spLocks noGrp="1"/>
          </p:cNvSpPr>
          <p:nvPr>
            <p:ph type="ftr" sz="quarter" idx="11"/>
          </p:nvPr>
        </p:nvSpPr>
        <p:spPr>
          <a:xfrm>
            <a:off x="3124200" y="4767263"/>
            <a:ext cx="2895600" cy="273844"/>
          </a:xfrm>
          <a:prstGeom prst="rect">
            <a:avLst/>
          </a:prstGeom>
        </p:spPr>
        <p:txBody>
          <a:bodyPr/>
          <a:lstStyle/>
          <a:p>
            <a:endParaRPr lang="ru-RU"/>
          </a:p>
        </p:txBody>
      </p:sp>
      <p:sp>
        <p:nvSpPr>
          <p:cNvPr id="6" name="Номер слайда 5"/>
          <p:cNvSpPr>
            <a:spLocks noGrp="1"/>
          </p:cNvSpPr>
          <p:nvPr>
            <p:ph type="sldNum" sz="quarter" idx="12"/>
          </p:nvPr>
        </p:nvSpPr>
        <p:spPr>
          <a:xfrm>
            <a:off x="6553200" y="4767263"/>
            <a:ext cx="2133600" cy="273844"/>
          </a:xfrm>
          <a:prstGeom prst="rect">
            <a:avLst/>
          </a:prstGeom>
        </p:spPr>
        <p:txBody>
          <a:bodyPr/>
          <a:lstStyle/>
          <a:p>
            <a:fld id="{11F2983F-79B3-4A73-A95A-60015C52E252}"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3318" name="Picture 6" descr="http://www.polkop.ru/img/kat/ceramics101865b.jpg"/>
          <p:cNvPicPr>
            <a:picLocks noChangeAspect="1" noChangeArrowheads="1"/>
          </p:cNvPicPr>
          <p:nvPr userDrawn="1"/>
        </p:nvPicPr>
        <p:blipFill>
          <a:blip r:embed="rId13">
            <a:duotone>
              <a:prstClr val="black"/>
              <a:srgbClr val="E6D5C4">
                <a:tint val="45000"/>
                <a:satMod val="400000"/>
              </a:srgbClr>
            </a:duotone>
            <a:lum contrast="30000"/>
          </a:blip>
          <a:srcRect/>
          <a:stretch>
            <a:fillRect/>
          </a:stretch>
        </p:blipFill>
        <p:spPr bwMode="auto">
          <a:xfrm>
            <a:off x="0" y="0"/>
            <a:ext cx="9144000" cy="5143504"/>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51920" y="1928808"/>
            <a:ext cx="3960440"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ru-RU" sz="2400" b="1" i="1" dirty="0">
                <a:ln w="11430"/>
                <a:solidFill>
                  <a:srgbClr val="C00000"/>
                </a:solidFill>
                <a:effectLst>
                  <a:outerShdw blurRad="50800" dist="39000" dir="5460000" algn="tl">
                    <a:srgbClr val="000000">
                      <a:alpha val="38000"/>
                    </a:srgbClr>
                  </a:outerShdw>
                  <a:reflection blurRad="6350" stA="60000" endA="900" endPos="58000" dir="5400000" sy="-100000" algn="bl" rotWithShape="0"/>
                </a:effectLst>
                <a:latin typeface="Arial Black" pitchFamily="34" charset="0"/>
              </a:rPr>
              <a:t>П</a:t>
            </a:r>
            <a:r>
              <a:rPr lang="ru-RU" sz="2400" b="1" i="1" dirty="0" smtClean="0">
                <a:ln w="11430"/>
                <a:solidFill>
                  <a:srgbClr val="C00000"/>
                </a:solidFill>
                <a:effectLst>
                  <a:outerShdw blurRad="50800" dist="39000" dir="5460000" algn="tl">
                    <a:srgbClr val="000000">
                      <a:alpha val="38000"/>
                    </a:srgbClr>
                  </a:outerShdw>
                  <a:reflection blurRad="6350" stA="60000" endA="900" endPos="58000" dir="5400000" sy="-100000" algn="bl" rotWithShape="0"/>
                </a:effectLst>
                <a:latin typeface="Arial Black" pitchFamily="34" charset="0"/>
              </a:rPr>
              <a:t>одвижные игры на занятиях </a:t>
            </a:r>
            <a:r>
              <a:rPr lang="ru-RU" sz="2400" b="1" i="1" dirty="0" err="1" smtClean="0">
                <a:ln w="11430"/>
                <a:solidFill>
                  <a:srgbClr val="C00000"/>
                </a:solidFill>
                <a:effectLst>
                  <a:outerShdw blurRad="50800" dist="39000" dir="5460000" algn="tl">
                    <a:srgbClr val="000000">
                      <a:alpha val="38000"/>
                    </a:srgbClr>
                  </a:outerShdw>
                  <a:reflection blurRad="6350" stA="60000" endA="900" endPos="58000" dir="5400000" sy="-100000" algn="bl" rotWithShape="0"/>
                </a:effectLst>
                <a:latin typeface="Arial Black" pitchFamily="34" charset="0"/>
              </a:rPr>
              <a:t>Киокушинкай</a:t>
            </a:r>
            <a:r>
              <a:rPr lang="ru-RU" sz="2400" b="1" i="1" smtClean="0">
                <a:ln w="11430"/>
                <a:solidFill>
                  <a:srgbClr val="C00000"/>
                </a:solidFill>
                <a:effectLst>
                  <a:outerShdw blurRad="50800" dist="39000" dir="5460000" algn="tl">
                    <a:srgbClr val="000000">
                      <a:alpha val="38000"/>
                    </a:srgbClr>
                  </a:outerShdw>
                  <a:reflection blurRad="6350" stA="60000" endA="900" endPos="58000" dir="5400000" sy="-100000" algn="bl" rotWithShape="0"/>
                </a:effectLst>
                <a:latin typeface="Arial Black" pitchFamily="34" charset="0"/>
              </a:rPr>
              <a:t> карате</a:t>
            </a:r>
            <a:endParaRPr lang="ru-RU" sz="2400" b="1" i="1" dirty="0">
              <a:ln w="11430"/>
              <a:solidFill>
                <a:srgbClr val="C00000"/>
              </a:solidFill>
              <a:effectLst>
                <a:outerShdw blurRad="50800" dist="39000" dir="5460000" algn="tl">
                  <a:srgbClr val="000000">
                    <a:alpha val="38000"/>
                  </a:srgbClr>
                </a:outerShdw>
                <a:reflection blurRad="6350" stA="60000" endA="900" endPos="58000" dir="5400000" sy="-100000" algn="bl" rotWithShape="0"/>
              </a:effectLst>
              <a:latin typeface="Arial Black" pitchFamily="34" charset="0"/>
            </a:endParaRPr>
          </a:p>
        </p:txBody>
      </p:sp>
      <p:sp>
        <p:nvSpPr>
          <p:cNvPr id="2" name="Скругленный прямоугольник 1"/>
          <p:cNvSpPr/>
          <p:nvPr/>
        </p:nvSpPr>
        <p:spPr>
          <a:xfrm>
            <a:off x="3995936" y="915566"/>
            <a:ext cx="3744416" cy="914400"/>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2">
                    <a:lumMod val="50000"/>
                  </a:schemeClr>
                </a:solidFill>
                <a:latin typeface="Times New Roman" pitchFamily="18" charset="0"/>
                <a:cs typeface="Times New Roman" pitchFamily="18" charset="0"/>
              </a:rPr>
              <a:t>МБОУ ДО спортивная школа № 4</a:t>
            </a:r>
          </a:p>
          <a:p>
            <a:pPr algn="ctr"/>
            <a:r>
              <a:rPr lang="ru-RU" dirty="0" smtClean="0">
                <a:solidFill>
                  <a:schemeClr val="accent2">
                    <a:lumMod val="50000"/>
                  </a:schemeClr>
                </a:solidFill>
                <a:latin typeface="Times New Roman" pitchFamily="18" charset="0"/>
                <a:cs typeface="Times New Roman" pitchFamily="18" charset="0"/>
              </a:rPr>
              <a:t>МО город Краснодар</a:t>
            </a:r>
            <a:endParaRPr lang="ru-RU" dirty="0">
              <a:solidFill>
                <a:schemeClr val="accent2">
                  <a:lumMod val="50000"/>
                </a:schemeClr>
              </a:solidFill>
              <a:latin typeface="Times New Roman" pitchFamily="18" charset="0"/>
              <a:cs typeface="Times New Roman" pitchFamily="18" charset="0"/>
            </a:endParaRPr>
          </a:p>
        </p:txBody>
      </p:sp>
      <p:sp>
        <p:nvSpPr>
          <p:cNvPr id="3" name="Скругленный прямоугольник 2"/>
          <p:cNvSpPr/>
          <p:nvPr/>
        </p:nvSpPr>
        <p:spPr>
          <a:xfrm>
            <a:off x="4211960" y="3435846"/>
            <a:ext cx="3528392" cy="914400"/>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smtClean="0">
                <a:solidFill>
                  <a:schemeClr val="accent2">
                    <a:lumMod val="50000"/>
                  </a:schemeClr>
                </a:solidFill>
                <a:latin typeface="Times New Roman" pitchFamily="18" charset="0"/>
                <a:cs typeface="Times New Roman" pitchFamily="18" charset="0"/>
              </a:rPr>
              <a:t>Тренер – преподаватель </a:t>
            </a:r>
          </a:p>
          <a:p>
            <a:pPr algn="ctr"/>
            <a:r>
              <a:rPr lang="ru-RU" dirty="0" err="1" smtClean="0">
                <a:solidFill>
                  <a:schemeClr val="accent2">
                    <a:lumMod val="50000"/>
                  </a:schemeClr>
                </a:solidFill>
                <a:latin typeface="Times New Roman" pitchFamily="18" charset="0"/>
                <a:cs typeface="Times New Roman" pitchFamily="18" charset="0"/>
              </a:rPr>
              <a:t>Казарян</a:t>
            </a:r>
            <a:r>
              <a:rPr lang="ru-RU" dirty="0" smtClean="0">
                <a:solidFill>
                  <a:schemeClr val="accent2">
                    <a:lumMod val="50000"/>
                  </a:schemeClr>
                </a:solidFill>
                <a:latin typeface="Times New Roman" pitchFamily="18" charset="0"/>
                <a:cs typeface="Times New Roman" pitchFamily="18" charset="0"/>
              </a:rPr>
              <a:t> </a:t>
            </a:r>
            <a:r>
              <a:rPr lang="ru-RU" dirty="0" err="1" smtClean="0">
                <a:solidFill>
                  <a:schemeClr val="accent2">
                    <a:lumMod val="50000"/>
                  </a:schemeClr>
                </a:solidFill>
                <a:latin typeface="Times New Roman" pitchFamily="18" charset="0"/>
                <a:cs typeface="Times New Roman" pitchFamily="18" charset="0"/>
              </a:rPr>
              <a:t>Самвел</a:t>
            </a:r>
            <a:r>
              <a:rPr lang="ru-RU" dirty="0" smtClean="0">
                <a:solidFill>
                  <a:schemeClr val="accent2">
                    <a:lumMod val="50000"/>
                  </a:schemeClr>
                </a:solidFill>
                <a:latin typeface="Times New Roman" pitchFamily="18" charset="0"/>
                <a:cs typeface="Times New Roman" pitchFamily="18" charset="0"/>
              </a:rPr>
              <a:t> Александрович</a:t>
            </a:r>
            <a:endParaRPr lang="ru-RU" dirty="0">
              <a:solidFill>
                <a:schemeClr val="accent2">
                  <a:lumMod val="50000"/>
                </a:schemeClr>
              </a:solidFill>
              <a:latin typeface="Times New Roman" pitchFamily="18" charset="0"/>
              <a:cs typeface="Times New Roman" pitchFamily="18" charset="0"/>
            </a:endParaRPr>
          </a:p>
        </p:txBody>
      </p:sp>
      <p:pic>
        <p:nvPicPr>
          <p:cNvPr id="1026" name="Picture 2" descr="C:\Users\Пользователь\Desktop\скр\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839854"/>
            <a:ext cx="2952328" cy="20531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1" y="204786"/>
            <a:ext cx="3008313" cy="1430859"/>
          </a:xfrm>
        </p:spPr>
        <p:txBody>
          <a:bodyPr/>
          <a:lstStyle/>
          <a:p>
            <a:r>
              <a:rPr lang="ru-RU" sz="1600" dirty="0" smtClean="0">
                <a:solidFill>
                  <a:schemeClr val="accent2">
                    <a:lumMod val="50000"/>
                  </a:schemeClr>
                </a:solidFill>
                <a:latin typeface="Times New Roman" pitchFamily="18" charset="0"/>
                <a:cs typeface="Times New Roman" pitchFamily="18" charset="0"/>
              </a:rPr>
              <a:t>Цель: ознакомление с методикой проведения подвижных и спортивных игр на занятиях </a:t>
            </a:r>
            <a:r>
              <a:rPr lang="ru-RU" sz="1600" dirty="0" err="1" smtClean="0">
                <a:solidFill>
                  <a:schemeClr val="accent2">
                    <a:lumMod val="50000"/>
                  </a:schemeClr>
                </a:solidFill>
                <a:latin typeface="Times New Roman" pitchFamily="18" charset="0"/>
                <a:cs typeface="Times New Roman" pitchFamily="18" charset="0"/>
              </a:rPr>
              <a:t>Киокушинкай</a:t>
            </a:r>
            <a:r>
              <a:rPr lang="ru-RU" sz="1600" dirty="0" smtClean="0">
                <a:solidFill>
                  <a:schemeClr val="accent2">
                    <a:lumMod val="50000"/>
                  </a:schemeClr>
                </a:solidFill>
                <a:latin typeface="Times New Roman" pitchFamily="18" charset="0"/>
                <a:cs typeface="Times New Roman" pitchFamily="18" charset="0"/>
              </a:rPr>
              <a:t> карате.</a:t>
            </a:r>
            <a:endParaRPr lang="ru-RU" sz="1600" dirty="0">
              <a:solidFill>
                <a:schemeClr val="accent2">
                  <a:lumMod val="50000"/>
                </a:schemeClr>
              </a:solidFill>
              <a:latin typeface="Times New Roman" pitchFamily="18" charset="0"/>
              <a:cs typeface="Times New Roman" pitchFamily="18" charset="0"/>
            </a:endParaRPr>
          </a:p>
        </p:txBody>
      </p:sp>
      <p:sp>
        <p:nvSpPr>
          <p:cNvPr id="3" name="Объект 2"/>
          <p:cNvSpPr>
            <a:spLocks noGrp="1"/>
          </p:cNvSpPr>
          <p:nvPr>
            <p:ph idx="1"/>
          </p:nvPr>
        </p:nvSpPr>
        <p:spPr/>
        <p:txBody>
          <a:bodyPr/>
          <a:lstStyle/>
          <a:p>
            <a:pPr marL="0" indent="0" algn="ctr">
              <a:buNone/>
            </a:pPr>
            <a:r>
              <a:rPr lang="ru-RU" sz="2000" b="1" i="1" dirty="0" smtClean="0">
                <a:solidFill>
                  <a:schemeClr val="accent2">
                    <a:lumMod val="50000"/>
                  </a:schemeClr>
                </a:solidFill>
                <a:latin typeface="Times New Roman" pitchFamily="18" charset="0"/>
                <a:cs typeface="Times New Roman" pitchFamily="18" charset="0"/>
              </a:rPr>
              <a:t>В курсе обучения </a:t>
            </a:r>
            <a:r>
              <a:rPr lang="ru-RU" sz="2000" b="1" i="1" dirty="0" err="1">
                <a:solidFill>
                  <a:schemeClr val="accent2">
                    <a:lumMod val="50000"/>
                  </a:schemeClr>
                </a:solidFill>
                <a:latin typeface="Times New Roman" pitchFamily="18" charset="0"/>
                <a:cs typeface="Times New Roman" pitchFamily="18" charset="0"/>
              </a:rPr>
              <a:t>К</a:t>
            </a:r>
            <a:r>
              <a:rPr lang="ru-RU" sz="2000" b="1" i="1" dirty="0" err="1" smtClean="0">
                <a:solidFill>
                  <a:schemeClr val="accent2">
                    <a:lumMod val="50000"/>
                  </a:schemeClr>
                </a:solidFill>
                <a:latin typeface="Times New Roman" pitchFamily="18" charset="0"/>
                <a:cs typeface="Times New Roman" pitchFamily="18" charset="0"/>
              </a:rPr>
              <a:t>иокушинкай</a:t>
            </a:r>
            <a:r>
              <a:rPr lang="ru-RU" sz="2000" b="1" i="1" dirty="0" smtClean="0">
                <a:solidFill>
                  <a:schemeClr val="accent2">
                    <a:lumMod val="50000"/>
                  </a:schemeClr>
                </a:solidFill>
                <a:latin typeface="Times New Roman" pitchFamily="18" charset="0"/>
                <a:cs typeface="Times New Roman" pitchFamily="18" charset="0"/>
              </a:rPr>
              <a:t> карате подвижные игры являются важной частью тренировочного процесса, особенно для младших категорий обучающихся. Они способствуют развитию быстроты, силы, выносливости, ловкости, гибкости, пространственной ориентации, формируют волю к победе и навыки взаимопомощи, улучшают реакцию и сообразительность, развивают координацию движений, совершенствуют рациональную спортивную технику и групповую практику.</a:t>
            </a:r>
            <a:endParaRPr lang="ru-RU" sz="2000" b="1" i="1" dirty="0">
              <a:solidFill>
                <a:schemeClr val="accent2">
                  <a:lumMod val="50000"/>
                </a:schemeClr>
              </a:solidFill>
              <a:latin typeface="Times New Roman" pitchFamily="18" charset="0"/>
              <a:cs typeface="Times New Roman" pitchFamily="18" charset="0"/>
            </a:endParaRPr>
          </a:p>
        </p:txBody>
      </p:sp>
      <p:pic>
        <p:nvPicPr>
          <p:cNvPr id="2050" name="Picture 2" descr="C:\Users\Пользователь\Desktop\скр\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661" y="1851670"/>
            <a:ext cx="2642187" cy="28803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79512" y="627534"/>
            <a:ext cx="3672408" cy="648072"/>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Командная подвижная игра </a:t>
            </a:r>
          </a:p>
          <a:p>
            <a:pPr algn="ctr"/>
            <a:r>
              <a:rPr lang="ru-RU" b="1" i="1" dirty="0" smtClean="0">
                <a:solidFill>
                  <a:schemeClr val="accent2">
                    <a:lumMod val="50000"/>
                  </a:schemeClr>
                </a:solidFill>
                <a:latin typeface="Times New Roman" pitchFamily="18" charset="0"/>
                <a:cs typeface="Times New Roman" pitchFamily="18" charset="0"/>
              </a:rPr>
              <a:t>«Регби на коленях»</a:t>
            </a:r>
            <a:endParaRPr lang="ru-RU" b="1" i="1" dirty="0">
              <a:solidFill>
                <a:schemeClr val="accent2">
                  <a:lumMod val="50000"/>
                </a:schemeClr>
              </a:solidFill>
              <a:latin typeface="Times New Roman" pitchFamily="18" charset="0"/>
              <a:cs typeface="Times New Roman" pitchFamily="18" charset="0"/>
            </a:endParaRPr>
          </a:p>
        </p:txBody>
      </p:sp>
      <p:sp>
        <p:nvSpPr>
          <p:cNvPr id="3" name="Скругленный прямоугольник 2"/>
          <p:cNvSpPr/>
          <p:nvPr/>
        </p:nvSpPr>
        <p:spPr>
          <a:xfrm>
            <a:off x="188843" y="1419622"/>
            <a:ext cx="3663077" cy="3024336"/>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b="1" dirty="0" smtClean="0">
                <a:solidFill>
                  <a:schemeClr val="accent2">
                    <a:lumMod val="50000"/>
                  </a:schemeClr>
                </a:solidFill>
                <a:latin typeface="Times New Roman" pitchFamily="18" charset="0"/>
                <a:cs typeface="Times New Roman" pitchFamily="18" charset="0"/>
              </a:rPr>
              <a:t>Игра проводится в борцовском зале. Оптимальное количество игроков в каждой команде – 3 человека. Используется набивной мяч. Задача игроков каждой команды – приземлить мяч в «зоне» противника, прижав его к полу телом. Перемещаться можно только на коленях или кувырками. Разрешаются любые захваты, кроме болевых и удушающих, и удержания. На одного игрока могут нападать сразу несколько противников. Игрока, не владеющего мячом, можно атаковать только на той половине площадки, на которой находится мяч</a:t>
            </a:r>
            <a:r>
              <a:rPr lang="ru-RU" sz="1200" dirty="0" smtClean="0">
                <a:solidFill>
                  <a:schemeClr val="accent2">
                    <a:lumMod val="50000"/>
                  </a:schemeClr>
                </a:solidFill>
                <a:latin typeface="Times New Roman" pitchFamily="18" charset="0"/>
                <a:cs typeface="Times New Roman" pitchFamily="18" charset="0"/>
              </a:rPr>
              <a:t>. </a:t>
            </a:r>
            <a:r>
              <a:rPr lang="ru-RU" sz="1200" b="1" i="1" dirty="0" smtClean="0">
                <a:solidFill>
                  <a:schemeClr val="accent2">
                    <a:lumMod val="50000"/>
                  </a:schemeClr>
                </a:solidFill>
                <a:latin typeface="Times New Roman" pitchFamily="18" charset="0"/>
                <a:cs typeface="Times New Roman" pitchFamily="18" charset="0"/>
              </a:rPr>
              <a:t>Внимание! Во время игры соблюдать осторожность! Игру проводить только под наблюдением тренера!</a:t>
            </a:r>
            <a:endParaRPr lang="ru-RU" sz="1200" b="1" i="1" dirty="0">
              <a:solidFill>
                <a:schemeClr val="accent2">
                  <a:lumMod val="50000"/>
                </a:schemeClr>
              </a:solidFill>
              <a:latin typeface="Times New Roman" pitchFamily="18" charset="0"/>
              <a:cs typeface="Times New Roman" pitchFamily="18" charset="0"/>
            </a:endParaRPr>
          </a:p>
        </p:txBody>
      </p:sp>
      <p:pic>
        <p:nvPicPr>
          <p:cNvPr id="5122" name="Picture 2" descr="C:\Users\Пользователь\Desktop\скр\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1027280"/>
            <a:ext cx="4267200" cy="29241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251520" y="627534"/>
            <a:ext cx="4464496" cy="576064"/>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Командная игра</a:t>
            </a:r>
          </a:p>
          <a:p>
            <a:pPr algn="ctr"/>
            <a:r>
              <a:rPr lang="ru-RU" b="1" i="1" dirty="0" smtClean="0">
                <a:solidFill>
                  <a:schemeClr val="accent2">
                    <a:lumMod val="50000"/>
                  </a:schemeClr>
                </a:solidFill>
                <a:latin typeface="Times New Roman" pitchFamily="18" charset="0"/>
                <a:cs typeface="Times New Roman" pitchFamily="18" charset="0"/>
              </a:rPr>
              <a:t>«Перетягивание каната</a:t>
            </a:r>
            <a:r>
              <a:rPr lang="ru-RU" b="1" dirty="0" smtClean="0">
                <a:solidFill>
                  <a:schemeClr val="accent2">
                    <a:lumMod val="50000"/>
                  </a:schemeClr>
                </a:solidFill>
                <a:latin typeface="Times New Roman" pitchFamily="18" charset="0"/>
                <a:cs typeface="Times New Roman" pitchFamily="18" charset="0"/>
              </a:rPr>
              <a:t>»</a:t>
            </a:r>
            <a:endParaRPr lang="ru-RU" b="1" dirty="0">
              <a:solidFill>
                <a:schemeClr val="accent2">
                  <a:lumMod val="50000"/>
                </a:schemeClr>
              </a:solidFill>
              <a:latin typeface="Times New Roman" pitchFamily="18" charset="0"/>
              <a:cs typeface="Times New Roman" pitchFamily="18" charset="0"/>
            </a:endParaRPr>
          </a:p>
        </p:txBody>
      </p:sp>
      <p:sp>
        <p:nvSpPr>
          <p:cNvPr id="3" name="Скругленный прямоугольник 2"/>
          <p:cNvSpPr/>
          <p:nvPr/>
        </p:nvSpPr>
        <p:spPr>
          <a:xfrm>
            <a:off x="251520" y="1635646"/>
            <a:ext cx="4464496" cy="2880320"/>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Участники двух команд берутся за прочный канат с двух сторон. На середине каната укрепляется ленточка. На равных расстояниях от середины каната на полу чертятся две поперечные линии. По сигналу начинается перетягивание каната. Побеждает та команда, первой подтянувшая ленточку до своей линии.</a:t>
            </a:r>
            <a:endParaRPr lang="ru-RU" b="1" i="1" dirty="0">
              <a:solidFill>
                <a:schemeClr val="accent2">
                  <a:lumMod val="50000"/>
                </a:schemeClr>
              </a:solidFill>
              <a:latin typeface="Times New Roman" pitchFamily="18" charset="0"/>
              <a:cs typeface="Times New Roman" pitchFamily="18" charset="0"/>
            </a:endParaRPr>
          </a:p>
        </p:txBody>
      </p:sp>
      <p:pic>
        <p:nvPicPr>
          <p:cNvPr id="6146" name="Picture 2" descr="C:\Users\Пользователь\Desktop\скр\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3196" y="689874"/>
            <a:ext cx="3200400" cy="37909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251520" y="627534"/>
            <a:ext cx="3456384" cy="648072"/>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Командная игра</a:t>
            </a:r>
          </a:p>
          <a:p>
            <a:pPr algn="ctr"/>
            <a:r>
              <a:rPr lang="ru-RU" b="1" i="1" dirty="0" smtClean="0">
                <a:solidFill>
                  <a:schemeClr val="accent2">
                    <a:lumMod val="50000"/>
                  </a:schemeClr>
                </a:solidFill>
                <a:latin typeface="Times New Roman" pitchFamily="18" charset="0"/>
                <a:cs typeface="Times New Roman" pitchFamily="18" charset="0"/>
              </a:rPr>
              <a:t>«</a:t>
            </a:r>
            <a:r>
              <a:rPr lang="ru-RU" b="1" i="1" dirty="0" err="1" smtClean="0">
                <a:solidFill>
                  <a:schemeClr val="accent2">
                    <a:lumMod val="50000"/>
                  </a:schemeClr>
                </a:solidFill>
                <a:latin typeface="Times New Roman" pitchFamily="18" charset="0"/>
                <a:cs typeface="Times New Roman" pitchFamily="18" charset="0"/>
              </a:rPr>
              <a:t>Переталкивание</a:t>
            </a:r>
            <a:r>
              <a:rPr lang="ru-RU" b="1" i="1" dirty="0" smtClean="0">
                <a:solidFill>
                  <a:schemeClr val="accent2">
                    <a:lumMod val="50000"/>
                  </a:schemeClr>
                </a:solidFill>
                <a:latin typeface="Times New Roman" pitchFamily="18" charset="0"/>
                <a:cs typeface="Times New Roman" pitchFamily="18" charset="0"/>
              </a:rPr>
              <a:t> шеренгами»</a:t>
            </a:r>
            <a:endParaRPr lang="ru-RU" b="1" i="1" dirty="0">
              <a:solidFill>
                <a:schemeClr val="accent2">
                  <a:lumMod val="50000"/>
                </a:schemeClr>
              </a:solidFill>
              <a:latin typeface="Times New Roman" pitchFamily="18" charset="0"/>
              <a:cs typeface="Times New Roman" pitchFamily="18" charset="0"/>
            </a:endParaRPr>
          </a:p>
        </p:txBody>
      </p:sp>
      <p:sp>
        <p:nvSpPr>
          <p:cNvPr id="3" name="Скругленный прямоугольник 2"/>
          <p:cNvSpPr/>
          <p:nvPr/>
        </p:nvSpPr>
        <p:spPr>
          <a:xfrm>
            <a:off x="251520" y="1347614"/>
            <a:ext cx="3456384" cy="3168352"/>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schemeClr val="accent2">
                    <a:lumMod val="50000"/>
                  </a:schemeClr>
                </a:solidFill>
                <a:latin typeface="Times New Roman" pitchFamily="18" charset="0"/>
                <a:cs typeface="Times New Roman" pitchFamily="18" charset="0"/>
              </a:rPr>
              <a:t>Две цепи «противников» выстраиваются друг напротив друга внутри очерченной площадки. В каждой команде игроки сцепляются локтями с соседями справа и слева, кисти рук устанавливают в «замок» на животе. По сигналу каждая цепь стремится вытеснить другую за границы установленной территории. При разрыве сцепки рук в какой-либо команде ей засчитывается поражение. Побеждает команда, полностью вытеснившая другую команду за пределы площадки.</a:t>
            </a:r>
            <a:endParaRPr lang="ru-RU" sz="1400" b="1" i="1" dirty="0">
              <a:solidFill>
                <a:schemeClr val="accent2">
                  <a:lumMod val="50000"/>
                </a:schemeClr>
              </a:solidFill>
              <a:latin typeface="Times New Roman" pitchFamily="18" charset="0"/>
              <a:cs typeface="Times New Roman" pitchFamily="18" charset="0"/>
            </a:endParaRPr>
          </a:p>
        </p:txBody>
      </p:sp>
      <p:pic>
        <p:nvPicPr>
          <p:cNvPr id="7170" name="Picture 2" descr="C:\Users\Пользователь\Desktop\скр\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083894"/>
            <a:ext cx="4267200" cy="30194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Пользователь\Desktop\скр\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562979"/>
            <a:ext cx="3052840" cy="266429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Скругленный прямоугольник 1"/>
          <p:cNvSpPr/>
          <p:nvPr/>
        </p:nvSpPr>
        <p:spPr>
          <a:xfrm>
            <a:off x="167341" y="627534"/>
            <a:ext cx="4032448" cy="504056"/>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Эстафеты с особыми видами перемещений</a:t>
            </a:r>
            <a:endParaRPr lang="ru-RU" b="1" i="1" dirty="0">
              <a:solidFill>
                <a:schemeClr val="accent2">
                  <a:lumMod val="50000"/>
                </a:schemeClr>
              </a:solidFill>
              <a:latin typeface="Times New Roman" pitchFamily="18" charset="0"/>
              <a:cs typeface="Times New Roman" pitchFamily="18" charset="0"/>
            </a:endParaRPr>
          </a:p>
        </p:txBody>
      </p:sp>
      <p:sp>
        <p:nvSpPr>
          <p:cNvPr id="3" name="Скругленный прямоугольник 2"/>
          <p:cNvSpPr/>
          <p:nvPr/>
        </p:nvSpPr>
        <p:spPr>
          <a:xfrm>
            <a:off x="179512" y="1275606"/>
            <a:ext cx="2664296" cy="3240360"/>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schemeClr val="accent2">
                    <a:lumMod val="50000"/>
                  </a:schemeClr>
                </a:solidFill>
                <a:latin typeface="Times New Roman" pitchFamily="18" charset="0"/>
                <a:cs typeface="Times New Roman" pitchFamily="18" charset="0"/>
              </a:rPr>
              <a:t>В этих эстафетах задание по особому виду перемещений может выполняться как на протяжении всей дистанции, так и только до поворотного пункта ( в этом случае вторая половина дистанции преодолевается бегом). Возможно комбинирование: до поворотного пункта выполняется одно задание, после него – другое.</a:t>
            </a:r>
            <a:endParaRPr lang="ru-RU" sz="1400" b="1" i="1" dirty="0">
              <a:solidFill>
                <a:schemeClr val="accent2">
                  <a:lumMod val="50000"/>
                </a:schemeClr>
              </a:solidFill>
              <a:latin typeface="Times New Roman" pitchFamily="18" charset="0"/>
              <a:cs typeface="Times New Roman" pitchFamily="18" charset="0"/>
            </a:endParaRPr>
          </a:p>
        </p:txBody>
      </p:sp>
      <p:sp>
        <p:nvSpPr>
          <p:cNvPr id="4" name="Скругленный прямоугольник 3"/>
          <p:cNvSpPr/>
          <p:nvPr/>
        </p:nvSpPr>
        <p:spPr>
          <a:xfrm>
            <a:off x="5220072" y="627534"/>
            <a:ext cx="3816424" cy="3888432"/>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b="1" i="1" dirty="0" smtClean="0">
                <a:solidFill>
                  <a:schemeClr val="accent2">
                    <a:lumMod val="50000"/>
                  </a:schemeClr>
                </a:solidFill>
                <a:latin typeface="Times New Roman" pitchFamily="18" charset="0"/>
                <a:cs typeface="Times New Roman" pitchFamily="18" charset="0"/>
              </a:rPr>
              <a:t>Варианты:</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Перемещение ползком (на животе, на спине).</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Перемещение прыжками на корточках (можно выполнять сразу всей командой, при этом каждый держится руками за пояс переднего партнера).</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Перемещение «гусиным» шагом (также возможно групповое выполнение).</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Перемещение переворотом «солнце».</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Бег спиной.</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Перемещение «дриблингом (подскоками в упоре на ладонях).</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Перемещение прыжками в фронтальной </a:t>
            </a:r>
            <a:r>
              <a:rPr lang="ru-RU" sz="1200" b="1" i="1" dirty="0" err="1" smtClean="0">
                <a:solidFill>
                  <a:schemeClr val="accent2">
                    <a:lumMod val="50000"/>
                  </a:schemeClr>
                </a:solidFill>
                <a:latin typeface="Times New Roman" pitchFamily="18" charset="0"/>
                <a:cs typeface="Times New Roman" pitchFamily="18" charset="0"/>
              </a:rPr>
              <a:t>киба-дати</a:t>
            </a:r>
            <a:r>
              <a:rPr lang="ru-RU" sz="1200" b="1" i="1" dirty="0" smtClean="0">
                <a:solidFill>
                  <a:schemeClr val="accent2">
                    <a:lumMod val="50000"/>
                  </a:schemeClr>
                </a:solidFill>
                <a:latin typeface="Times New Roman" pitchFamily="18" charset="0"/>
                <a:cs typeface="Times New Roman" pitchFamily="18" charset="0"/>
              </a:rPr>
              <a:t>.</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Перемещение кувырками (через голову, через плечо, спиной вперед).</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Перемещение прыжками на одной ноге.</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Перемещение прыжками с зажатым между ног мячом.</a:t>
            </a:r>
            <a:endParaRPr lang="ru-RU" sz="1200" b="1" i="1" dirty="0">
              <a:solidFill>
                <a:schemeClr val="accent2">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94128386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79512" y="639602"/>
            <a:ext cx="2808312" cy="636004"/>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Салочки (без разделения на команды)</a:t>
            </a:r>
            <a:endParaRPr lang="ru-RU" b="1" i="1" dirty="0">
              <a:solidFill>
                <a:schemeClr val="accent2">
                  <a:lumMod val="50000"/>
                </a:schemeClr>
              </a:solidFill>
              <a:latin typeface="Times New Roman" pitchFamily="18" charset="0"/>
              <a:cs typeface="Times New Roman" pitchFamily="18" charset="0"/>
            </a:endParaRPr>
          </a:p>
        </p:txBody>
      </p:sp>
      <p:sp>
        <p:nvSpPr>
          <p:cNvPr id="3" name="Скругленный прямоугольник 2"/>
          <p:cNvSpPr/>
          <p:nvPr/>
        </p:nvSpPr>
        <p:spPr>
          <a:xfrm>
            <a:off x="179512" y="1419622"/>
            <a:ext cx="2808312" cy="3168352"/>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schemeClr val="accent2">
                    <a:lumMod val="50000"/>
                  </a:schemeClr>
                </a:solidFill>
                <a:latin typeface="Times New Roman" pitchFamily="18" charset="0"/>
                <a:cs typeface="Times New Roman" pitchFamily="18" charset="0"/>
              </a:rPr>
              <a:t>Играют на ограниченной площадке. Водящий должен догнать любого игрока и коснуться его рукой, после чего тот становится водящим. Осаливать можно не только рукой, но и сложенным вчетверо поясом. Через 1-2 минуты игра останавливается. Тот, кто в этот момент был водящим, должен отжаться 10 раз.</a:t>
            </a:r>
            <a:endParaRPr lang="ru-RU" sz="1400" b="1" i="1" dirty="0">
              <a:solidFill>
                <a:schemeClr val="accent2">
                  <a:lumMod val="50000"/>
                </a:schemeClr>
              </a:solidFill>
              <a:latin typeface="Times New Roman" pitchFamily="18" charset="0"/>
              <a:cs typeface="Times New Roman" pitchFamily="18" charset="0"/>
            </a:endParaRPr>
          </a:p>
        </p:txBody>
      </p:sp>
      <p:sp>
        <p:nvSpPr>
          <p:cNvPr id="4" name="Скругленный прямоугольник 3"/>
          <p:cNvSpPr/>
          <p:nvPr/>
        </p:nvSpPr>
        <p:spPr>
          <a:xfrm>
            <a:off x="3491880" y="639602"/>
            <a:ext cx="4824536" cy="1716124"/>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schemeClr val="accent2">
                    <a:lumMod val="50000"/>
                  </a:schemeClr>
                </a:solidFill>
                <a:latin typeface="Times New Roman" pitchFamily="18" charset="0"/>
                <a:cs typeface="Times New Roman" pitchFamily="18" charset="0"/>
              </a:rPr>
              <a:t>Варианты:</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Игроки перемещаются бегом.</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Игроки перемещаются скачками на одной ноге.</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Каждый «осаленный» присоединяется к водящему, беря его за руку. Постепенно образуется «цепочка» водящих, </a:t>
            </a:r>
            <a:r>
              <a:rPr lang="ru-RU" sz="1400" b="1" i="1" dirty="0" err="1" smtClean="0">
                <a:solidFill>
                  <a:schemeClr val="accent2">
                    <a:lumMod val="50000"/>
                  </a:schemeClr>
                </a:solidFill>
                <a:latin typeface="Times New Roman" pitchFamily="18" charset="0"/>
                <a:cs typeface="Times New Roman" pitchFamily="18" charset="0"/>
              </a:rPr>
              <a:t>удлинняющаяся</a:t>
            </a:r>
            <a:r>
              <a:rPr lang="ru-RU" sz="1400" b="1" i="1" dirty="0" smtClean="0">
                <a:solidFill>
                  <a:schemeClr val="accent2">
                    <a:lumMod val="50000"/>
                  </a:schemeClr>
                </a:solidFill>
                <a:latin typeface="Times New Roman" pitchFamily="18" charset="0"/>
                <a:cs typeface="Times New Roman" pitchFamily="18" charset="0"/>
              </a:rPr>
              <a:t> с каждым «осаленным». В этом случае игра ведется до тех пор, пока не будет пойман последний игрок.</a:t>
            </a:r>
            <a:endParaRPr lang="ru-RU" sz="1400" b="1" i="1" dirty="0">
              <a:solidFill>
                <a:schemeClr val="accent2">
                  <a:lumMod val="50000"/>
                </a:schemeClr>
              </a:solidFill>
              <a:latin typeface="Times New Roman" pitchFamily="18" charset="0"/>
              <a:cs typeface="Times New Roman" pitchFamily="18" charset="0"/>
            </a:endParaRPr>
          </a:p>
        </p:txBody>
      </p:sp>
      <p:pic>
        <p:nvPicPr>
          <p:cNvPr id="10243" name="Picture 3" descr="C:\Users\Пользователь\Desktop\скр\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2388087"/>
            <a:ext cx="2212268" cy="222543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726385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79512" y="627534"/>
            <a:ext cx="3312368" cy="565212"/>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Сильная кисть</a:t>
            </a:r>
            <a:endParaRPr lang="ru-RU" b="1" i="1" dirty="0">
              <a:solidFill>
                <a:schemeClr val="accent2">
                  <a:lumMod val="50000"/>
                </a:schemeClr>
              </a:solidFill>
              <a:latin typeface="Times New Roman" pitchFamily="18" charset="0"/>
              <a:cs typeface="Times New Roman" pitchFamily="18" charset="0"/>
            </a:endParaRPr>
          </a:p>
        </p:txBody>
      </p:sp>
      <p:sp>
        <p:nvSpPr>
          <p:cNvPr id="3" name="Скругленный прямоугольник 2"/>
          <p:cNvSpPr/>
          <p:nvPr/>
        </p:nvSpPr>
        <p:spPr>
          <a:xfrm>
            <a:off x="179512" y="1347614"/>
            <a:ext cx="3528392" cy="3168352"/>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200" b="1" i="1" dirty="0" smtClean="0">
                <a:solidFill>
                  <a:schemeClr val="accent2">
                    <a:lumMod val="50000"/>
                  </a:schemeClr>
                </a:solidFill>
                <a:latin typeface="Times New Roman" pitchFamily="18" charset="0"/>
                <a:cs typeface="Times New Roman" pitchFamily="18" charset="0"/>
              </a:rPr>
              <a:t>Варианты:</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Каждый участник держит в одной руке развернутый газетный лист. По сигналу начинают комкать листы кистью руки, не помогая другой рукой. Побеждает игрок, первым скомкавший газету так, чтобы она полностью умещалась в кулаке и не была видна снаружи.</a:t>
            </a:r>
          </a:p>
          <a:p>
            <a:pPr marL="342900" indent="-342900" algn="ctr">
              <a:buAutoNum type="arabicParenR"/>
            </a:pPr>
            <a:r>
              <a:rPr lang="ru-RU" sz="1200" b="1" i="1" dirty="0" smtClean="0">
                <a:solidFill>
                  <a:schemeClr val="accent2">
                    <a:lumMod val="50000"/>
                  </a:schemeClr>
                </a:solidFill>
                <a:latin typeface="Times New Roman" pitchFamily="18" charset="0"/>
                <a:cs typeface="Times New Roman" pitchFamily="18" charset="0"/>
              </a:rPr>
              <a:t>Каждый участник держит в одной руке газетный лист. По сигналу участники начинают отрывать от газеты мелкие кусочки, не помогая другой рукой. Побеждает игрок, оторвавший от своей газеты наибольшее количество кусочков в заданное время.</a:t>
            </a:r>
            <a:endParaRPr lang="ru-RU" sz="1200" b="1" i="1" dirty="0">
              <a:solidFill>
                <a:schemeClr val="accent2">
                  <a:lumMod val="50000"/>
                </a:schemeClr>
              </a:solidFill>
              <a:latin typeface="Times New Roman" pitchFamily="18" charset="0"/>
              <a:cs typeface="Times New Roman" pitchFamily="18" charset="0"/>
            </a:endParaRPr>
          </a:p>
        </p:txBody>
      </p:sp>
      <p:pic>
        <p:nvPicPr>
          <p:cNvPr id="8194" name="Picture 2" descr="C:\Users\Пользователь\Desktop\скр\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910140"/>
            <a:ext cx="3200400" cy="33147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9221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Пользователь\Desktop\скр\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844" y="1995686"/>
            <a:ext cx="2803672" cy="23202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Скругленный прямоугольник 1"/>
          <p:cNvSpPr/>
          <p:nvPr/>
        </p:nvSpPr>
        <p:spPr>
          <a:xfrm>
            <a:off x="179512" y="627534"/>
            <a:ext cx="3024336" cy="720080"/>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Упражнение с поясом для развития силы</a:t>
            </a:r>
            <a:endParaRPr lang="ru-RU" b="1" i="1" dirty="0">
              <a:solidFill>
                <a:schemeClr val="accent2">
                  <a:lumMod val="50000"/>
                </a:schemeClr>
              </a:solidFill>
              <a:latin typeface="Times New Roman" pitchFamily="18" charset="0"/>
              <a:cs typeface="Times New Roman" pitchFamily="18" charset="0"/>
            </a:endParaRPr>
          </a:p>
        </p:txBody>
      </p:sp>
      <p:sp>
        <p:nvSpPr>
          <p:cNvPr id="3" name="Скругленный прямоугольник 2"/>
          <p:cNvSpPr/>
          <p:nvPr/>
        </p:nvSpPr>
        <p:spPr>
          <a:xfrm>
            <a:off x="2627784" y="1039956"/>
            <a:ext cx="4680520" cy="3456384"/>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AutoNum type="arabicPeriod"/>
            </a:pPr>
            <a:r>
              <a:rPr lang="ru-RU" sz="1400" b="1" i="1" dirty="0" smtClean="0">
                <a:solidFill>
                  <a:schemeClr val="accent2">
                    <a:lumMod val="50000"/>
                  </a:schemeClr>
                </a:solidFill>
                <a:latin typeface="Times New Roman" pitchFamily="18" charset="0"/>
                <a:cs typeface="Times New Roman" pitchFamily="18" charset="0"/>
              </a:rPr>
              <a:t>Один партнер обводит пояс вокруг корпуса другого и, держась за концы пояса, выполняет тягу назад. Передний партнер должен двигаться вперед, преодолевая сопротивление заднего партнера.</a:t>
            </a:r>
          </a:p>
          <a:p>
            <a:pPr marL="342900" indent="-342900" algn="ctr">
              <a:buAutoNum type="arabicPeriod"/>
            </a:pPr>
            <a:r>
              <a:rPr lang="ru-RU" sz="1400" b="1" i="1" dirty="0" smtClean="0">
                <a:solidFill>
                  <a:schemeClr val="accent2">
                    <a:lumMod val="50000"/>
                  </a:schemeClr>
                </a:solidFill>
                <a:latin typeface="Times New Roman" pitchFamily="18" charset="0"/>
                <a:cs typeface="Times New Roman" pitchFamily="18" charset="0"/>
              </a:rPr>
              <a:t>То же, но во время движения передний партнер наносит удары руками и ногами в воздух. Возможно выполнение с отягощением в руках и на ногах.</a:t>
            </a:r>
          </a:p>
          <a:p>
            <a:pPr marL="342900" indent="-342900" algn="ctr">
              <a:buAutoNum type="arabicPeriod"/>
            </a:pPr>
            <a:r>
              <a:rPr lang="ru-RU" sz="1400" b="1" i="1" dirty="0" smtClean="0">
                <a:solidFill>
                  <a:schemeClr val="accent2">
                    <a:lumMod val="50000"/>
                  </a:schemeClr>
                </a:solidFill>
                <a:latin typeface="Times New Roman" pitchFamily="18" charset="0"/>
                <a:cs typeface="Times New Roman" pitchFamily="18" charset="0"/>
              </a:rPr>
              <a:t>Один конец пояса </a:t>
            </a:r>
            <a:r>
              <a:rPr lang="ru-RU" sz="1400" b="1" i="1" dirty="0" err="1" smtClean="0">
                <a:solidFill>
                  <a:schemeClr val="accent2">
                    <a:lumMod val="50000"/>
                  </a:schemeClr>
                </a:solidFill>
                <a:latin typeface="Times New Roman" pitchFamily="18" charset="0"/>
                <a:cs typeface="Times New Roman" pitchFamily="18" charset="0"/>
              </a:rPr>
              <a:t>намотин</a:t>
            </a:r>
            <a:r>
              <a:rPr lang="ru-RU" sz="1400" b="1" i="1" dirty="0" smtClean="0">
                <a:solidFill>
                  <a:schemeClr val="accent2">
                    <a:lumMod val="50000"/>
                  </a:schemeClr>
                </a:solidFill>
                <a:latin typeface="Times New Roman" pitchFamily="18" charset="0"/>
                <a:cs typeface="Times New Roman" pitchFamily="18" charset="0"/>
              </a:rPr>
              <a:t> на кулак переднего партнера, другой конец в руках у заднего. Передний партнер наносит удары рукой в воздух, преодолевая легкое сопротивление заднего и стараясь не искажать форму (траекторию) ударов.</a:t>
            </a:r>
            <a:endParaRPr lang="ru-RU" sz="1400" b="1" i="1" dirty="0">
              <a:solidFill>
                <a:schemeClr val="accent2">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5581366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79512" y="627534"/>
            <a:ext cx="3384376" cy="504056"/>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Игры в спортивном лагере</a:t>
            </a:r>
            <a:endParaRPr lang="ru-RU" b="1" i="1" dirty="0">
              <a:solidFill>
                <a:schemeClr val="accent2">
                  <a:lumMod val="50000"/>
                </a:schemeClr>
              </a:solidFill>
              <a:latin typeface="Times New Roman" pitchFamily="18" charset="0"/>
              <a:cs typeface="Times New Roman" pitchFamily="18" charset="0"/>
            </a:endParaRPr>
          </a:p>
        </p:txBody>
      </p:sp>
      <p:sp>
        <p:nvSpPr>
          <p:cNvPr id="3" name="Скругленный прямоугольник 2"/>
          <p:cNvSpPr/>
          <p:nvPr/>
        </p:nvSpPr>
        <p:spPr>
          <a:xfrm>
            <a:off x="179512" y="1203598"/>
            <a:ext cx="3384376" cy="3312368"/>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i="1" dirty="0" smtClean="0">
                <a:solidFill>
                  <a:schemeClr val="accent2">
                    <a:lumMod val="50000"/>
                  </a:schemeClr>
                </a:solidFill>
                <a:latin typeface="Times New Roman" pitchFamily="18" charset="0"/>
                <a:cs typeface="Times New Roman" pitchFamily="18" charset="0"/>
              </a:rPr>
              <a:t>Во время пребывания в летних спортивных лагерях для подростков рекомендуются (кроме перечисленных выше) следующие игры:</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«вышибалы»</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«Картошка»</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Метание дротиков с тряпкой на поле и бег за ним</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Метание шишек группой ребят</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Метание камней на дальность</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Сталкивание партнера с бревна</a:t>
            </a:r>
          </a:p>
          <a:p>
            <a:pPr marL="342900" indent="-342900" algn="ctr">
              <a:buAutoNum type="arabicParenR"/>
            </a:pPr>
            <a:r>
              <a:rPr lang="ru-RU" sz="1400" b="1" i="1" dirty="0" smtClean="0">
                <a:solidFill>
                  <a:schemeClr val="accent2">
                    <a:lumMod val="50000"/>
                  </a:schemeClr>
                </a:solidFill>
                <a:latin typeface="Times New Roman" pitchFamily="18" charset="0"/>
                <a:cs typeface="Times New Roman" pitchFamily="18" charset="0"/>
              </a:rPr>
              <a:t>Салочки между деревьями</a:t>
            </a:r>
          </a:p>
          <a:p>
            <a:pPr marL="342900" indent="-342900" algn="ctr">
              <a:buAutoNum type="arabicParenR"/>
            </a:pPr>
            <a:endParaRPr lang="ru-RU" dirty="0"/>
          </a:p>
        </p:txBody>
      </p:sp>
      <p:pic>
        <p:nvPicPr>
          <p:cNvPr id="9218" name="Picture 2" descr="C:\Users\Пользователь\Desktop\скр\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699542"/>
            <a:ext cx="2261418" cy="20591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219" name="Picture 3" descr="C:\Users\Пользователь\Desktop\скр\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88437" y="2067694"/>
            <a:ext cx="2791577" cy="21762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42402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79512" y="627534"/>
            <a:ext cx="3528392" cy="3888432"/>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b="1" i="1" dirty="0" smtClean="0">
                <a:solidFill>
                  <a:schemeClr val="accent2">
                    <a:lumMod val="50000"/>
                  </a:schemeClr>
                </a:solidFill>
                <a:latin typeface="Times New Roman" pitchFamily="18" charset="0"/>
                <a:cs typeface="Times New Roman" pitchFamily="18" charset="0"/>
              </a:rPr>
              <a:t>Ссылки на ресурсы:</a:t>
            </a:r>
          </a:p>
          <a:p>
            <a:pPr marL="342900" indent="-342900" algn="ctr">
              <a:buAutoNum type="arabicPeriod"/>
            </a:pPr>
            <a:r>
              <a:rPr lang="ru-RU" b="1" i="1" dirty="0" smtClean="0">
                <a:solidFill>
                  <a:schemeClr val="accent2">
                    <a:lumMod val="50000"/>
                  </a:schemeClr>
                </a:solidFill>
                <a:latin typeface="Times New Roman" pitchFamily="18" charset="0"/>
                <a:cs typeface="Times New Roman" pitchFamily="18" charset="0"/>
              </a:rPr>
              <a:t>Автор шаблона </a:t>
            </a:r>
            <a:r>
              <a:rPr lang="ru-RU" b="1" i="1" dirty="0" err="1" smtClean="0">
                <a:solidFill>
                  <a:schemeClr val="accent2">
                    <a:lumMod val="50000"/>
                  </a:schemeClr>
                </a:solidFill>
                <a:latin typeface="Times New Roman" pitchFamily="18" charset="0"/>
                <a:cs typeface="Times New Roman" pitchFamily="18" charset="0"/>
              </a:rPr>
              <a:t>Шахторина</a:t>
            </a:r>
            <a:r>
              <a:rPr lang="ru-RU" b="1" i="1" dirty="0" smtClean="0">
                <a:solidFill>
                  <a:schemeClr val="accent2">
                    <a:lumMod val="50000"/>
                  </a:schemeClr>
                </a:solidFill>
                <a:latin typeface="Times New Roman" pitchFamily="18" charset="0"/>
                <a:cs typeface="Times New Roman" pitchFamily="18" charset="0"/>
              </a:rPr>
              <a:t> О.В.</a:t>
            </a:r>
          </a:p>
          <a:p>
            <a:pPr marL="342900" indent="-342900" algn="ctr">
              <a:buAutoNum type="arabicPeriod"/>
            </a:pPr>
            <a:r>
              <a:rPr lang="ru-RU" b="1" i="1" dirty="0" smtClean="0">
                <a:solidFill>
                  <a:schemeClr val="accent2">
                    <a:lumMod val="50000"/>
                  </a:schemeClr>
                </a:solidFill>
                <a:latin typeface="Times New Roman" pitchFamily="18" charset="0"/>
                <a:cs typeface="Times New Roman" pitchFamily="18" charset="0"/>
              </a:rPr>
              <a:t>Методический сборник «</a:t>
            </a:r>
            <a:r>
              <a:rPr lang="ru-RU" b="1" i="1" dirty="0" err="1" smtClean="0">
                <a:solidFill>
                  <a:schemeClr val="accent2">
                    <a:lumMod val="50000"/>
                  </a:schemeClr>
                </a:solidFill>
                <a:latin typeface="Times New Roman" pitchFamily="18" charset="0"/>
                <a:cs typeface="Times New Roman" pitchFamily="18" charset="0"/>
              </a:rPr>
              <a:t>Киокушинкай</a:t>
            </a:r>
            <a:r>
              <a:rPr lang="ru-RU" b="1" i="1" dirty="0" smtClean="0">
                <a:solidFill>
                  <a:schemeClr val="accent2">
                    <a:lumMod val="50000"/>
                  </a:schemeClr>
                </a:solidFill>
                <a:latin typeface="Times New Roman" pitchFamily="18" charset="0"/>
                <a:cs typeface="Times New Roman" pitchFamily="18" charset="0"/>
              </a:rPr>
              <a:t> карате», Федерация </a:t>
            </a:r>
            <a:r>
              <a:rPr lang="ru-RU" b="1" i="1" dirty="0" err="1" smtClean="0">
                <a:solidFill>
                  <a:schemeClr val="accent2">
                    <a:lumMod val="50000"/>
                  </a:schemeClr>
                </a:solidFill>
                <a:latin typeface="Times New Roman" pitchFamily="18" charset="0"/>
                <a:cs typeface="Times New Roman" pitchFamily="18" charset="0"/>
              </a:rPr>
              <a:t>Киокушинкай</a:t>
            </a:r>
            <a:r>
              <a:rPr lang="ru-RU" b="1" i="1" dirty="0" smtClean="0">
                <a:solidFill>
                  <a:schemeClr val="accent2">
                    <a:lumMod val="50000"/>
                  </a:schemeClr>
                </a:solidFill>
                <a:latin typeface="Times New Roman" pitchFamily="18" charset="0"/>
                <a:cs typeface="Times New Roman" pitchFamily="18" charset="0"/>
              </a:rPr>
              <a:t> карате-до России, «Радуга», Благовещенск, 2004.</a:t>
            </a:r>
          </a:p>
          <a:p>
            <a:pPr marL="342900" indent="-342900" algn="ctr">
              <a:buAutoNum type="arabicPeriod"/>
            </a:pPr>
            <a:r>
              <a:rPr lang="ru-RU" b="1" i="1" dirty="0" smtClean="0">
                <a:solidFill>
                  <a:schemeClr val="accent2">
                    <a:lumMod val="50000"/>
                  </a:schemeClr>
                </a:solidFill>
                <a:latin typeface="Times New Roman" pitchFamily="18" charset="0"/>
                <a:cs typeface="Times New Roman" pitchFamily="18" charset="0"/>
              </a:rPr>
              <a:t>Фотографии из архива </a:t>
            </a:r>
            <a:r>
              <a:rPr lang="ru-RU" b="1" i="1" dirty="0" err="1" smtClean="0">
                <a:solidFill>
                  <a:schemeClr val="accent2">
                    <a:lumMod val="50000"/>
                  </a:schemeClr>
                </a:solidFill>
                <a:latin typeface="Times New Roman" pitchFamily="18" charset="0"/>
                <a:cs typeface="Times New Roman" pitchFamily="18" charset="0"/>
              </a:rPr>
              <a:t>Казаряна</a:t>
            </a:r>
            <a:r>
              <a:rPr lang="ru-RU" b="1" i="1" dirty="0" smtClean="0">
                <a:solidFill>
                  <a:schemeClr val="accent2">
                    <a:lumMod val="50000"/>
                  </a:schemeClr>
                </a:solidFill>
                <a:latin typeface="Times New Roman" pitchFamily="18" charset="0"/>
                <a:cs typeface="Times New Roman" pitchFamily="18" charset="0"/>
              </a:rPr>
              <a:t> С.А. (Разрешения родителей имеются).</a:t>
            </a:r>
            <a:endParaRPr lang="ru-RU" b="1" i="1" dirty="0">
              <a:solidFill>
                <a:schemeClr val="accent2">
                  <a:lumMod val="50000"/>
                </a:schemeClr>
              </a:solidFill>
              <a:latin typeface="Times New Roman" pitchFamily="18" charset="0"/>
              <a:cs typeface="Times New Roman" pitchFamily="18" charset="0"/>
            </a:endParaRPr>
          </a:p>
        </p:txBody>
      </p:sp>
      <p:pic>
        <p:nvPicPr>
          <p:cNvPr id="11266" name="Picture 2" descr="C:\Users\Пользователь\Desktop\скр\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008" y="936408"/>
            <a:ext cx="3390900" cy="32004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267</TotalTime>
  <Words>870</Words>
  <Application>Microsoft Office PowerPoint</Application>
  <PresentationFormat>Экран (16:9)</PresentationFormat>
  <Paragraphs>56</Paragraphs>
  <Slides>11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11</vt:i4>
      </vt:variant>
    </vt:vector>
  </HeadingPairs>
  <TitlesOfParts>
    <vt:vector size="12" baseType="lpstr">
      <vt:lpstr>Тема Office</vt:lpstr>
      <vt:lpstr>Презентация PowerPoint</vt:lpstr>
      <vt:lpstr>Цель: ознакомление с методикой проведения подвижных и спортивных игр на занятиях Киокушинкай карате.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Master</dc:creator>
  <cp:lastModifiedBy>Пользователь</cp:lastModifiedBy>
  <cp:revision>29</cp:revision>
  <dcterms:created xsi:type="dcterms:W3CDTF">2017-04-24T16:30:25Z</dcterms:created>
  <dcterms:modified xsi:type="dcterms:W3CDTF">2021-01-24T12:23:00Z</dcterms:modified>
</cp:coreProperties>
</file>