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85" r:id="rId3"/>
    <p:sldId id="307" r:id="rId4"/>
    <p:sldId id="308" r:id="rId5"/>
    <p:sldId id="309" r:id="rId6"/>
    <p:sldId id="286" r:id="rId7"/>
    <p:sldId id="295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7" r:id="rId16"/>
    <p:sldId id="298" r:id="rId17"/>
    <p:sldId id="300" r:id="rId18"/>
    <p:sldId id="302" r:id="rId19"/>
    <p:sldId id="303" r:id="rId20"/>
    <p:sldId id="304" r:id="rId21"/>
    <p:sldId id="305" r:id="rId22"/>
    <p:sldId id="30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3322" autoAdjust="0"/>
  </p:normalViewPr>
  <p:slideViewPr>
    <p:cSldViewPr>
      <p:cViewPr varScale="1">
        <p:scale>
          <a:sx n="63" d="100"/>
          <a:sy n="63" d="100"/>
        </p:scale>
        <p:origin x="162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8FC80-F906-4638-9044-899A1503CA08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4F3DAE-6F7E-4D97-A57A-F999421F7D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985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56393-0070-4FAD-93B3-CCEE13F2D9ED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6EE35-62DC-4C4B-9C71-B514E006EE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56393-0070-4FAD-93B3-CCEE13F2D9ED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6EE35-62DC-4C4B-9C71-B514E006EE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56393-0070-4FAD-93B3-CCEE13F2D9ED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6EE35-62DC-4C4B-9C71-B514E006EE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56393-0070-4FAD-93B3-CCEE13F2D9ED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6EE35-62DC-4C4B-9C71-B514E006EE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56393-0070-4FAD-93B3-CCEE13F2D9ED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6EE35-62DC-4C4B-9C71-B514E006EE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56393-0070-4FAD-93B3-CCEE13F2D9ED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6EE35-62DC-4C4B-9C71-B514E006EE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56393-0070-4FAD-93B3-CCEE13F2D9ED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6EE35-62DC-4C4B-9C71-B514E006EE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56393-0070-4FAD-93B3-CCEE13F2D9ED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6EE35-62DC-4C4B-9C71-B514E006EE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56393-0070-4FAD-93B3-CCEE13F2D9ED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6EE35-62DC-4C4B-9C71-B514E006EE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56393-0070-4FAD-93B3-CCEE13F2D9ED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6EE35-62DC-4C4B-9C71-B514E006EE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456393-0070-4FAD-93B3-CCEE13F2D9ED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6EE35-62DC-4C4B-9C71-B514E006EE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42456393-0070-4FAD-93B3-CCEE13F2D9ED}" type="datetimeFigureOut">
              <a:rPr lang="ru-RU" smtClean="0"/>
              <a:pPr/>
              <a:t>11.03.2022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8256EE35-62DC-4C4B-9C71-B514E006EE5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357166"/>
            <a:ext cx="76828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Фото-викторина</a:t>
            </a:r>
          </a:p>
          <a:p>
            <a:pPr algn="ctr"/>
            <a:r>
              <a:rPr lang="ru-RU" sz="6000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«Наш город Донецк»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71800" y="2132856"/>
            <a:ext cx="5482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3"/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Составили:</a:t>
            </a:r>
          </a:p>
          <a:p>
            <a:pPr lvl="3"/>
            <a:r>
              <a:rPr lang="ru-RU" b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математики Попова О.В., учитель русского языка и литературы Симоненко Н.А. </a:t>
            </a:r>
          </a:p>
        </p:txBody>
      </p:sp>
    </p:spTree>
    <p:extLst>
      <p:ext uri="{BB962C8B-B14F-4D97-AF65-F5344CB8AC3E}">
        <p14:creationId xmlns:p14="http://schemas.microsoft.com/office/powerpoint/2010/main" val="30754669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473760" y="692696"/>
            <a:ext cx="8229600" cy="9941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это находится?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686818"/>
            <a:ext cx="6576963" cy="3955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9431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>
          <a:xfrm>
            <a:off x="473760" y="692696"/>
            <a:ext cx="8229600" cy="9941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это находится?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416" y="1686818"/>
            <a:ext cx="6402288" cy="4241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04872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473760" y="692696"/>
            <a:ext cx="8229600" cy="9941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это находится?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6202" y="1686818"/>
            <a:ext cx="5604716" cy="4198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65831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>
          <a:xfrm>
            <a:off x="473760" y="692696"/>
            <a:ext cx="8229600" cy="9941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это находится?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765" y="1556792"/>
            <a:ext cx="6192688" cy="4587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32598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73760" y="692696"/>
            <a:ext cx="8229600" cy="9941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это находится?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484784"/>
            <a:ext cx="6402288" cy="4241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69914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473760" y="692696"/>
            <a:ext cx="8229600" cy="9941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это можно увидеть?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7963" y="1708071"/>
            <a:ext cx="5606365" cy="4211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33467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Заголовок 1"/>
          <p:cNvSpPr txBox="1">
            <a:spLocks/>
          </p:cNvSpPr>
          <p:nvPr/>
        </p:nvSpPr>
        <p:spPr>
          <a:xfrm>
            <a:off x="473760" y="692696"/>
            <a:ext cx="8229600" cy="9941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это можно увидеть?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3332" y="1686818"/>
            <a:ext cx="6390456" cy="4260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33467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Заголовок 1"/>
          <p:cNvSpPr txBox="1">
            <a:spLocks/>
          </p:cNvSpPr>
          <p:nvPr/>
        </p:nvSpPr>
        <p:spPr>
          <a:xfrm>
            <a:off x="471641" y="1014083"/>
            <a:ext cx="822960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это было, что теперь стало?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492897"/>
            <a:ext cx="3765124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191" y="2495962"/>
            <a:ext cx="3540257" cy="2379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3346706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"/>
          <p:cNvSpPr txBox="1">
            <a:spLocks/>
          </p:cNvSpPr>
          <p:nvPr/>
        </p:nvSpPr>
        <p:spPr>
          <a:xfrm>
            <a:off x="471641" y="1014083"/>
            <a:ext cx="822960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это было, что теперь стало?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69" y="1916832"/>
            <a:ext cx="3716091" cy="2918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638" y="1702205"/>
            <a:ext cx="4226793" cy="3526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3346706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"/>
          <p:cNvSpPr txBox="1">
            <a:spLocks/>
          </p:cNvSpPr>
          <p:nvPr/>
        </p:nvSpPr>
        <p:spPr>
          <a:xfrm>
            <a:off x="471641" y="1014083"/>
            <a:ext cx="822960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это было, что теперь стало?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1" y="1912573"/>
            <a:ext cx="3803051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916833"/>
            <a:ext cx="4201249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334670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hlinkClick r:id="" action="ppaction://hlinkshowjump?jump=nextslide"/>
          </p:cNvPr>
          <p:cNvSpPr txBox="1"/>
          <p:nvPr/>
        </p:nvSpPr>
        <p:spPr>
          <a:xfrm>
            <a:off x="1027967" y="4019585"/>
            <a:ext cx="7056784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9935" y="1772816"/>
            <a:ext cx="73448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dirty="0">
              <a:solidFill>
                <a:srgbClr val="00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Принимайте участие в фото-викторине и лучше  узнавайте историю нашего города.</a:t>
            </a:r>
          </a:p>
          <a:p>
            <a:pPr algn="ctr"/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Желаю удачи!</a:t>
            </a:r>
          </a:p>
        </p:txBody>
      </p:sp>
    </p:spTree>
    <p:extLst>
      <p:ext uri="{BB962C8B-B14F-4D97-AF65-F5344CB8AC3E}">
        <p14:creationId xmlns:p14="http://schemas.microsoft.com/office/powerpoint/2010/main" val="4892672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635518" y="1340768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это?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060848"/>
            <a:ext cx="3810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3346706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635518" y="1340768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это?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14488"/>
            <a:ext cx="5015160" cy="4191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3346706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img-fotki.yandex.ru/get/6515/39663434.240/0_7cd97_4089457a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9114" y="2727418"/>
            <a:ext cx="3960440" cy="3221707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115616" y="927218"/>
            <a:ext cx="4968552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праздником!</a:t>
            </a:r>
          </a:p>
        </p:txBody>
      </p:sp>
      <p:pic>
        <p:nvPicPr>
          <p:cNvPr id="1026" name="Picture 2" descr="C:\Users\Пользователь\Desktop\фестиваль пед. идей\анимации\салют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549341"/>
            <a:ext cx="1990725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esktop\фестиваль пед. идей\анимации\салют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581" y="1556792"/>
            <a:ext cx="1990725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ользователь\Desktop\фестиваль пед. идей\анимации\салют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5793" y="4568641"/>
            <a:ext cx="1990725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ользователь\Desktop\фестиваль пед. идей\анимации\салют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730" y="1351068"/>
            <a:ext cx="90487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ользователь\Desktop\фестиваль пед. идей\анимации\салют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717" y="2952750"/>
            <a:ext cx="90487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Пользователь\Desktop\фестиваль пед. идей\анимации\салют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508" y="4625791"/>
            <a:ext cx="90487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Пользователь\Desktop\фестиваль пед. идей\анимации\салют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96752"/>
            <a:ext cx="904875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33467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429256" y="5429264"/>
            <a:ext cx="3357586" cy="584775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t-RU" sz="3200" b="1" dirty="0">
                <a:latin typeface="Times New Roman" pitchFamily="18" charset="0"/>
                <a:cs typeface="Times New Roman" pitchFamily="18" charset="0"/>
              </a:rPr>
              <a:t>4) Донецк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57224" y="3857628"/>
            <a:ext cx="3357586" cy="584775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t-RU" sz="3200" b="1" dirty="0">
                <a:latin typeface="Times New Roman" pitchFamily="18" charset="0"/>
                <a:cs typeface="Times New Roman" pitchFamily="18" charset="0"/>
              </a:rPr>
              <a:t>1) Сталино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57818" y="3857628"/>
            <a:ext cx="3357586" cy="584775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t-RU" sz="3200" b="1" dirty="0">
                <a:latin typeface="Times New Roman" pitchFamily="18" charset="0"/>
                <a:cs typeface="Times New Roman" pitchFamily="18" charset="0"/>
              </a:rPr>
              <a:t>2) Юзовка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7224" y="5429264"/>
            <a:ext cx="3357586" cy="584775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t-RU" sz="3200" b="1" dirty="0">
                <a:latin typeface="Times New Roman" pitchFamily="18" charset="0"/>
                <a:cs typeface="Times New Roman" pitchFamily="18" charset="0"/>
              </a:rPr>
              <a:t>3) Петровка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9309" y="1743043"/>
            <a:ext cx="8286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Город, в котором мы живем, называется?</a:t>
            </a:r>
          </a:p>
        </p:txBody>
      </p:sp>
    </p:spTree>
    <p:extLst>
      <p:ext uri="{BB962C8B-B14F-4D97-AF65-F5344CB8AC3E}">
        <p14:creationId xmlns:p14="http://schemas.microsoft.com/office/powerpoint/2010/main" val="385345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9CF41"/>
                                      </p:to>
                                    </p:animClr>
                                    <p:set>
                                      <p:cBhvr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6382" y="2822158"/>
            <a:ext cx="3357586" cy="1323439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marL="457200" indent="-457200" algn="ctr">
              <a:buAutoNum type="arabicParenR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Григорий Петровский (1878 - 1958) – революционер, политический деятель</a:t>
            </a:r>
            <a:endParaRPr lang="tt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36205" y="2852936"/>
            <a:ext cx="3779912" cy="156966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2) Артем Сергеев (1883 – 1921 )</a:t>
            </a:r>
            <a:endParaRPr lang="ru-RU" sz="7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- революционер, политический деятель, основатель ДКР</a:t>
            </a:r>
          </a:p>
          <a:p>
            <a:pPr algn="ctr"/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71800" y="4653136"/>
            <a:ext cx="3357586" cy="1015663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3) Дож  Юз (1814-1889) – британский промышленник</a:t>
            </a:r>
            <a:endParaRPr lang="tt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9309" y="1283276"/>
            <a:ext cx="8286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является основателем нашего города?</a:t>
            </a:r>
            <a:endParaRPr lang="ru-RU" sz="48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7650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AE42A"/>
                                      </p:to>
                                    </p:animClr>
                                    <p:set>
                                      <p:cBhvr>
                                        <p:cTn id="7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1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77936" y="3857628"/>
            <a:ext cx="3357586" cy="584775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t-RU" sz="3200" b="1" dirty="0">
                <a:latin typeface="Times New Roman" pitchFamily="18" charset="0"/>
                <a:cs typeface="Times New Roman" pitchFamily="18" charset="0"/>
              </a:rPr>
              <a:t>1) 1869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29256" y="3857628"/>
            <a:ext cx="3357586" cy="584775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t-RU" sz="3200" b="1" dirty="0">
                <a:latin typeface="Times New Roman" pitchFamily="18" charset="0"/>
                <a:cs typeface="Times New Roman" pitchFamily="18" charset="0"/>
              </a:rPr>
              <a:t>2) 1896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7224" y="5429264"/>
            <a:ext cx="3357586" cy="584775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t-RU" sz="3200" b="1" dirty="0">
                <a:latin typeface="Times New Roman" pitchFamily="18" charset="0"/>
                <a:cs typeface="Times New Roman" pitchFamily="18" charset="0"/>
              </a:rPr>
              <a:t>3) 1918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29256" y="5429264"/>
            <a:ext cx="3357586" cy="584775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t-RU" sz="3200" b="1" dirty="0">
                <a:latin typeface="Times New Roman" pitchFamily="18" charset="0"/>
                <a:cs typeface="Times New Roman" pitchFamily="18" charset="0"/>
              </a:rPr>
              <a:t>4) 1818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9309" y="1743043"/>
            <a:ext cx="82868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году был основан Донецк?</a:t>
            </a:r>
          </a:p>
        </p:txBody>
      </p:sp>
    </p:spTree>
    <p:extLst>
      <p:ext uri="{BB962C8B-B14F-4D97-AF65-F5344CB8AC3E}">
        <p14:creationId xmlns:p14="http://schemas.microsoft.com/office/powerpoint/2010/main" val="3634116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82616"/>
                                      </p:to>
                                    </p:animClr>
                                    <p:set>
                                      <p:cBhvr>
                                        <p:cTn id="11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82616"/>
                                      </p:to>
                                    </p:animClr>
                                    <p:set>
                                      <p:cBhvr>
                                        <p:cTn id="15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82616"/>
                                      </p:to>
                                    </p:animClr>
                                    <p:set>
                                      <p:cBhvr>
                                        <p:cTn id="19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 txBox="1">
            <a:spLocks/>
          </p:cNvSpPr>
          <p:nvPr/>
        </p:nvSpPr>
        <p:spPr>
          <a:xfrm>
            <a:off x="473760" y="692696"/>
            <a:ext cx="8229600" cy="9941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это находится?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45815"/>
            <a:ext cx="7122368" cy="4121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250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>
          <a:xfrm>
            <a:off x="473760" y="692696"/>
            <a:ext cx="8229600" cy="9941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это находится?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88840"/>
            <a:ext cx="6845190" cy="4060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2508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>
          <a:xfrm>
            <a:off x="473760" y="692696"/>
            <a:ext cx="8229600" cy="9941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это находится?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86818"/>
            <a:ext cx="7128792" cy="3974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67873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73760" y="692696"/>
            <a:ext cx="8229600" cy="9941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это находится?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19475"/>
            <a:ext cx="6186264" cy="411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3004991"/>
      </p:ext>
    </p:extLst>
  </p:cSld>
  <p:clrMapOvr>
    <a:masterClrMapping/>
  </p:clrMapOvr>
</p:sld>
</file>

<file path=ppt/theme/theme1.xml><?xml version="1.0" encoding="utf-8"?>
<a:theme xmlns:a="http://schemas.openxmlformats.org/drawingml/2006/main" name="Autumn">
  <a:themeElements>
    <a:clrScheme name="Другая 1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00B0F0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tum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1592</TotalTime>
  <Words>205</Words>
  <Application>Microsoft Office PowerPoint</Application>
  <PresentationFormat>Экран (4:3)</PresentationFormat>
  <Paragraphs>40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9" baseType="lpstr">
      <vt:lpstr>Arial</vt:lpstr>
      <vt:lpstr>Calibri</vt:lpstr>
      <vt:lpstr>Courier New</vt:lpstr>
      <vt:lpstr>Times New Roman</vt:lpstr>
      <vt:lpstr>Verdana</vt:lpstr>
      <vt:lpstr>Wingdings 2</vt:lpstr>
      <vt:lpstr>Autumn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</dc:creator>
  <cp:lastModifiedBy>Design</cp:lastModifiedBy>
  <cp:revision>174</cp:revision>
  <dcterms:created xsi:type="dcterms:W3CDTF">2013-01-14T13:41:03Z</dcterms:created>
  <dcterms:modified xsi:type="dcterms:W3CDTF">2022-03-11T10:37:42Z</dcterms:modified>
</cp:coreProperties>
</file>