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94" r:id="rId3"/>
    <p:sldId id="297" r:id="rId4"/>
    <p:sldId id="298" r:id="rId5"/>
    <p:sldId id="259" r:id="rId6"/>
    <p:sldId id="299" r:id="rId7"/>
    <p:sldId id="300" r:id="rId8"/>
    <p:sldId id="30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3ED2A7-4016-4CA9-A6A6-44596CC47242}" type="datetimeFigureOut">
              <a:rPr lang="ru-RU" smtClean="0"/>
              <a:t>18.08.2025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08978-0660-47E8-A0E6-BC62F3418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13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6181880-B07F-3F07-8B41-3A857FABE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="" xmlns:a16="http://schemas.microsoft.com/office/drawing/2014/main" id="{FDC64928-5487-0DC4-C1A3-F02FEA5F6C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="" xmlns:a16="http://schemas.microsoft.com/office/drawing/2014/main" id="{5134740E-DDE3-5483-F137-5AAF80B8D9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ст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B7B590D-75B3-23AE-AC91-EEC62A0D0E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508978-0660-47E8-A0E6-BC62F3418EC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6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7A32374-8B8B-780C-4584-70B65942E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="" xmlns:a16="http://schemas.microsoft.com/office/drawing/2014/main" id="{A2377E5E-ADCC-143F-C447-EFC0CA7EDA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="" xmlns:a16="http://schemas.microsoft.com/office/drawing/2014/main" id="{B9913DFC-9467-7D23-7DC3-137CA260ED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ст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97B8F11E-3AD8-D837-F362-549B6BEBE5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508978-0660-47E8-A0E6-BC62F3418EC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878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станция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508978-0660-47E8-A0E6-BC62F3418EC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189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AD075A3-BEA3-4607-B6A6-4213B845F853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46E8D8F-91FB-40BB-97DB-C9648632F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67744" y="1645920"/>
            <a:ext cx="6768752" cy="2143120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/>
              <a:t>Математическая </a:t>
            </a:r>
            <a:br>
              <a:rPr lang="ru-RU" sz="3600" b="1" i="1" dirty="0"/>
            </a:br>
            <a:r>
              <a:rPr lang="ru-RU" sz="3600" b="1" i="1" dirty="0"/>
              <a:t>игра </a:t>
            </a:r>
            <a:br>
              <a:rPr lang="ru-RU" sz="3600" b="1" i="1" dirty="0"/>
            </a:br>
            <a:r>
              <a:rPr lang="ru-RU" sz="3600" b="1" i="1" dirty="0"/>
              <a:t>среди юных математиков</a:t>
            </a:r>
            <a:endParaRPr lang="ru-RU" sz="3600" dirty="0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4672594"/>
            <a:ext cx="4038600" cy="1499606"/>
          </a:xfrm>
          <a:ln w="57150">
            <a:solidFill>
              <a:srgbClr val="00B0F0"/>
            </a:solidFill>
          </a:ln>
        </p:spPr>
        <p:txBody>
          <a:bodyPr>
            <a:normAutofit fontScale="62500" lnSpcReduction="20000"/>
          </a:bodyPr>
          <a:lstStyle/>
          <a:p>
            <a:endParaRPr lang="ru-RU" smtClean="0"/>
          </a:p>
          <a:p>
            <a:r>
              <a:rPr lang="ru-RU" smtClean="0"/>
              <a:t>Андреева </a:t>
            </a:r>
            <a:r>
              <a:rPr lang="ru-RU" dirty="0" smtClean="0"/>
              <a:t>Надежда Геннадьевна,</a:t>
            </a:r>
          </a:p>
          <a:p>
            <a:r>
              <a:rPr lang="ru-RU" dirty="0"/>
              <a:t>у</a:t>
            </a:r>
            <a:r>
              <a:rPr lang="ru-RU" dirty="0" smtClean="0"/>
              <a:t>читель начальных классов </a:t>
            </a:r>
          </a:p>
          <a:p>
            <a:r>
              <a:rPr lang="ru-RU" dirty="0" smtClean="0"/>
              <a:t>МБОУ «СОШ №29» г. Чебоксары Чувашской Республики</a:t>
            </a:r>
            <a:endParaRPr lang="ru-RU" dirty="0"/>
          </a:p>
        </p:txBody>
      </p:sp>
      <p:sp>
        <p:nvSpPr>
          <p:cNvPr id="6" name="Не равно 5"/>
          <p:cNvSpPr/>
          <p:nvPr/>
        </p:nvSpPr>
        <p:spPr>
          <a:xfrm>
            <a:off x="5364088" y="3314705"/>
            <a:ext cx="1500198" cy="1000132"/>
          </a:xfrm>
          <a:prstGeom prst="mathNotEqua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Умножение 6"/>
          <p:cNvSpPr/>
          <p:nvPr/>
        </p:nvSpPr>
        <p:spPr>
          <a:xfrm>
            <a:off x="379524" y="1375818"/>
            <a:ext cx="1428760" cy="1428760"/>
          </a:xfrm>
          <a:prstGeom prst="mathMultipl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люс 7"/>
          <p:cNvSpPr/>
          <p:nvPr/>
        </p:nvSpPr>
        <p:spPr>
          <a:xfrm>
            <a:off x="530818" y="2717480"/>
            <a:ext cx="1500198" cy="1500174"/>
          </a:xfrm>
          <a:prstGeom prst="mathPl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 9"/>
          <p:cNvSpPr/>
          <p:nvPr/>
        </p:nvSpPr>
        <p:spPr>
          <a:xfrm rot="-900000">
            <a:off x="2150939" y="3910188"/>
            <a:ext cx="1643074" cy="1143008"/>
          </a:xfrm>
          <a:prstGeom prst="mathEqua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Не равно 2"/>
          <p:cNvSpPr/>
          <p:nvPr/>
        </p:nvSpPr>
        <p:spPr>
          <a:xfrm>
            <a:off x="785786" y="5429264"/>
            <a:ext cx="1699122" cy="1100218"/>
          </a:xfrm>
          <a:prstGeom prst="mathNotEqual">
            <a:avLst>
              <a:gd name="adj1" fmla="val 20354"/>
              <a:gd name="adj2" fmla="val 6600000"/>
              <a:gd name="adj3" fmla="val 117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88552" y="0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000" b="1" i="1" dirty="0">
              <a:latin typeface="Algerian" pitchFamily="82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92564" y="6150114"/>
            <a:ext cx="449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latin typeface="Algerian" pitchFamily="82" charset="0"/>
              </a:rPr>
              <a:t>\</a:t>
            </a: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463689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Всероссийский педагогический конкурс «Моя лучшая презентация»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B924221-865C-3A61-C917-1EFDE83B2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C0A6536-44E4-9BE5-FC88-C3FC31103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7EAB91D5-28C4-B9A9-DB94-F5DF32DB6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82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4B7F205-FB49-8E7B-431E-5E8D30363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51B7D0-DA48-1ADA-0550-1C9A5BA9A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212003" y="-20114"/>
            <a:ext cx="17568002" cy="79856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100" name="Picture 4">
            <a:extLst>
              <a:ext uri="{FF2B5EF4-FFF2-40B4-BE49-F238E27FC236}">
                <a16:creationId xmlns="" xmlns:a16="http://schemas.microsoft.com/office/drawing/2014/main" id="{A59225B5-2723-9062-F758-C20563E2D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72" y="116632"/>
            <a:ext cx="8738254" cy="483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="" xmlns:a16="http://schemas.microsoft.com/office/drawing/2014/main" id="{928CF3C1-0401-0E67-9943-CB1D5C1B2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74" y="1484784"/>
            <a:ext cx="8710293" cy="1955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="" xmlns:a16="http://schemas.microsoft.com/office/drawing/2014/main" id="{27A15869-D3AC-A1B6-FEEF-2D3F59C6E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73" y="3816514"/>
            <a:ext cx="8710293" cy="371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38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AFF0AE6-8CF2-469A-1E68-CAA418D89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3BBF09C-BDF3-BE5D-3387-F8042E165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228"/>
            <a:ext cx="8229600" cy="13779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4" name="Picture 4">
            <a:extLst>
              <a:ext uri="{FF2B5EF4-FFF2-40B4-BE49-F238E27FC236}">
                <a16:creationId xmlns="" xmlns:a16="http://schemas.microsoft.com/office/drawing/2014/main" id="{49F730EE-211C-00D6-91CA-4BE0C2EAC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89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57" y="3593756"/>
            <a:ext cx="6130364" cy="3917503"/>
          </a:xfrm>
        </p:spPr>
        <p:txBody>
          <a:bodyPr>
            <a:normAutofit/>
          </a:bodyPr>
          <a:lstStyle/>
          <a:p>
            <a:pPr algn="l"/>
            <a:endParaRPr lang="ru-RU" sz="3600" b="1" dirty="0"/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="" xmlns:a16="http://schemas.microsoft.com/office/drawing/2014/main" id="{46CF3932-98FD-B4FC-9680-D90F85CBB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3993"/>
            <a:ext cx="8784976" cy="649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="" xmlns:a16="http://schemas.microsoft.com/office/drawing/2014/main" id="{C043C33E-E294-F0A3-4CDC-2A994475C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74085"/>
            <a:ext cx="3168352" cy="199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1F79547-3A64-BC4E-305A-9C1A2FC11868}"/>
              </a:ext>
            </a:extLst>
          </p:cNvPr>
          <p:cNvSpPr txBox="1"/>
          <p:nvPr/>
        </p:nvSpPr>
        <p:spPr>
          <a:xfrm>
            <a:off x="611560" y="-171400"/>
            <a:ext cx="76328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dirty="0"/>
              <a:t>станция</a:t>
            </a:r>
          </a:p>
        </p:txBody>
      </p:sp>
    </p:spTree>
    <p:extLst>
      <p:ext uri="{BB962C8B-B14F-4D97-AF65-F5344CB8AC3E}">
        <p14:creationId xmlns:p14="http://schemas.microsoft.com/office/powerpoint/2010/main" val="196684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095F94-0516-5C46-760A-D28235F4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47511" y="-337406"/>
            <a:ext cx="16462194" cy="20282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8" name="Picture 2">
            <a:extLst>
              <a:ext uri="{FF2B5EF4-FFF2-40B4-BE49-F238E27FC236}">
                <a16:creationId xmlns="" xmlns:a16="http://schemas.microsoft.com/office/drawing/2014/main" id="{10D7DE64-762A-7F38-0C04-2070693E4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8046"/>
            <a:ext cx="8784976" cy="651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8BB660F-D8F9-1BE2-7C0B-5CBDFA55A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6" y="4426559"/>
            <a:ext cx="2448272" cy="226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5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8E10245-32B5-2096-9476-CA69DDF72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="" xmlns:a16="http://schemas.microsoft.com/office/drawing/2014/main" id="{AE811CFC-D379-AE48-651D-5B0D643BB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22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1F17CE7-C362-7D3B-1AD9-171440104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>
            <a:extLst>
              <a:ext uri="{FF2B5EF4-FFF2-40B4-BE49-F238E27FC236}">
                <a16:creationId xmlns="" xmlns:a16="http://schemas.microsoft.com/office/drawing/2014/main" id="{575B31EA-DC78-0901-EADD-5AC4ABD89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62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6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551</TotalTime>
  <Words>35</Words>
  <Application>Microsoft Office PowerPoint</Application>
  <PresentationFormat>Экран (4:3)</PresentationFormat>
  <Paragraphs>14</Paragraphs>
  <Slides>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Algerian</vt:lpstr>
      <vt:lpstr>Calibri</vt:lpstr>
      <vt:lpstr>Cambria</vt:lpstr>
      <vt:lpstr>Rockwell</vt:lpstr>
      <vt:lpstr>Wingdings 2</vt:lpstr>
      <vt:lpstr>Литейная</vt:lpstr>
      <vt:lpstr>Всероссийский педагогический конкурс «Моя лучшая презентация»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баттл  среди юных математиков</dc:title>
  <dc:creator>Школа84</dc:creator>
  <cp:lastModifiedBy>Андреева Надежда Геннадьевна</cp:lastModifiedBy>
  <cp:revision>38</cp:revision>
  <dcterms:created xsi:type="dcterms:W3CDTF">2013-11-21T03:04:42Z</dcterms:created>
  <dcterms:modified xsi:type="dcterms:W3CDTF">2025-08-18T06:49:32Z</dcterms:modified>
</cp:coreProperties>
</file>