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60" r:id="rId2"/>
    <p:sldId id="261" r:id="rId3"/>
    <p:sldId id="262" r:id="rId4"/>
    <p:sldId id="277" r:id="rId5"/>
    <p:sldId id="278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0440988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99"/>
    <a:srgbClr val="FF0066"/>
    <a:srgbClr val="6B318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468" y="294"/>
      </p:cViewPr>
      <p:guideLst>
        <p:guide orient="horz" pos="2160"/>
        <p:guide pos="328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9" d="100"/>
          <a:sy n="89" d="100"/>
        </p:scale>
        <p:origin x="-3114" y="-11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9FA074-E950-450E-8F39-DA6FE6E778BA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B9ECE0-FB3A-4D9C-BEEB-684C923E6D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0"/>
          <p:cNvPicPr>
            <a:picLocks noChangeAspect="1"/>
          </p:cNvPicPr>
          <p:nvPr userDrawn="1"/>
        </p:nvPicPr>
        <p:blipFill>
          <a:blip r:embed="rId3"/>
          <a:srcRect r="-48969" b="-3397"/>
          <a:stretch>
            <a:fillRect/>
          </a:stretch>
        </p:blipFill>
        <p:spPr bwMode="auto">
          <a:xfrm>
            <a:off x="1776413" y="222250"/>
            <a:ext cx="2841625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6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650288" y="125413"/>
            <a:ext cx="17907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/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5302250" y="1773238"/>
            <a:ext cx="4605338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9"/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122238" y="41275"/>
            <a:ext cx="2713037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2"/>
          <p:cNvPicPr>
            <a:picLocks noChangeAspect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3197225" y="5594350"/>
            <a:ext cx="15763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3"/>
          <p:cNvPicPr>
            <a:picLocks noChangeAspect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 rot="639086">
            <a:off x="2540000" y="1114425"/>
            <a:ext cx="2890838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3074" y="2130427"/>
            <a:ext cx="887484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6149" y="3886200"/>
            <a:ext cx="730869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FDFC6-F40F-42E9-9B4D-B807D747278B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1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69C18-C866-48FB-B74A-3EB24828E5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22238" y="115888"/>
            <a:ext cx="11080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248775" y="115888"/>
            <a:ext cx="1112838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82E5B-2774-4DDD-929D-3097CDA43470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A42BC-956F-402E-BE14-E4FCAC9C10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290050" y="33338"/>
            <a:ext cx="1150938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766" y="4406902"/>
            <a:ext cx="887484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4766" y="2906713"/>
            <a:ext cx="887484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A2FA2-361D-4697-A0C0-F3FFBAB36FB7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4B4A0-5715-4B72-B334-4288BA922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2050" y="1600202"/>
            <a:ext cx="46114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07502" y="1600202"/>
            <a:ext cx="46114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617E7-2A9E-4D07-A021-9E45CC869DA7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00986-E7F2-44FF-BAED-D04EA89F38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2050" y="1535113"/>
            <a:ext cx="46132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050" y="2174875"/>
            <a:ext cx="46132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03878" y="1535113"/>
            <a:ext cx="46150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03878" y="2174875"/>
            <a:ext cx="46150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AA824-34A7-4A7C-9BD4-22DA92693A21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8142B-87BC-400F-B138-09A176E9EA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418B3-5D54-439B-8EB6-4D71FEA04FA8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C59BD-BACC-4744-8AD2-57BDDDE4A2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87800" y="5659438"/>
            <a:ext cx="3041650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0F710-AD31-4647-9078-1381486B780B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598A9-8FFC-416B-A58D-09FB4191A3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273050"/>
            <a:ext cx="34350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82137" y="273052"/>
            <a:ext cx="583680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2050" y="1435102"/>
            <a:ext cx="34350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73BD7-CDC8-4688-B560-4EA5C4CEA330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F7A27-1C70-400A-9E7C-B1201DA4C0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6506" y="4800600"/>
            <a:ext cx="62645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46506" y="612775"/>
            <a:ext cx="6264593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46506" y="5367338"/>
            <a:ext cx="626459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8873C-86B0-4FD6-835C-62454AC1520C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1C598-5E0F-44C1-9620-001FB8C47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B178B-4895-4C8E-8DD1-0E2E9DB39064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1CCDF-AB06-4224-A66D-60BBB0C99C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69716" y="274640"/>
            <a:ext cx="234922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2049" y="274640"/>
            <a:ext cx="6873651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FFAC5-CB85-47FE-A3E6-109D72A721C7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50481-9619-41BE-B18F-C50843A62A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chemeClr val="tx2">
                <a:lumMod val="40000"/>
                <a:lumOff val="60000"/>
                <a:alpha val="34000"/>
              </a:schemeClr>
            </a:gs>
            <a:gs pos="9000">
              <a:srgbClr val="6DC2EE"/>
            </a:gs>
            <a:gs pos="2000">
              <a:srgbClr val="59BFEF"/>
            </a:gs>
            <a:gs pos="12000">
              <a:srgbClr val="7DC5EE"/>
            </a:gs>
            <a:gs pos="96000">
              <a:srgbClr val="BADCA3"/>
            </a:gs>
            <a:gs pos="88000">
              <a:srgbClr val="92D050"/>
            </a:gs>
            <a:gs pos="0">
              <a:srgbClr val="00B0F0"/>
            </a:gs>
            <a:gs pos="69000">
              <a:schemeClr val="accent1">
                <a:tint val="44500"/>
                <a:satMod val="16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522288" y="274638"/>
            <a:ext cx="9396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522288" y="1600200"/>
            <a:ext cx="93964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2288" y="6356350"/>
            <a:ext cx="2435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1847FB-31CB-4800-B1EE-688FA5445FE5}" type="datetimeFigureOut">
              <a:rPr lang="ru-RU"/>
              <a:pPr>
                <a:defRPr/>
              </a:pPr>
              <a:t>01.10.2022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67113" y="6356350"/>
            <a:ext cx="3306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83475" y="6356350"/>
            <a:ext cx="2435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AC4F8E-4FB4-4498-BC78-F928F097AE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Рамка 9"/>
          <p:cNvSpPr/>
          <p:nvPr userDrawn="1"/>
        </p:nvSpPr>
        <p:spPr>
          <a:xfrm>
            <a:off x="0" y="0"/>
            <a:ext cx="10440988" cy="6858000"/>
          </a:xfrm>
          <a:prstGeom prst="frame">
            <a:avLst>
              <a:gd name="adj1" fmla="val 1038"/>
            </a:avLst>
          </a:prstGeom>
          <a:solidFill>
            <a:srgbClr val="92D05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32" name="Рисунок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04788" y="5805488"/>
            <a:ext cx="29464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Рисунок 7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9101138" y="5649913"/>
            <a:ext cx="1249362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Рисунок 10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8501063" y="6202363"/>
            <a:ext cx="64770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59" r:id="rId4"/>
    <p:sldLayoutId id="2147483658" r:id="rId5"/>
    <p:sldLayoutId id="2147483657" r:id="rId6"/>
    <p:sldLayoutId id="2147483663" r:id="rId7"/>
    <p:sldLayoutId id="2147483656" r:id="rId8"/>
    <p:sldLayoutId id="2147483655" r:id="rId9"/>
    <p:sldLayoutId id="2147483654" r:id="rId10"/>
    <p:sldLayoutId id="2147483653" r:id="rId11"/>
  </p:sldLayoutIdLst>
  <p:transition spd="slow">
    <p:blinds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Users\Ирина Юрьевна\Downloads\1642369698_32-papik-pro-p-sadik-klipart-3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692150"/>
            <a:ext cx="7056438" cy="444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2916238" y="2565400"/>
            <a:ext cx="7705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000099"/>
                </a:solidFill>
                <a:cs typeface="Times New Roman" pitchFamily="18" charset="0"/>
              </a:rPr>
              <a:t>     «Из мусорной кучки-            классные штучки»</a:t>
            </a:r>
          </a:p>
        </p:txBody>
      </p:sp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2700338" y="5229225"/>
            <a:ext cx="75612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solidFill>
                  <a:srgbClr val="000099"/>
                </a:solidFill>
                <a:cs typeface="Times New Roman" pitchFamily="18" charset="0"/>
              </a:rPr>
              <a:t>Подготовила: </a:t>
            </a:r>
            <a:r>
              <a:rPr lang="ru-RU" sz="1400" b="1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Агурьянова Екатерина Юрьевна, воспитатель</a:t>
            </a:r>
            <a:r>
              <a:rPr lang="ru-RU" sz="1400" b="1">
                <a:solidFill>
                  <a:srgbClr val="000099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22225" y="112713"/>
            <a:ext cx="104409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en-US" sz="1400" b="1">
                <a:solidFill>
                  <a:srgbClr val="000099"/>
                </a:solidFill>
                <a:latin typeface="Arial Black" pitchFamily="34" charset="0"/>
                <a:ea typeface="SimSun" pitchFamily="2" charset="-122"/>
                <a:cs typeface="Times New Roman" pitchFamily="18" charset="0"/>
              </a:rPr>
              <a:t>Муниципальное  бюджетное дошкольное образовательное учреждение "Детский сад общеразвивающего вида № 76"</a:t>
            </a:r>
          </a:p>
          <a:p>
            <a:pPr algn="ctr"/>
            <a:r>
              <a:rPr lang="ru-RU" altLang="en-US" sz="1400" b="1">
                <a:solidFill>
                  <a:srgbClr val="000099"/>
                </a:solidFill>
                <a:latin typeface="Arial Black" pitchFamily="34" charset="0"/>
                <a:ea typeface="SimSun" pitchFamily="2" charset="-122"/>
                <a:cs typeface="Times New Roman" pitchFamily="18" charset="0"/>
              </a:rPr>
              <a:t> муниципального образования города Братска</a:t>
            </a:r>
          </a:p>
          <a:p>
            <a:pPr algn="ctr"/>
            <a:endParaRPr lang="ru-RU">
              <a:latin typeface="Calibri" pitchFamily="34" charset="0"/>
              <a:ea typeface="SimSun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1"/>
          <p:cNvSpPr txBox="1">
            <a:spLocks noChangeArrowheads="1"/>
          </p:cNvSpPr>
          <p:nvPr/>
        </p:nvSpPr>
        <p:spPr bwMode="auto">
          <a:xfrm>
            <a:off x="171450" y="333375"/>
            <a:ext cx="62150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В каждом человеке есть солнце, </a:t>
            </a:r>
          </a:p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только дайте ему светить.</a:t>
            </a:r>
          </a:p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                                            Сократ</a:t>
            </a:r>
          </a:p>
          <a:p>
            <a:endParaRPr lang="ru-RU" sz="2400">
              <a:solidFill>
                <a:srgbClr val="000099"/>
              </a:solidFill>
              <a:latin typeface="Arial Black" pitchFamily="34" charset="0"/>
            </a:endParaRPr>
          </a:p>
        </p:txBody>
      </p:sp>
      <p:sp>
        <p:nvSpPr>
          <p:cNvPr id="15362" name="TextBox 2"/>
          <p:cNvSpPr txBox="1">
            <a:spLocks noChangeArrowheads="1"/>
          </p:cNvSpPr>
          <p:nvPr/>
        </p:nvSpPr>
        <p:spPr bwMode="auto">
          <a:xfrm>
            <a:off x="179388" y="1700213"/>
            <a:ext cx="91154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Чтобы беречь Землю, природу, </a:t>
            </a:r>
          </a:p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надо ее полюбить, чтобы полюбить, </a:t>
            </a:r>
          </a:p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надо узнать, узнав – невозможно не полюбить.</a:t>
            </a:r>
          </a:p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                                                                А. Н. Сладков</a:t>
            </a:r>
          </a:p>
        </p:txBody>
      </p:sp>
      <p:pic>
        <p:nvPicPr>
          <p:cNvPr id="15363" name="Picture 2" descr="C:\Users\Ирина Юрьевна\Desktop\Рабочая папка\Участие в конкурсах\2021-2022\Семинар муниципальный в Гармонии\Фото к презентации\IMG_20210412_103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0" y="2924175"/>
            <a:ext cx="5089525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9813" y="1844675"/>
            <a:ext cx="7999412" cy="3046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0099"/>
                </a:solidFill>
                <a:latin typeface="Arial Black" panose="020B0A04020102020204" pitchFamily="34" charset="0"/>
                <a:cs typeface="+mn-cs"/>
              </a:rPr>
              <a:t>Интегрированный подход в работе с детьми: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2400" dirty="0">
              <a:solidFill>
                <a:srgbClr val="000099"/>
              </a:solidFill>
              <a:latin typeface="Arial Black" panose="020B0A04020102020204" pitchFamily="34" charset="0"/>
              <a:cs typeface="+mn-cs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>
                <a:solidFill>
                  <a:srgbClr val="000099"/>
                </a:solidFill>
                <a:latin typeface="Arial Black" panose="020B0A04020102020204" pitchFamily="34" charset="0"/>
                <a:cs typeface="+mn-cs"/>
              </a:rPr>
              <a:t>Образовательная деятельность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>
                <a:solidFill>
                  <a:srgbClr val="000099"/>
                </a:solidFill>
                <a:latin typeface="Arial Black" panose="020B0A04020102020204" pitchFamily="34" charset="0"/>
                <a:cs typeface="+mn-cs"/>
              </a:rPr>
              <a:t>Художественно – творческая деятельность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>
                <a:solidFill>
                  <a:srgbClr val="000099"/>
                </a:solidFill>
                <a:latin typeface="Arial Black" panose="020B0A04020102020204" pitchFamily="34" charset="0"/>
                <a:cs typeface="+mn-cs"/>
              </a:rPr>
              <a:t>Познавательно – исследовательская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0099"/>
                </a:solidFill>
                <a:latin typeface="Arial Black" panose="020B0A04020102020204" pitchFamily="34" charset="0"/>
                <a:cs typeface="+mn-cs"/>
              </a:rPr>
              <a:t>   деятельность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 l="11359" r="2509"/>
          <a:stretch>
            <a:fillRect/>
          </a:stretch>
        </p:blipFill>
        <p:spPr bwMode="auto">
          <a:xfrm>
            <a:off x="-4763" y="2852738"/>
            <a:ext cx="5403851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612775" y="1628775"/>
            <a:ext cx="4270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Выставка детских рисунков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 «Как прекрасен этот мир»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5625" y="2852738"/>
            <a:ext cx="4625975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2"/>
          <p:cNvSpPr txBox="1">
            <a:spLocks noChangeArrowheads="1"/>
          </p:cNvSpPr>
          <p:nvPr/>
        </p:nvSpPr>
        <p:spPr bwMode="auto">
          <a:xfrm>
            <a:off x="6516688" y="1628775"/>
            <a:ext cx="3273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Оформление стекла 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отпечатками листьев</a:t>
            </a:r>
          </a:p>
        </p:txBody>
      </p:sp>
      <p:sp>
        <p:nvSpPr>
          <p:cNvPr id="17413" name="TextBox 3"/>
          <p:cNvSpPr txBox="1">
            <a:spLocks noChangeArrowheads="1"/>
          </p:cNvSpPr>
          <p:nvPr/>
        </p:nvSpPr>
        <p:spPr bwMode="auto">
          <a:xfrm>
            <a:off x="1908175" y="638175"/>
            <a:ext cx="6399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000099"/>
                </a:solidFill>
                <a:latin typeface="Arial Black" pitchFamily="34" charset="0"/>
              </a:rPr>
              <a:t>Оформление коридора ДОУ детьми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 descr="C:\Users\Ирина Юрьевна\Desktop\Рабочая папка\Участие в конкурсах\2021-2022\Семинар муниципальный в Гармонии\Фото к презентации\20190201_1005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413" y="1400175"/>
            <a:ext cx="2879725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4" descr="C:\Users\Ирина Юрьевна\Desktop\Рабочая папка\Фото\Квест.Как стать хозяином в своем доме.Полезные советы от Фиксиков\Ягодка\IMG_20190201_1009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0488" y="1916113"/>
            <a:ext cx="6297612" cy="472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1"/>
          <p:cNvSpPr txBox="1">
            <a:spLocks noChangeArrowheads="1"/>
          </p:cNvSpPr>
          <p:nvPr/>
        </p:nvSpPr>
        <p:spPr bwMode="auto">
          <a:xfrm>
            <a:off x="1979613" y="541338"/>
            <a:ext cx="7227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Создание плаката «Как стать хозяином в доме»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1"/>
          <p:cNvSpPr txBox="1">
            <a:spLocks noChangeArrowheads="1"/>
          </p:cNvSpPr>
          <p:nvPr/>
        </p:nvSpPr>
        <p:spPr bwMode="auto">
          <a:xfrm>
            <a:off x="573088" y="4724400"/>
            <a:ext cx="42846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Рисование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 «Зачем нужен снег зимой»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492125"/>
            <a:ext cx="5281612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6538" y="1755775"/>
            <a:ext cx="3725862" cy="496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Box 2"/>
          <p:cNvSpPr txBox="1">
            <a:spLocks noChangeArrowheads="1"/>
          </p:cNvSpPr>
          <p:nvPr/>
        </p:nvSpPr>
        <p:spPr bwMode="auto">
          <a:xfrm>
            <a:off x="5953125" y="492125"/>
            <a:ext cx="43735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Аппликация «Птицы в гнезде» из ватных дисков и веток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 b="11223"/>
          <a:stretch>
            <a:fillRect/>
          </a:stretch>
        </p:blipFill>
        <p:spPr bwMode="auto">
          <a:xfrm>
            <a:off x="395288" y="188913"/>
            <a:ext cx="41370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1601788"/>
            <a:ext cx="3941762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1"/>
          <p:cNvSpPr txBox="1">
            <a:spLocks noChangeArrowheads="1"/>
          </p:cNvSpPr>
          <p:nvPr/>
        </p:nvSpPr>
        <p:spPr bwMode="auto">
          <a:xfrm>
            <a:off x="252413" y="5516563"/>
            <a:ext cx="5741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Поделка «Большой коралловый риф»</a:t>
            </a:r>
          </a:p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из веток, воска и пенопласта</a:t>
            </a:r>
          </a:p>
        </p:txBody>
      </p:sp>
      <p:sp>
        <p:nvSpPr>
          <p:cNvPr id="20484" name="TextBox 2"/>
          <p:cNvSpPr txBox="1">
            <a:spLocks noChangeArrowheads="1"/>
          </p:cNvSpPr>
          <p:nvPr/>
        </p:nvSpPr>
        <p:spPr bwMode="auto">
          <a:xfrm>
            <a:off x="4860925" y="585788"/>
            <a:ext cx="5565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Изготовление солнечных часов </a:t>
            </a:r>
          </a:p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из одноразовых тарелок и трубочек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Ирина Юрьевна\Desktop\Рабочая папка\Участие в конкурсах\2021-2022\Семинар муниципальный в Гармонии\Семинар.Агурьянова\2022-02-02 16-49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3" y="2781300"/>
            <a:ext cx="508793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3" descr="C:\Users\Ирина Юрьевна\Desktop\Рабочая папка\Участие в конкурсах\2021-2022\Семинар муниципальный в Гармонии\Семинар.Агурьянова\2021-12-23 11-52-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6838" y="0"/>
            <a:ext cx="5264150" cy="390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1"/>
          <p:cNvSpPr txBox="1">
            <a:spLocks noChangeArrowheads="1"/>
          </p:cNvSpPr>
          <p:nvPr/>
        </p:nvSpPr>
        <p:spPr bwMode="auto">
          <a:xfrm>
            <a:off x="323850" y="1412875"/>
            <a:ext cx="3865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Животные сделаны 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из упаковочного картона</a:t>
            </a:r>
          </a:p>
        </p:txBody>
      </p:sp>
      <p:sp>
        <p:nvSpPr>
          <p:cNvPr id="21508" name="TextBox 2"/>
          <p:cNvSpPr txBox="1">
            <a:spLocks noChangeArrowheads="1"/>
          </p:cNvSpPr>
          <p:nvPr/>
        </p:nvSpPr>
        <p:spPr bwMode="auto">
          <a:xfrm>
            <a:off x="5149850" y="4221163"/>
            <a:ext cx="52911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Стаканчики одноразовые, тесьма, 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синельная проволока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Ирина Юрьевна\Desktop\Рабочая папка\Участие в конкурсах\2021-2022\Семинар муниципальный в Гармонии\Семинар.Агурьянова\2021-11-24 09-55-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347788"/>
            <a:ext cx="3960813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4" descr="C:\Users\Ирина Юрьевна\Desktop\Рабочая папка\Участие в конкурсах\2021-2022\Семинар муниципальный в Гармонии\Семинар.Агурьянова\2021-12-23 11-23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2312988"/>
            <a:ext cx="592455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3203575" y="492125"/>
            <a:ext cx="5343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Мягкие игрушки из носков и крупы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Ирина Юрьевна\Desktop\Рабочая папка\Участие в конкурсах\2021-2022\Семинар муниципальный в Гармонии\Семинар.Агурьянова\20220218_1307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404813"/>
            <a:ext cx="5119688" cy="384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5" descr="C:\Users\Ирина Юрьевна\Desktop\Рабочая папка\Участие в конкурсах\2021-2022\Семинар муниципальный в Гармонии\Семинар.Агурьянова\2021-11-30 10-21-49_16382402843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7638" y="2781300"/>
            <a:ext cx="5213350" cy="386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290513" y="4437063"/>
            <a:ext cx="47561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Выставка военной техники 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из упаковочного </a:t>
            </a:r>
          </a:p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картона, поролона и крышечек</a:t>
            </a:r>
          </a:p>
        </p:txBody>
      </p:sp>
      <p:sp>
        <p:nvSpPr>
          <p:cNvPr id="23556" name="TextBox 2"/>
          <p:cNvSpPr txBox="1">
            <a:spLocks noChangeArrowheads="1"/>
          </p:cNvSpPr>
          <p:nvPr/>
        </p:nvSpPr>
        <p:spPr bwMode="auto">
          <a:xfrm>
            <a:off x="6229350" y="1601788"/>
            <a:ext cx="3611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Животные из поролона</a:t>
            </a:r>
          </a:p>
          <a:p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 и проволоки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C:\Users\Ирина Юрьевна\Desktop\Рабочая папка\Участие в конкурсах\2021-2022\Семинар муниципальный в Гармонии\Фото к презентации\IMG_1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284538"/>
            <a:ext cx="514191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4" descr="C:\Users\Ирина Юрьевна\Desktop\Рабочая папка\Участие в конкурсах\2021-2022\Семинар муниципальный в Гармонии\Фото к презентации\IMG_12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00675" y="260350"/>
            <a:ext cx="5011738" cy="334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1"/>
          <p:cNvSpPr txBox="1">
            <a:spLocks noChangeArrowheads="1"/>
          </p:cNvSpPr>
          <p:nvPr/>
        </p:nvSpPr>
        <p:spPr bwMode="auto">
          <a:xfrm>
            <a:off x="539750" y="2266950"/>
            <a:ext cx="4090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Экологический спектакль </a:t>
            </a:r>
          </a:p>
          <a:p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«Как звери лес спасали»</a:t>
            </a:r>
          </a:p>
        </p:txBody>
      </p:sp>
      <p:sp>
        <p:nvSpPr>
          <p:cNvPr id="24580" name="TextBox 2"/>
          <p:cNvSpPr txBox="1">
            <a:spLocks noChangeArrowheads="1"/>
          </p:cNvSpPr>
          <p:nvPr/>
        </p:nvSpPr>
        <p:spPr bwMode="auto">
          <a:xfrm>
            <a:off x="6084888" y="3967163"/>
            <a:ext cx="4219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  <a:latin typeface="Arial Black" pitchFamily="34" charset="0"/>
              </a:rPr>
              <a:t>Дефиле «Мода из отходов»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Ирина Юрьевна\Desktop\Рабочая папка\Участие в конкурсах\2021-2022\Семинар муниципальный в Гармонии\Фото к презентации\IMG_12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549275"/>
            <a:ext cx="5076825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C:\Users\Ирина Юрьевна\Desktop\Рабочая папка\Участие в конкурсах\2021-2022\Семинар муниципальный в Гармонии\Фото к презентации\IMG_20180424_1709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13" y="2600325"/>
            <a:ext cx="5040312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1"/>
          <p:cNvSpPr txBox="1">
            <a:spLocks noChangeArrowheads="1"/>
          </p:cNvSpPr>
          <p:nvPr/>
        </p:nvSpPr>
        <p:spPr bwMode="auto">
          <a:xfrm>
            <a:off x="487363" y="1841500"/>
            <a:ext cx="4568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Выступление в гимназии №1 </a:t>
            </a:r>
          </a:p>
        </p:txBody>
      </p:sp>
      <p:sp>
        <p:nvSpPr>
          <p:cNvPr id="25604" name="TextBox 2"/>
          <p:cNvSpPr txBox="1">
            <a:spLocks noChangeArrowheads="1"/>
          </p:cNvSpPr>
          <p:nvPr/>
        </p:nvSpPr>
        <p:spPr bwMode="auto">
          <a:xfrm>
            <a:off x="6311900" y="4306888"/>
            <a:ext cx="31813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Исполнение песни </a:t>
            </a:r>
          </a:p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«Не уроните шарик»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Users\Ирина Юрьевна\Desktop\Рабочая папка\Участие в конкурсах\2021-2022\Семинар муниципальный в Гармонии\Фото к презентации\IMG_20211115_110507.jpg"/>
          <p:cNvPicPr>
            <a:picLocks noChangeAspect="1" noChangeArrowheads="1"/>
          </p:cNvPicPr>
          <p:nvPr/>
        </p:nvPicPr>
        <p:blipFill>
          <a:blip r:embed="rId2"/>
          <a:srcRect r="5061" b="17320"/>
          <a:stretch>
            <a:fillRect/>
          </a:stretch>
        </p:blipFill>
        <p:spPr bwMode="auto">
          <a:xfrm>
            <a:off x="147638" y="2924175"/>
            <a:ext cx="5233987" cy="341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3" descr="C:\Users\Ирина Юрьевна\Desktop\Рабочая папка\Участие в конкурсах\2021-2022\Семинар муниципальный в Гармонии\Фото к презентации\IMG_20211202_1054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1625" y="188913"/>
            <a:ext cx="4953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1"/>
          <p:cNvSpPr txBox="1">
            <a:spLocks noChangeArrowheads="1"/>
          </p:cNvSpPr>
          <p:nvPr/>
        </p:nvSpPr>
        <p:spPr bwMode="auto">
          <a:xfrm>
            <a:off x="1076325" y="2046288"/>
            <a:ext cx="3216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0099"/>
                </a:solidFill>
                <a:latin typeface="Arial Black" pitchFamily="34" charset="0"/>
              </a:rPr>
              <a:t>Схема «Виды отходов»</a:t>
            </a:r>
          </a:p>
        </p:txBody>
      </p:sp>
      <p:sp>
        <p:nvSpPr>
          <p:cNvPr id="26628" name="TextBox 2"/>
          <p:cNvSpPr txBox="1">
            <a:spLocks noChangeArrowheads="1"/>
          </p:cNvSpPr>
          <p:nvPr/>
        </p:nvSpPr>
        <p:spPr bwMode="auto">
          <a:xfrm>
            <a:off x="5894388" y="4159250"/>
            <a:ext cx="4541837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Изготовление и оформление </a:t>
            </a:r>
          </a:p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контейнеров </a:t>
            </a:r>
          </a:p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для сбора пластиковых</a:t>
            </a:r>
          </a:p>
          <a:p>
            <a:pPr algn="ctr"/>
            <a:r>
              <a:rPr lang="ru-RU" sz="2000">
                <a:solidFill>
                  <a:srgbClr val="000099"/>
                </a:solidFill>
                <a:latin typeface="Arial Black" pitchFamily="34" charset="0"/>
              </a:rPr>
              <a:t> крышечек и батареек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:\Users\Ирина Юрьевна\Downloads\nadpis-09-0019-ic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5413" y="1916113"/>
            <a:ext cx="10691813" cy="164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181</Words>
  <Application>Microsoft Office PowerPoint</Application>
  <PresentationFormat>Произвольный</PresentationFormat>
  <Paragraphs>51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Calibri</vt:lpstr>
      <vt:lpstr>Times New Roman</vt:lpstr>
      <vt:lpstr>Arial Black</vt:lpstr>
      <vt:lpstr>SimSun</vt:lpstr>
      <vt:lpstr>Тема Office</vt:lpstr>
      <vt:lpstr>Тема Office</vt:lpstr>
      <vt:lpstr>Тема Office</vt:lpstr>
      <vt:lpstr>Тема Office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Иван Яковлевич</cp:lastModifiedBy>
  <cp:revision>37</cp:revision>
  <dcterms:created xsi:type="dcterms:W3CDTF">2016-03-19T07:09:57Z</dcterms:created>
  <dcterms:modified xsi:type="dcterms:W3CDTF">2022-10-01T09:04:50Z</dcterms:modified>
</cp:coreProperties>
</file>