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5" r:id="rId1"/>
  </p:sldMasterIdLst>
  <p:notesMasterIdLst>
    <p:notesMasterId r:id="rId11"/>
  </p:notesMasterIdLst>
  <p:sldIdLst>
    <p:sldId id="256" r:id="rId2"/>
    <p:sldId id="482" r:id="rId3"/>
    <p:sldId id="481" r:id="rId4"/>
    <p:sldId id="260" r:id="rId5"/>
    <p:sldId id="264" r:id="rId6"/>
    <p:sldId id="258" r:id="rId7"/>
    <p:sldId id="259" r:id="rId8"/>
    <p:sldId id="266" r:id="rId9"/>
    <p:sldId id="269" r:id="rId10"/>
  </p:sldIdLst>
  <p:sldSz cx="9144000" cy="5143500" type="screen16x9"/>
  <p:notesSz cx="6858000" cy="9144000"/>
  <p:embeddedFontLst>
    <p:embeddedFont>
      <p:font typeface="Abel" panose="020B0604020202020204" charset="0"/>
      <p:regular r:id="rId12"/>
    </p:embeddedFont>
    <p:embeddedFont>
      <p:font typeface="Abhaya Libre" panose="020B0604020202020204" charset="0"/>
      <p:regular r:id="rId13"/>
      <p:bold r:id="rId14"/>
    </p:embeddedFont>
    <p:embeddedFont>
      <p:font typeface="Bakbak One" panose="020B0604020202020204" charset="0"/>
      <p:regular r:id="rId15"/>
    </p:embeddedFont>
    <p:embeddedFont>
      <p:font typeface="Roboto Condensed Light" panose="02000000000000000000" pitchFamily="2" charset="0"/>
      <p:regular r:id="rId16"/>
      <p: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рина и Александр" initials="ИиА" lastIdx="1" clrIdx="0">
    <p:extLst>
      <p:ext uri="{19B8F6BF-5375-455C-9EA6-DF929625EA0E}">
        <p15:presenceInfo xmlns:p15="http://schemas.microsoft.com/office/powerpoint/2012/main" userId="Ирина и Александр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E9A6220A-8CDA-4AAE-A1B8-42FB5B7B21E8}">
  <a:tblStyle styleId="{E9A6220A-8CDA-4AAE-A1B8-42FB5B7B21E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422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g18a80d34a48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3" name="Google Shape;1093;g18a80d34a48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g18a80d34a48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3" name="Google Shape;1093;g18a80d34a48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784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g18a80d34a48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3" name="Google Shape;1093;g18a80d34a48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9330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3" name="Google Shape;1253;g19910ddec5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4" name="Google Shape;1254;g19910ddec5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152a7caf94b_1_17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152a7caf94b_1_17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1" name="Google Shape;1211;g15207a17831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2" name="Google Shape;1212;g15207a17831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152a7caf94b_1_4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152a7caf94b_1_4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" name="Google Shape;1730;g152a7caf94b_1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1" name="Google Shape;1731;g152a7caf94b_1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3" name="Google Shape;1943;g152a7caf94b_1_24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4" name="Google Shape;1944;g152a7caf94b_1_24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041638" y="682250"/>
            <a:ext cx="4690200" cy="201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745738" y="2296938"/>
            <a:ext cx="3282000" cy="43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latin typeface="Abel"/>
                <a:ea typeface="Abel"/>
                <a:cs typeface="Abel"/>
                <a:sym typeface="Abe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 rot="-2231248" flipH="1">
            <a:off x="1719168" y="3295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-2231248" flipH="1">
            <a:off x="6823743" y="42208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713225" y="2193100"/>
            <a:ext cx="3957000" cy="111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55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 idx="2" hasCustomPrompt="1"/>
          </p:nvPr>
        </p:nvSpPr>
        <p:spPr>
          <a:xfrm>
            <a:off x="713225" y="686500"/>
            <a:ext cx="1303200" cy="133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9000" i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713225" y="3285275"/>
            <a:ext cx="3740400" cy="38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3"/>
          <p:cNvSpPr/>
          <p:nvPr/>
        </p:nvSpPr>
        <p:spPr>
          <a:xfrm rot="-2231248" flipH="1">
            <a:off x="371793" y="36408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973825" y="872975"/>
            <a:ext cx="3951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973825" y="1648025"/>
            <a:ext cx="3951900" cy="202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Font typeface="Chivo"/>
              <a:buChar char="●"/>
              <a:defRPr sz="14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○"/>
              <a:defRPr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■"/>
              <a:defRPr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●"/>
              <a:defRPr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○"/>
              <a:defRPr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■"/>
              <a:defRPr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●"/>
              <a:defRPr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○"/>
              <a:defRPr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500"/>
              <a:buFont typeface="Roboto Condensed Ligh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8"/>
          <p:cNvSpPr txBox="1">
            <a:spLocks noGrp="1"/>
          </p:cNvSpPr>
          <p:nvPr>
            <p:ph type="title"/>
          </p:nvPr>
        </p:nvSpPr>
        <p:spPr>
          <a:xfrm>
            <a:off x="1328550" y="744050"/>
            <a:ext cx="6486900" cy="231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85" name="Google Shape;85;p8"/>
          <p:cNvSpPr/>
          <p:nvPr/>
        </p:nvSpPr>
        <p:spPr>
          <a:xfrm>
            <a:off x="-229425" y="3690700"/>
            <a:ext cx="9418794" cy="1506218"/>
          </a:xfrm>
          <a:custGeom>
            <a:avLst/>
            <a:gdLst/>
            <a:ahLst/>
            <a:cxnLst/>
            <a:rect l="l" t="t" r="r" b="b"/>
            <a:pathLst>
              <a:path w="331356" h="46413" extrusionOk="0">
                <a:moveTo>
                  <a:pt x="1" y="1"/>
                </a:moveTo>
                <a:lnTo>
                  <a:pt x="1" y="46412"/>
                </a:lnTo>
                <a:lnTo>
                  <a:pt x="331356" y="46412"/>
                </a:lnTo>
                <a:lnTo>
                  <a:pt x="33135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8"/>
          <p:cNvSpPr/>
          <p:nvPr/>
        </p:nvSpPr>
        <p:spPr>
          <a:xfrm rot="10800000">
            <a:off x="-202688" y="3315506"/>
            <a:ext cx="10068013" cy="554316"/>
          </a:xfrm>
          <a:custGeom>
            <a:avLst/>
            <a:gdLst/>
            <a:ahLst/>
            <a:cxnLst/>
            <a:rect l="l" t="t" r="r" b="b"/>
            <a:pathLst>
              <a:path w="272532" h="9206" extrusionOk="0">
                <a:moveTo>
                  <a:pt x="4097" y="301"/>
                </a:moveTo>
                <a:cubicBezTo>
                  <a:pt x="5109" y="165"/>
                  <a:pt x="6122" y="92"/>
                  <a:pt x="7481" y="55"/>
                </a:cubicBezTo>
                <a:cubicBezTo>
                  <a:pt x="9771" y="0"/>
                  <a:pt x="12791" y="55"/>
                  <a:pt x="15035" y="64"/>
                </a:cubicBezTo>
                <a:cubicBezTo>
                  <a:pt x="21156" y="82"/>
                  <a:pt x="27277" y="92"/>
                  <a:pt x="33399" y="128"/>
                </a:cubicBezTo>
                <a:cubicBezTo>
                  <a:pt x="51954" y="219"/>
                  <a:pt x="70519" y="265"/>
                  <a:pt x="89084" y="283"/>
                </a:cubicBezTo>
                <a:cubicBezTo>
                  <a:pt x="111033" y="311"/>
                  <a:pt x="132945" y="402"/>
                  <a:pt x="154886" y="484"/>
                </a:cubicBezTo>
                <a:cubicBezTo>
                  <a:pt x="172191" y="548"/>
                  <a:pt x="189515" y="511"/>
                  <a:pt x="206821" y="612"/>
                </a:cubicBezTo>
                <a:cubicBezTo>
                  <a:pt x="221399" y="694"/>
                  <a:pt x="235913" y="958"/>
                  <a:pt x="250473" y="1095"/>
                </a:cubicBezTo>
                <a:cubicBezTo>
                  <a:pt x="256768" y="1150"/>
                  <a:pt x="263190" y="1168"/>
                  <a:pt x="269421" y="1314"/>
                </a:cubicBezTo>
                <a:cubicBezTo>
                  <a:pt x="272532" y="1387"/>
                  <a:pt x="270069" y="3358"/>
                  <a:pt x="269831" y="3613"/>
                </a:cubicBezTo>
                <a:cubicBezTo>
                  <a:pt x="269257" y="4261"/>
                  <a:pt x="268509" y="4899"/>
                  <a:pt x="267669" y="5538"/>
                </a:cubicBezTo>
                <a:cubicBezTo>
                  <a:pt x="267268" y="5848"/>
                  <a:pt x="267514" y="5994"/>
                  <a:pt x="267879" y="6277"/>
                </a:cubicBezTo>
                <a:cubicBezTo>
                  <a:pt x="268290" y="6605"/>
                  <a:pt x="267423" y="6888"/>
                  <a:pt x="266337" y="7180"/>
                </a:cubicBezTo>
                <a:cubicBezTo>
                  <a:pt x="264440" y="7673"/>
                  <a:pt x="262050" y="8229"/>
                  <a:pt x="258136" y="8329"/>
                </a:cubicBezTo>
                <a:cubicBezTo>
                  <a:pt x="256987" y="8366"/>
                  <a:pt x="255801" y="8348"/>
                  <a:pt x="254651" y="8375"/>
                </a:cubicBezTo>
                <a:cubicBezTo>
                  <a:pt x="250500" y="8475"/>
                  <a:pt x="247526" y="9068"/>
                  <a:pt x="243366" y="9141"/>
                </a:cubicBezTo>
                <a:cubicBezTo>
                  <a:pt x="241460" y="9178"/>
                  <a:pt x="239544" y="9096"/>
                  <a:pt x="237628" y="9077"/>
                </a:cubicBezTo>
                <a:cubicBezTo>
                  <a:pt x="234673" y="9050"/>
                  <a:pt x="231744" y="9169"/>
                  <a:pt x="228779" y="9178"/>
                </a:cubicBezTo>
                <a:cubicBezTo>
                  <a:pt x="223260" y="9205"/>
                  <a:pt x="218024" y="8877"/>
                  <a:pt x="212769" y="8630"/>
                </a:cubicBezTo>
                <a:cubicBezTo>
                  <a:pt x="208883" y="8457"/>
                  <a:pt x="204632" y="8311"/>
                  <a:pt x="200526" y="8411"/>
                </a:cubicBezTo>
                <a:cubicBezTo>
                  <a:pt x="196604" y="8503"/>
                  <a:pt x="193812" y="8621"/>
                  <a:pt x="189962" y="8329"/>
                </a:cubicBezTo>
                <a:cubicBezTo>
                  <a:pt x="189086" y="8256"/>
                  <a:pt x="188256" y="8174"/>
                  <a:pt x="187308" y="8129"/>
                </a:cubicBezTo>
                <a:cubicBezTo>
                  <a:pt x="183868" y="7964"/>
                  <a:pt x="180447" y="8275"/>
                  <a:pt x="177209" y="7983"/>
                </a:cubicBezTo>
                <a:cubicBezTo>
                  <a:pt x="174317" y="7727"/>
                  <a:pt x="171115" y="7572"/>
                  <a:pt x="168086" y="7335"/>
                </a:cubicBezTo>
                <a:cubicBezTo>
                  <a:pt x="167092" y="7253"/>
                  <a:pt x="166097" y="7171"/>
                  <a:pt x="164975" y="7134"/>
                </a:cubicBezTo>
                <a:cubicBezTo>
                  <a:pt x="164099" y="7116"/>
                  <a:pt x="163205" y="7134"/>
                  <a:pt x="162321" y="7143"/>
                </a:cubicBezTo>
                <a:cubicBezTo>
                  <a:pt x="159447" y="7180"/>
                  <a:pt x="156537" y="7171"/>
                  <a:pt x="153700" y="7098"/>
                </a:cubicBezTo>
                <a:cubicBezTo>
                  <a:pt x="150114" y="7007"/>
                  <a:pt x="146611" y="6806"/>
                  <a:pt x="142944" y="6788"/>
                </a:cubicBezTo>
                <a:cubicBezTo>
                  <a:pt x="139824" y="6779"/>
                  <a:pt x="137352" y="7007"/>
                  <a:pt x="134350" y="7098"/>
                </a:cubicBezTo>
                <a:cubicBezTo>
                  <a:pt x="131969" y="7180"/>
                  <a:pt x="129889" y="7089"/>
                  <a:pt x="127581" y="7125"/>
                </a:cubicBezTo>
                <a:cubicBezTo>
                  <a:pt x="123339" y="7189"/>
                  <a:pt x="119891" y="7609"/>
                  <a:pt x="115722" y="7709"/>
                </a:cubicBezTo>
                <a:cubicBezTo>
                  <a:pt x="111872" y="7800"/>
                  <a:pt x="109071" y="7590"/>
                  <a:pt x="105623" y="8010"/>
                </a:cubicBezTo>
                <a:cubicBezTo>
                  <a:pt x="104811" y="8101"/>
                  <a:pt x="104072" y="8220"/>
                  <a:pt x="103069" y="8266"/>
                </a:cubicBezTo>
                <a:cubicBezTo>
                  <a:pt x="102184" y="8311"/>
                  <a:pt x="101244" y="8284"/>
                  <a:pt x="100323" y="8284"/>
                </a:cubicBezTo>
                <a:cubicBezTo>
                  <a:pt x="97248" y="8266"/>
                  <a:pt x="94356" y="8466"/>
                  <a:pt x="91465" y="8612"/>
                </a:cubicBezTo>
                <a:cubicBezTo>
                  <a:pt x="89001" y="8740"/>
                  <a:pt x="87898" y="8640"/>
                  <a:pt x="85644" y="8585"/>
                </a:cubicBezTo>
                <a:cubicBezTo>
                  <a:pt x="83500" y="8530"/>
                  <a:pt x="81484" y="8749"/>
                  <a:pt x="79341" y="8676"/>
                </a:cubicBezTo>
                <a:cubicBezTo>
                  <a:pt x="78592" y="8649"/>
                  <a:pt x="77927" y="8594"/>
                  <a:pt x="77279" y="8539"/>
                </a:cubicBezTo>
                <a:cubicBezTo>
                  <a:pt x="73913" y="8238"/>
                  <a:pt x="70939" y="8101"/>
                  <a:pt x="67061" y="8074"/>
                </a:cubicBezTo>
                <a:cubicBezTo>
                  <a:pt x="63075" y="8047"/>
                  <a:pt x="58632" y="8056"/>
                  <a:pt x="54782" y="7891"/>
                </a:cubicBezTo>
                <a:cubicBezTo>
                  <a:pt x="53259" y="7828"/>
                  <a:pt x="51808" y="7727"/>
                  <a:pt x="50267" y="7673"/>
                </a:cubicBezTo>
                <a:cubicBezTo>
                  <a:pt x="46170" y="7527"/>
                  <a:pt x="42540" y="7709"/>
                  <a:pt x="38580" y="7791"/>
                </a:cubicBezTo>
                <a:cubicBezTo>
                  <a:pt x="34284" y="7882"/>
                  <a:pt x="29731" y="7837"/>
                  <a:pt x="25380" y="7837"/>
                </a:cubicBezTo>
                <a:cubicBezTo>
                  <a:pt x="15527" y="7837"/>
                  <a:pt x="8813" y="8722"/>
                  <a:pt x="0" y="9178"/>
                </a:cubicBezTo>
                <a:cubicBezTo>
                  <a:pt x="0" y="9178"/>
                  <a:pt x="2318" y="557"/>
                  <a:pt x="4097" y="301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8"/>
          <p:cNvSpPr/>
          <p:nvPr/>
        </p:nvSpPr>
        <p:spPr>
          <a:xfrm>
            <a:off x="1594975" y="3842975"/>
            <a:ext cx="5604629" cy="1353867"/>
          </a:xfrm>
          <a:custGeom>
            <a:avLst/>
            <a:gdLst/>
            <a:ahLst/>
            <a:cxnLst/>
            <a:rect l="l" t="t" r="r" b="b"/>
            <a:pathLst>
              <a:path w="177685" h="46413" extrusionOk="0">
                <a:moveTo>
                  <a:pt x="53027" y="1"/>
                </a:moveTo>
                <a:cubicBezTo>
                  <a:pt x="53027" y="1"/>
                  <a:pt x="79109" y="2070"/>
                  <a:pt x="70927" y="2540"/>
                </a:cubicBezTo>
                <a:cubicBezTo>
                  <a:pt x="62761" y="3026"/>
                  <a:pt x="21224" y="5706"/>
                  <a:pt x="20644" y="7838"/>
                </a:cubicBezTo>
                <a:cubicBezTo>
                  <a:pt x="20064" y="9969"/>
                  <a:pt x="61977" y="9076"/>
                  <a:pt x="62369" y="12462"/>
                </a:cubicBezTo>
                <a:cubicBezTo>
                  <a:pt x="62761" y="15847"/>
                  <a:pt x="1" y="12462"/>
                  <a:pt x="1458" y="16098"/>
                </a:cubicBezTo>
                <a:cubicBezTo>
                  <a:pt x="2932" y="19750"/>
                  <a:pt x="51851" y="19202"/>
                  <a:pt x="51459" y="21380"/>
                </a:cubicBezTo>
                <a:cubicBezTo>
                  <a:pt x="51295" y="22331"/>
                  <a:pt x="42835" y="22437"/>
                  <a:pt x="33312" y="22437"/>
                </a:cubicBezTo>
                <a:cubicBezTo>
                  <a:pt x="30561" y="22437"/>
                  <a:pt x="27722" y="22428"/>
                  <a:pt x="24968" y="22428"/>
                </a:cubicBezTo>
                <a:cubicBezTo>
                  <a:pt x="15398" y="22428"/>
                  <a:pt x="6865" y="22536"/>
                  <a:pt x="6694" y="23496"/>
                </a:cubicBezTo>
                <a:cubicBezTo>
                  <a:pt x="6302" y="25691"/>
                  <a:pt x="55362" y="31240"/>
                  <a:pt x="52635" y="32964"/>
                </a:cubicBezTo>
                <a:cubicBezTo>
                  <a:pt x="51598" y="33619"/>
                  <a:pt x="46686" y="33692"/>
                  <a:pt x="40946" y="33692"/>
                </a:cubicBezTo>
                <a:cubicBezTo>
                  <a:pt x="39300" y="33692"/>
                  <a:pt x="37585" y="33686"/>
                  <a:pt x="35874" y="33686"/>
                </a:cubicBezTo>
                <a:cubicBezTo>
                  <a:pt x="27866" y="33686"/>
                  <a:pt x="19940" y="33818"/>
                  <a:pt x="19468" y="35315"/>
                </a:cubicBezTo>
                <a:cubicBezTo>
                  <a:pt x="18559" y="38246"/>
                  <a:pt x="53811" y="46412"/>
                  <a:pt x="53811" y="46412"/>
                </a:cubicBezTo>
                <a:lnTo>
                  <a:pt x="123875" y="46412"/>
                </a:lnTo>
                <a:cubicBezTo>
                  <a:pt x="123875" y="46412"/>
                  <a:pt x="159126" y="38246"/>
                  <a:pt x="158202" y="35315"/>
                </a:cubicBezTo>
                <a:cubicBezTo>
                  <a:pt x="157729" y="33818"/>
                  <a:pt x="149803" y="33686"/>
                  <a:pt x="141795" y="33686"/>
                </a:cubicBezTo>
                <a:cubicBezTo>
                  <a:pt x="140085" y="33686"/>
                  <a:pt x="138370" y="33692"/>
                  <a:pt x="136724" y="33692"/>
                </a:cubicBezTo>
                <a:cubicBezTo>
                  <a:pt x="130984" y="33692"/>
                  <a:pt x="126072" y="33619"/>
                  <a:pt x="125035" y="32964"/>
                </a:cubicBezTo>
                <a:cubicBezTo>
                  <a:pt x="122307" y="31240"/>
                  <a:pt x="171368" y="25691"/>
                  <a:pt x="170976" y="23496"/>
                </a:cubicBezTo>
                <a:cubicBezTo>
                  <a:pt x="170811" y="22536"/>
                  <a:pt x="162283" y="22428"/>
                  <a:pt x="152713" y="22428"/>
                </a:cubicBezTo>
                <a:cubicBezTo>
                  <a:pt x="149960" y="22428"/>
                  <a:pt x="147120" y="22437"/>
                  <a:pt x="144369" y="22437"/>
                </a:cubicBezTo>
                <a:cubicBezTo>
                  <a:pt x="134846" y="22437"/>
                  <a:pt x="126381" y="22331"/>
                  <a:pt x="126210" y="21380"/>
                </a:cubicBezTo>
                <a:cubicBezTo>
                  <a:pt x="125818" y="19202"/>
                  <a:pt x="174738" y="19750"/>
                  <a:pt x="176211" y="16098"/>
                </a:cubicBezTo>
                <a:cubicBezTo>
                  <a:pt x="177685" y="12462"/>
                  <a:pt x="114909" y="15847"/>
                  <a:pt x="115301" y="12462"/>
                </a:cubicBezTo>
                <a:cubicBezTo>
                  <a:pt x="115693" y="9076"/>
                  <a:pt x="157622" y="9969"/>
                  <a:pt x="157026" y="7838"/>
                </a:cubicBezTo>
                <a:cubicBezTo>
                  <a:pt x="156446" y="5706"/>
                  <a:pt x="114909" y="3026"/>
                  <a:pt x="106743" y="2540"/>
                </a:cubicBezTo>
                <a:cubicBezTo>
                  <a:pt x="98561" y="2070"/>
                  <a:pt x="124643" y="1"/>
                  <a:pt x="124643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8" name="Google Shape;88;p8"/>
          <p:cNvGrpSpPr/>
          <p:nvPr/>
        </p:nvGrpSpPr>
        <p:grpSpPr>
          <a:xfrm>
            <a:off x="949150" y="2906783"/>
            <a:ext cx="2419653" cy="867343"/>
            <a:chOff x="3962175" y="2481867"/>
            <a:chExt cx="3075700" cy="1102508"/>
          </a:xfrm>
        </p:grpSpPr>
        <p:sp>
          <p:nvSpPr>
            <p:cNvPr id="89" name="Google Shape;89;p8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8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8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8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8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8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8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8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8"/>
            <p:cNvSpPr/>
            <p:nvPr/>
          </p:nvSpPr>
          <p:spPr>
            <a:xfrm>
              <a:off x="4046546" y="2481867"/>
              <a:ext cx="2817428" cy="732629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8" name="Google Shape;108;p8"/>
          <p:cNvGrpSpPr/>
          <p:nvPr/>
        </p:nvGrpSpPr>
        <p:grpSpPr>
          <a:xfrm rot="10800000" flipH="1">
            <a:off x="949150" y="3935082"/>
            <a:ext cx="2419653" cy="280557"/>
            <a:chOff x="3962175" y="3227750"/>
            <a:chExt cx="3075700" cy="356625"/>
          </a:xfrm>
        </p:grpSpPr>
        <p:sp>
          <p:nvSpPr>
            <p:cNvPr id="109" name="Google Shape;109;p8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rgbClr val="274E13">
                <a:alpha val="25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8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8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8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8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8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8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8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8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8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8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8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8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327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7" name="Google Shape;127;p8"/>
          <p:cNvGrpSpPr/>
          <p:nvPr/>
        </p:nvGrpSpPr>
        <p:grpSpPr>
          <a:xfrm>
            <a:off x="-15825" y="3767425"/>
            <a:ext cx="9144000" cy="135700"/>
            <a:chOff x="96675" y="2823075"/>
            <a:chExt cx="9144000" cy="135700"/>
          </a:xfrm>
        </p:grpSpPr>
        <p:grpSp>
          <p:nvGrpSpPr>
            <p:cNvPr id="128" name="Google Shape;128;p8"/>
            <p:cNvGrpSpPr/>
            <p:nvPr/>
          </p:nvGrpSpPr>
          <p:grpSpPr>
            <a:xfrm>
              <a:off x="96675" y="2823075"/>
              <a:ext cx="9144000" cy="135700"/>
              <a:chOff x="96675" y="2823075"/>
              <a:chExt cx="9144000" cy="135700"/>
            </a:xfrm>
          </p:grpSpPr>
          <p:grpSp>
            <p:nvGrpSpPr>
              <p:cNvPr id="129" name="Google Shape;129;p8"/>
              <p:cNvGrpSpPr/>
              <p:nvPr/>
            </p:nvGrpSpPr>
            <p:grpSpPr>
              <a:xfrm>
                <a:off x="96675" y="2823075"/>
                <a:ext cx="9144000" cy="135700"/>
                <a:chOff x="-584175" y="4743925"/>
                <a:chExt cx="9144000" cy="135700"/>
              </a:xfrm>
            </p:grpSpPr>
            <p:sp>
              <p:nvSpPr>
                <p:cNvPr id="130" name="Google Shape;130;p8"/>
                <p:cNvSpPr/>
                <p:nvPr/>
              </p:nvSpPr>
              <p:spPr>
                <a:xfrm>
                  <a:off x="-584175" y="4743925"/>
                  <a:ext cx="91440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31" name="Google Shape;131;p8"/>
                <p:cNvGrpSpPr/>
                <p:nvPr/>
              </p:nvGrpSpPr>
              <p:grpSpPr>
                <a:xfrm>
                  <a:off x="-450100" y="4750325"/>
                  <a:ext cx="3095500" cy="129300"/>
                  <a:chOff x="-450100" y="4750325"/>
                  <a:chExt cx="3095500" cy="129300"/>
                </a:xfrm>
              </p:grpSpPr>
              <p:sp>
                <p:nvSpPr>
                  <p:cNvPr id="132" name="Google Shape;132;p8"/>
                  <p:cNvSpPr/>
                  <p:nvPr/>
                </p:nvSpPr>
                <p:spPr>
                  <a:xfrm rot="5400000">
                    <a:off x="-4970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3" name="Google Shape;133;p8"/>
                  <p:cNvSpPr/>
                  <p:nvPr/>
                </p:nvSpPr>
                <p:spPr>
                  <a:xfrm rot="5400000">
                    <a:off x="-11262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4" name="Google Shape;134;p8"/>
                  <p:cNvSpPr/>
                  <p:nvPr/>
                </p:nvSpPr>
                <p:spPr>
                  <a:xfrm rot="5400000">
                    <a:off x="27180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5" name="Google Shape;135;p8"/>
                  <p:cNvSpPr/>
                  <p:nvPr/>
                </p:nvSpPr>
                <p:spPr>
                  <a:xfrm rot="5400000">
                    <a:off x="64857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6" name="Google Shape;136;p8"/>
                  <p:cNvSpPr/>
                  <p:nvPr/>
                </p:nvSpPr>
                <p:spPr>
                  <a:xfrm rot="5400000">
                    <a:off x="10253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7" name="Google Shape;137;p8"/>
                  <p:cNvSpPr/>
                  <p:nvPr/>
                </p:nvSpPr>
                <p:spPr>
                  <a:xfrm rot="5400000">
                    <a:off x="140977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8" name="Google Shape;138;p8"/>
                  <p:cNvSpPr/>
                  <p:nvPr/>
                </p:nvSpPr>
                <p:spPr>
                  <a:xfrm rot="5400000">
                    <a:off x="179420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39" name="Google Shape;139;p8"/>
                  <p:cNvSpPr/>
                  <p:nvPr/>
                </p:nvSpPr>
                <p:spPr>
                  <a:xfrm rot="5400000">
                    <a:off x="217862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40" name="Google Shape;140;p8"/>
                  <p:cNvSpPr/>
                  <p:nvPr/>
                </p:nvSpPr>
                <p:spPr>
                  <a:xfrm rot="5400000">
                    <a:off x="25630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141" name="Google Shape;141;p8"/>
              <p:cNvGrpSpPr/>
              <p:nvPr/>
            </p:nvGrpSpPr>
            <p:grpSpPr>
              <a:xfrm>
                <a:off x="3677725" y="2826275"/>
                <a:ext cx="2711075" cy="129300"/>
                <a:chOff x="-65675" y="4750325"/>
                <a:chExt cx="2711075" cy="129300"/>
              </a:xfrm>
            </p:grpSpPr>
            <p:sp>
              <p:nvSpPr>
                <p:cNvPr id="142" name="Google Shape;142;p8"/>
                <p:cNvSpPr/>
                <p:nvPr/>
              </p:nvSpPr>
              <p:spPr>
                <a:xfrm rot="5400000">
                  <a:off x="-11262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3" name="Google Shape;143;p8"/>
                <p:cNvSpPr/>
                <p:nvPr/>
              </p:nvSpPr>
              <p:spPr>
                <a:xfrm rot="5400000">
                  <a:off x="27180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4" name="Google Shape;144;p8"/>
                <p:cNvSpPr/>
                <p:nvPr/>
              </p:nvSpPr>
              <p:spPr>
                <a:xfrm rot="5400000">
                  <a:off x="64857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5" name="Google Shape;145;p8"/>
                <p:cNvSpPr/>
                <p:nvPr/>
              </p:nvSpPr>
              <p:spPr>
                <a:xfrm rot="5400000">
                  <a:off x="102535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6" name="Google Shape;146;p8"/>
                <p:cNvSpPr/>
                <p:nvPr/>
              </p:nvSpPr>
              <p:spPr>
                <a:xfrm rot="5400000">
                  <a:off x="140977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" name="Google Shape;147;p8"/>
                <p:cNvSpPr/>
                <p:nvPr/>
              </p:nvSpPr>
              <p:spPr>
                <a:xfrm rot="5400000">
                  <a:off x="179420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8" name="Google Shape;148;p8"/>
                <p:cNvSpPr/>
                <p:nvPr/>
              </p:nvSpPr>
              <p:spPr>
                <a:xfrm rot="5400000">
                  <a:off x="217862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9" name="Google Shape;149;p8"/>
                <p:cNvSpPr/>
                <p:nvPr/>
              </p:nvSpPr>
              <p:spPr>
                <a:xfrm rot="5400000">
                  <a:off x="256305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50" name="Google Shape;150;p8"/>
            <p:cNvGrpSpPr/>
            <p:nvPr/>
          </p:nvGrpSpPr>
          <p:grpSpPr>
            <a:xfrm>
              <a:off x="6356775" y="2826275"/>
              <a:ext cx="2711075" cy="129300"/>
              <a:chOff x="-65675" y="4750325"/>
              <a:chExt cx="2711075" cy="129300"/>
            </a:xfrm>
          </p:grpSpPr>
          <p:sp>
            <p:nvSpPr>
              <p:cNvPr id="151" name="Google Shape;151;p8"/>
              <p:cNvSpPr/>
              <p:nvPr/>
            </p:nvSpPr>
            <p:spPr>
              <a:xfrm rot="5400000">
                <a:off x="-11262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8"/>
              <p:cNvSpPr/>
              <p:nvPr/>
            </p:nvSpPr>
            <p:spPr>
              <a:xfrm rot="5400000">
                <a:off x="27180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8"/>
              <p:cNvSpPr/>
              <p:nvPr/>
            </p:nvSpPr>
            <p:spPr>
              <a:xfrm rot="5400000">
                <a:off x="64857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154;p8"/>
              <p:cNvSpPr/>
              <p:nvPr/>
            </p:nvSpPr>
            <p:spPr>
              <a:xfrm rot="5400000">
                <a:off x="102535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155;p8"/>
              <p:cNvSpPr/>
              <p:nvPr/>
            </p:nvSpPr>
            <p:spPr>
              <a:xfrm rot="5400000">
                <a:off x="140977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8"/>
              <p:cNvSpPr/>
              <p:nvPr/>
            </p:nvSpPr>
            <p:spPr>
              <a:xfrm rot="5400000">
                <a:off x="179420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8"/>
              <p:cNvSpPr/>
              <p:nvPr/>
            </p:nvSpPr>
            <p:spPr>
              <a:xfrm rot="5400000">
                <a:off x="217862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8"/>
              <p:cNvSpPr/>
              <p:nvPr/>
            </p:nvSpPr>
            <p:spPr>
              <a:xfrm rot="5400000">
                <a:off x="256305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59" name="Google Shape;159;p8"/>
          <p:cNvGrpSpPr/>
          <p:nvPr/>
        </p:nvGrpSpPr>
        <p:grpSpPr>
          <a:xfrm rot="10800000" flipH="1">
            <a:off x="-15825" y="3806083"/>
            <a:ext cx="9144000" cy="135700"/>
            <a:chOff x="96675" y="2823075"/>
            <a:chExt cx="9144000" cy="135700"/>
          </a:xfrm>
        </p:grpSpPr>
        <p:grpSp>
          <p:nvGrpSpPr>
            <p:cNvPr id="160" name="Google Shape;160;p8"/>
            <p:cNvGrpSpPr/>
            <p:nvPr/>
          </p:nvGrpSpPr>
          <p:grpSpPr>
            <a:xfrm>
              <a:off x="96675" y="2823075"/>
              <a:ext cx="9144000" cy="135700"/>
              <a:chOff x="96675" y="2823075"/>
              <a:chExt cx="9144000" cy="135700"/>
            </a:xfrm>
          </p:grpSpPr>
          <p:grpSp>
            <p:nvGrpSpPr>
              <p:cNvPr id="161" name="Google Shape;161;p8"/>
              <p:cNvGrpSpPr/>
              <p:nvPr/>
            </p:nvGrpSpPr>
            <p:grpSpPr>
              <a:xfrm>
                <a:off x="96675" y="2823075"/>
                <a:ext cx="9144000" cy="135700"/>
                <a:chOff x="-584175" y="4743925"/>
                <a:chExt cx="9144000" cy="135700"/>
              </a:xfrm>
            </p:grpSpPr>
            <p:sp>
              <p:nvSpPr>
                <p:cNvPr id="162" name="Google Shape;162;p8"/>
                <p:cNvSpPr/>
                <p:nvPr/>
              </p:nvSpPr>
              <p:spPr>
                <a:xfrm>
                  <a:off x="-584175" y="4743925"/>
                  <a:ext cx="91440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63" name="Google Shape;163;p8"/>
                <p:cNvGrpSpPr/>
                <p:nvPr/>
              </p:nvGrpSpPr>
              <p:grpSpPr>
                <a:xfrm>
                  <a:off x="-450100" y="4750325"/>
                  <a:ext cx="3095500" cy="129300"/>
                  <a:chOff x="-450100" y="4750325"/>
                  <a:chExt cx="3095500" cy="129300"/>
                </a:xfrm>
              </p:grpSpPr>
              <p:sp>
                <p:nvSpPr>
                  <p:cNvPr id="164" name="Google Shape;164;p8"/>
                  <p:cNvSpPr/>
                  <p:nvPr/>
                </p:nvSpPr>
                <p:spPr>
                  <a:xfrm rot="5400000">
                    <a:off x="-49705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5" name="Google Shape;165;p8"/>
                  <p:cNvSpPr/>
                  <p:nvPr/>
                </p:nvSpPr>
                <p:spPr>
                  <a:xfrm rot="5400000">
                    <a:off x="-11262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6" name="Google Shape;166;p8"/>
                  <p:cNvSpPr/>
                  <p:nvPr/>
                </p:nvSpPr>
                <p:spPr>
                  <a:xfrm rot="5400000">
                    <a:off x="27180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7" name="Google Shape;167;p8"/>
                  <p:cNvSpPr/>
                  <p:nvPr/>
                </p:nvSpPr>
                <p:spPr>
                  <a:xfrm rot="5400000">
                    <a:off x="64857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8" name="Google Shape;168;p8"/>
                  <p:cNvSpPr/>
                  <p:nvPr/>
                </p:nvSpPr>
                <p:spPr>
                  <a:xfrm rot="5400000">
                    <a:off x="102535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69" name="Google Shape;169;p8"/>
                  <p:cNvSpPr/>
                  <p:nvPr/>
                </p:nvSpPr>
                <p:spPr>
                  <a:xfrm rot="5400000">
                    <a:off x="140977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0" name="Google Shape;170;p8"/>
                  <p:cNvSpPr/>
                  <p:nvPr/>
                </p:nvSpPr>
                <p:spPr>
                  <a:xfrm rot="5400000">
                    <a:off x="179420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1" name="Google Shape;171;p8"/>
                  <p:cNvSpPr/>
                  <p:nvPr/>
                </p:nvSpPr>
                <p:spPr>
                  <a:xfrm rot="5400000">
                    <a:off x="217862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2" name="Google Shape;172;p8"/>
                  <p:cNvSpPr/>
                  <p:nvPr/>
                </p:nvSpPr>
                <p:spPr>
                  <a:xfrm rot="5400000">
                    <a:off x="256305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32139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173" name="Google Shape;173;p8"/>
              <p:cNvGrpSpPr/>
              <p:nvPr/>
            </p:nvGrpSpPr>
            <p:grpSpPr>
              <a:xfrm>
                <a:off x="3677725" y="2826275"/>
                <a:ext cx="2711075" cy="129300"/>
                <a:chOff x="-65675" y="4750325"/>
                <a:chExt cx="2711075" cy="129300"/>
              </a:xfrm>
            </p:grpSpPr>
            <p:sp>
              <p:nvSpPr>
                <p:cNvPr id="174" name="Google Shape;174;p8"/>
                <p:cNvSpPr/>
                <p:nvPr/>
              </p:nvSpPr>
              <p:spPr>
                <a:xfrm rot="5400000">
                  <a:off x="-11262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" name="Google Shape;175;p8"/>
                <p:cNvSpPr/>
                <p:nvPr/>
              </p:nvSpPr>
              <p:spPr>
                <a:xfrm rot="5400000">
                  <a:off x="27180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6" name="Google Shape;176;p8"/>
                <p:cNvSpPr/>
                <p:nvPr/>
              </p:nvSpPr>
              <p:spPr>
                <a:xfrm rot="5400000">
                  <a:off x="64857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7" name="Google Shape;177;p8"/>
                <p:cNvSpPr/>
                <p:nvPr/>
              </p:nvSpPr>
              <p:spPr>
                <a:xfrm rot="5400000">
                  <a:off x="102535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8" name="Google Shape;178;p8"/>
                <p:cNvSpPr/>
                <p:nvPr/>
              </p:nvSpPr>
              <p:spPr>
                <a:xfrm rot="5400000">
                  <a:off x="140977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" name="Google Shape;179;p8"/>
                <p:cNvSpPr/>
                <p:nvPr/>
              </p:nvSpPr>
              <p:spPr>
                <a:xfrm rot="5400000">
                  <a:off x="179420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0" name="Google Shape;180;p8"/>
                <p:cNvSpPr/>
                <p:nvPr/>
              </p:nvSpPr>
              <p:spPr>
                <a:xfrm rot="5400000">
                  <a:off x="217862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1" name="Google Shape;181;p8"/>
                <p:cNvSpPr/>
                <p:nvPr/>
              </p:nvSpPr>
              <p:spPr>
                <a:xfrm rot="5400000">
                  <a:off x="256305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32139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82" name="Google Shape;182;p8"/>
            <p:cNvGrpSpPr/>
            <p:nvPr/>
          </p:nvGrpSpPr>
          <p:grpSpPr>
            <a:xfrm>
              <a:off x="6356775" y="2826275"/>
              <a:ext cx="2711075" cy="129300"/>
              <a:chOff x="-65675" y="4750325"/>
              <a:chExt cx="2711075" cy="129300"/>
            </a:xfrm>
          </p:grpSpPr>
          <p:sp>
            <p:nvSpPr>
              <p:cNvPr id="183" name="Google Shape;183;p8"/>
              <p:cNvSpPr/>
              <p:nvPr/>
            </p:nvSpPr>
            <p:spPr>
              <a:xfrm rot="5400000">
                <a:off x="-11262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184;p8"/>
              <p:cNvSpPr/>
              <p:nvPr/>
            </p:nvSpPr>
            <p:spPr>
              <a:xfrm rot="5400000">
                <a:off x="27180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185;p8"/>
              <p:cNvSpPr/>
              <p:nvPr/>
            </p:nvSpPr>
            <p:spPr>
              <a:xfrm rot="5400000">
                <a:off x="64857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8"/>
              <p:cNvSpPr/>
              <p:nvPr/>
            </p:nvSpPr>
            <p:spPr>
              <a:xfrm rot="5400000">
                <a:off x="102535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8"/>
              <p:cNvSpPr/>
              <p:nvPr/>
            </p:nvSpPr>
            <p:spPr>
              <a:xfrm rot="5400000">
                <a:off x="140977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8"/>
              <p:cNvSpPr/>
              <p:nvPr/>
            </p:nvSpPr>
            <p:spPr>
              <a:xfrm rot="5400000">
                <a:off x="179420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189;p8"/>
              <p:cNvSpPr/>
              <p:nvPr/>
            </p:nvSpPr>
            <p:spPr>
              <a:xfrm rot="5400000">
                <a:off x="217862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190;p8"/>
              <p:cNvSpPr/>
              <p:nvPr/>
            </p:nvSpPr>
            <p:spPr>
              <a:xfrm rot="5400000">
                <a:off x="256305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32139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91" name="Google Shape;191;p8"/>
          <p:cNvSpPr/>
          <p:nvPr/>
        </p:nvSpPr>
        <p:spPr>
          <a:xfrm flipH="1">
            <a:off x="-405925" y="4613500"/>
            <a:ext cx="4040700" cy="576350"/>
          </a:xfrm>
          <a:custGeom>
            <a:avLst/>
            <a:gdLst/>
            <a:ahLst/>
            <a:cxnLst/>
            <a:rect l="l" t="t" r="r" b="b"/>
            <a:pathLst>
              <a:path w="161628" h="23054" extrusionOk="0">
                <a:moveTo>
                  <a:pt x="1" y="23053"/>
                </a:moveTo>
                <a:cubicBezTo>
                  <a:pt x="1" y="23053"/>
                  <a:pt x="8476" y="16056"/>
                  <a:pt x="24687" y="13830"/>
                </a:cubicBezTo>
                <a:cubicBezTo>
                  <a:pt x="40898" y="11595"/>
                  <a:pt x="49993" y="5839"/>
                  <a:pt x="59864" y="4698"/>
                </a:cubicBezTo>
                <a:cubicBezTo>
                  <a:pt x="69735" y="3558"/>
                  <a:pt x="134962" y="0"/>
                  <a:pt x="161628" y="1670"/>
                </a:cubicBezTo>
                <a:lnTo>
                  <a:pt x="161628" y="230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8"/>
          <p:cNvSpPr/>
          <p:nvPr/>
        </p:nvSpPr>
        <p:spPr>
          <a:xfrm flipH="1">
            <a:off x="-405925" y="4686025"/>
            <a:ext cx="3418975" cy="503825"/>
          </a:xfrm>
          <a:custGeom>
            <a:avLst/>
            <a:gdLst/>
            <a:ahLst/>
            <a:cxnLst/>
            <a:rect l="l" t="t" r="r" b="b"/>
            <a:pathLst>
              <a:path w="136759" h="20153" extrusionOk="0">
                <a:moveTo>
                  <a:pt x="0" y="20152"/>
                </a:moveTo>
                <a:cubicBezTo>
                  <a:pt x="0" y="20152"/>
                  <a:pt x="7171" y="14040"/>
                  <a:pt x="20882" y="12088"/>
                </a:cubicBezTo>
                <a:cubicBezTo>
                  <a:pt x="34603" y="10136"/>
                  <a:pt x="42293" y="5100"/>
                  <a:pt x="50650" y="4106"/>
                </a:cubicBezTo>
                <a:cubicBezTo>
                  <a:pt x="59006" y="3111"/>
                  <a:pt x="114198" y="0"/>
                  <a:pt x="136759" y="1460"/>
                </a:cubicBezTo>
                <a:lnTo>
                  <a:pt x="136759" y="20152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3" name="Google Shape;193;p8"/>
          <p:cNvGrpSpPr/>
          <p:nvPr/>
        </p:nvGrpSpPr>
        <p:grpSpPr>
          <a:xfrm>
            <a:off x="-406625" y="3364043"/>
            <a:ext cx="1798152" cy="1952415"/>
            <a:chOff x="-2377825" y="2323013"/>
            <a:chExt cx="1980125" cy="2150000"/>
          </a:xfrm>
        </p:grpSpPr>
        <p:sp>
          <p:nvSpPr>
            <p:cNvPr id="194" name="Google Shape;194;p8"/>
            <p:cNvSpPr/>
            <p:nvPr/>
          </p:nvSpPr>
          <p:spPr>
            <a:xfrm>
              <a:off x="-1290850" y="3173013"/>
              <a:ext cx="881050" cy="1037275"/>
            </a:xfrm>
            <a:custGeom>
              <a:avLst/>
              <a:gdLst/>
              <a:ahLst/>
              <a:cxnLst/>
              <a:rect l="l" t="t" r="r" b="b"/>
              <a:pathLst>
                <a:path w="35242" h="41491" extrusionOk="0">
                  <a:moveTo>
                    <a:pt x="35242" y="0"/>
                  </a:moveTo>
                  <a:cubicBezTo>
                    <a:pt x="35242" y="0"/>
                    <a:pt x="33517" y="8129"/>
                    <a:pt x="26630" y="14715"/>
                  </a:cubicBezTo>
                  <a:cubicBezTo>
                    <a:pt x="26101" y="15217"/>
                    <a:pt x="25663" y="15801"/>
                    <a:pt x="25353" y="16430"/>
                  </a:cubicBezTo>
                  <a:cubicBezTo>
                    <a:pt x="23674" y="19915"/>
                    <a:pt x="17699" y="32012"/>
                    <a:pt x="11413" y="41490"/>
                  </a:cubicBezTo>
                  <a:lnTo>
                    <a:pt x="1" y="41490"/>
                  </a:lnTo>
                  <a:cubicBezTo>
                    <a:pt x="1" y="41490"/>
                    <a:pt x="11577" y="27049"/>
                    <a:pt x="20727" y="12854"/>
                  </a:cubicBezTo>
                  <a:cubicBezTo>
                    <a:pt x="21256" y="12042"/>
                    <a:pt x="21986" y="11331"/>
                    <a:pt x="22862" y="10774"/>
                  </a:cubicBezTo>
                  <a:cubicBezTo>
                    <a:pt x="25289" y="9251"/>
                    <a:pt x="30662" y="5538"/>
                    <a:pt x="3524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8"/>
            <p:cNvSpPr/>
            <p:nvPr/>
          </p:nvSpPr>
          <p:spPr>
            <a:xfrm>
              <a:off x="-2168450" y="2842538"/>
              <a:ext cx="735775" cy="1144925"/>
            </a:xfrm>
            <a:custGeom>
              <a:avLst/>
              <a:gdLst/>
              <a:ahLst/>
              <a:cxnLst/>
              <a:rect l="l" t="t" r="r" b="b"/>
              <a:pathLst>
                <a:path w="29431" h="45797" extrusionOk="0">
                  <a:moveTo>
                    <a:pt x="29430" y="1"/>
                  </a:moveTo>
                  <a:cubicBezTo>
                    <a:pt x="29430" y="1"/>
                    <a:pt x="28801" y="8293"/>
                    <a:pt x="22844" y="15728"/>
                  </a:cubicBezTo>
                  <a:cubicBezTo>
                    <a:pt x="22388" y="16303"/>
                    <a:pt x="22032" y="16932"/>
                    <a:pt x="21813" y="17598"/>
                  </a:cubicBezTo>
                  <a:cubicBezTo>
                    <a:pt x="20609" y="21275"/>
                    <a:pt x="16284" y="34056"/>
                    <a:pt x="11313" y="44282"/>
                  </a:cubicBezTo>
                  <a:lnTo>
                    <a:pt x="0" y="45796"/>
                  </a:lnTo>
                  <a:cubicBezTo>
                    <a:pt x="0" y="45796"/>
                    <a:pt x="9561" y="29959"/>
                    <a:pt x="16750" y="14670"/>
                  </a:cubicBezTo>
                  <a:cubicBezTo>
                    <a:pt x="17160" y="13794"/>
                    <a:pt x="17790" y="12991"/>
                    <a:pt x="18593" y="12325"/>
                  </a:cubicBezTo>
                  <a:cubicBezTo>
                    <a:pt x="20800" y="10492"/>
                    <a:pt x="25626" y="6104"/>
                    <a:pt x="29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8"/>
            <p:cNvSpPr/>
            <p:nvPr/>
          </p:nvSpPr>
          <p:spPr>
            <a:xfrm>
              <a:off x="-1204875" y="3847163"/>
              <a:ext cx="807175" cy="369950"/>
            </a:xfrm>
            <a:custGeom>
              <a:avLst/>
              <a:gdLst/>
              <a:ahLst/>
              <a:cxnLst/>
              <a:rect l="l" t="t" r="r" b="b"/>
              <a:pathLst>
                <a:path w="32287" h="14798" extrusionOk="0">
                  <a:moveTo>
                    <a:pt x="32286" y="1"/>
                  </a:moveTo>
                  <a:cubicBezTo>
                    <a:pt x="32286" y="1"/>
                    <a:pt x="15482" y="3358"/>
                    <a:pt x="9461" y="6733"/>
                  </a:cubicBezTo>
                  <a:cubicBezTo>
                    <a:pt x="3440" y="10109"/>
                    <a:pt x="1" y="14798"/>
                    <a:pt x="1" y="14798"/>
                  </a:cubicBezTo>
                  <a:lnTo>
                    <a:pt x="15172" y="14798"/>
                  </a:lnTo>
                  <a:cubicBezTo>
                    <a:pt x="15172" y="14798"/>
                    <a:pt x="19067" y="6733"/>
                    <a:pt x="322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8"/>
            <p:cNvSpPr/>
            <p:nvPr/>
          </p:nvSpPr>
          <p:spPr>
            <a:xfrm>
              <a:off x="-1766825" y="3496863"/>
              <a:ext cx="594375" cy="805550"/>
            </a:xfrm>
            <a:custGeom>
              <a:avLst/>
              <a:gdLst/>
              <a:ahLst/>
              <a:cxnLst/>
              <a:rect l="l" t="t" r="r" b="b"/>
              <a:pathLst>
                <a:path w="23775" h="32222" extrusionOk="0">
                  <a:moveTo>
                    <a:pt x="1" y="32222"/>
                  </a:moveTo>
                  <a:cubicBezTo>
                    <a:pt x="1" y="32222"/>
                    <a:pt x="15983" y="29558"/>
                    <a:pt x="23774" y="1"/>
                  </a:cubicBezTo>
                  <a:cubicBezTo>
                    <a:pt x="23774" y="1"/>
                    <a:pt x="1150" y="14232"/>
                    <a:pt x="1" y="3222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8"/>
            <p:cNvSpPr/>
            <p:nvPr/>
          </p:nvSpPr>
          <p:spPr>
            <a:xfrm>
              <a:off x="-1935825" y="2842538"/>
              <a:ext cx="349425" cy="1400350"/>
            </a:xfrm>
            <a:custGeom>
              <a:avLst/>
              <a:gdLst/>
              <a:ahLst/>
              <a:cxnLst/>
              <a:rect l="l" t="t" r="r" b="b"/>
              <a:pathLst>
                <a:path w="13977" h="56014" extrusionOk="0">
                  <a:moveTo>
                    <a:pt x="876" y="56014"/>
                  </a:moveTo>
                  <a:cubicBezTo>
                    <a:pt x="9096" y="39119"/>
                    <a:pt x="11970" y="24805"/>
                    <a:pt x="12937" y="15774"/>
                  </a:cubicBezTo>
                  <a:cubicBezTo>
                    <a:pt x="13977" y="5967"/>
                    <a:pt x="13083" y="247"/>
                    <a:pt x="13046" y="1"/>
                  </a:cubicBezTo>
                  <a:lnTo>
                    <a:pt x="12079" y="156"/>
                  </a:lnTo>
                  <a:cubicBezTo>
                    <a:pt x="12088" y="220"/>
                    <a:pt x="13000" y="6022"/>
                    <a:pt x="11960" y="15719"/>
                  </a:cubicBezTo>
                  <a:cubicBezTo>
                    <a:pt x="11003" y="24659"/>
                    <a:pt x="8156" y="38836"/>
                    <a:pt x="1" y="555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8"/>
            <p:cNvSpPr/>
            <p:nvPr/>
          </p:nvSpPr>
          <p:spPr>
            <a:xfrm>
              <a:off x="-1700225" y="2323013"/>
              <a:ext cx="64325" cy="104025"/>
            </a:xfrm>
            <a:custGeom>
              <a:avLst/>
              <a:gdLst/>
              <a:ahLst/>
              <a:cxnLst/>
              <a:rect l="l" t="t" r="r" b="b"/>
              <a:pathLst>
                <a:path w="2573" h="4161" extrusionOk="0">
                  <a:moveTo>
                    <a:pt x="1496" y="4096"/>
                  </a:moveTo>
                  <a:lnTo>
                    <a:pt x="1496" y="4096"/>
                  </a:lnTo>
                  <a:cubicBezTo>
                    <a:pt x="867" y="4160"/>
                    <a:pt x="311" y="3713"/>
                    <a:pt x="247" y="3084"/>
                  </a:cubicBezTo>
                  <a:lnTo>
                    <a:pt x="64" y="1314"/>
                  </a:lnTo>
                  <a:cubicBezTo>
                    <a:pt x="0" y="684"/>
                    <a:pt x="447" y="128"/>
                    <a:pt x="1077" y="64"/>
                  </a:cubicBezTo>
                  <a:cubicBezTo>
                    <a:pt x="1697" y="0"/>
                    <a:pt x="2254" y="456"/>
                    <a:pt x="2318" y="1077"/>
                  </a:cubicBezTo>
                  <a:lnTo>
                    <a:pt x="2509" y="2856"/>
                  </a:lnTo>
                  <a:cubicBezTo>
                    <a:pt x="2573" y="3476"/>
                    <a:pt x="2117" y="4032"/>
                    <a:pt x="1496" y="409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8"/>
            <p:cNvSpPr/>
            <p:nvPr/>
          </p:nvSpPr>
          <p:spPr>
            <a:xfrm>
              <a:off x="-1778000" y="2389838"/>
              <a:ext cx="277125" cy="525950"/>
            </a:xfrm>
            <a:custGeom>
              <a:avLst/>
              <a:gdLst/>
              <a:ahLst/>
              <a:cxnLst/>
              <a:rect l="l" t="t" r="r" b="b"/>
              <a:pathLst>
                <a:path w="11085" h="21038" extrusionOk="0">
                  <a:moveTo>
                    <a:pt x="6605" y="20772"/>
                  </a:moveTo>
                  <a:lnTo>
                    <a:pt x="6605" y="20772"/>
                  </a:lnTo>
                  <a:cubicBezTo>
                    <a:pt x="4005" y="21037"/>
                    <a:pt x="1688" y="19149"/>
                    <a:pt x="1424" y="16558"/>
                  </a:cubicBezTo>
                  <a:lnTo>
                    <a:pt x="274" y="5456"/>
                  </a:lnTo>
                  <a:cubicBezTo>
                    <a:pt x="1" y="2856"/>
                    <a:pt x="1889" y="538"/>
                    <a:pt x="4480" y="274"/>
                  </a:cubicBezTo>
                  <a:lnTo>
                    <a:pt x="4480" y="274"/>
                  </a:lnTo>
                  <a:cubicBezTo>
                    <a:pt x="7080" y="0"/>
                    <a:pt x="9397" y="1889"/>
                    <a:pt x="9671" y="4479"/>
                  </a:cubicBezTo>
                  <a:lnTo>
                    <a:pt x="10811" y="15591"/>
                  </a:lnTo>
                  <a:cubicBezTo>
                    <a:pt x="11085" y="18182"/>
                    <a:pt x="9196" y="20499"/>
                    <a:pt x="6605" y="2077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8"/>
            <p:cNvSpPr/>
            <p:nvPr/>
          </p:nvSpPr>
          <p:spPr>
            <a:xfrm>
              <a:off x="-1813125" y="2385963"/>
              <a:ext cx="277125" cy="525925"/>
            </a:xfrm>
            <a:custGeom>
              <a:avLst/>
              <a:gdLst/>
              <a:ahLst/>
              <a:cxnLst/>
              <a:rect l="l" t="t" r="r" b="b"/>
              <a:pathLst>
                <a:path w="11085" h="21037" extrusionOk="0">
                  <a:moveTo>
                    <a:pt x="6605" y="20772"/>
                  </a:moveTo>
                  <a:lnTo>
                    <a:pt x="6605" y="20772"/>
                  </a:lnTo>
                  <a:cubicBezTo>
                    <a:pt x="4005" y="21037"/>
                    <a:pt x="1688" y="19158"/>
                    <a:pt x="1415" y="16558"/>
                  </a:cubicBezTo>
                  <a:lnTo>
                    <a:pt x="274" y="5455"/>
                  </a:lnTo>
                  <a:cubicBezTo>
                    <a:pt x="1" y="2865"/>
                    <a:pt x="1889" y="538"/>
                    <a:pt x="4480" y="274"/>
                  </a:cubicBezTo>
                  <a:lnTo>
                    <a:pt x="4480" y="274"/>
                  </a:lnTo>
                  <a:cubicBezTo>
                    <a:pt x="7080" y="0"/>
                    <a:pt x="9397" y="1888"/>
                    <a:pt x="9662" y="4488"/>
                  </a:cubicBezTo>
                  <a:lnTo>
                    <a:pt x="10811" y="15591"/>
                  </a:lnTo>
                  <a:cubicBezTo>
                    <a:pt x="11085" y="18182"/>
                    <a:pt x="9196" y="20508"/>
                    <a:pt x="6605" y="2077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8"/>
            <p:cNvSpPr/>
            <p:nvPr/>
          </p:nvSpPr>
          <p:spPr>
            <a:xfrm>
              <a:off x="-2089075" y="3326263"/>
              <a:ext cx="531175" cy="998050"/>
            </a:xfrm>
            <a:custGeom>
              <a:avLst/>
              <a:gdLst/>
              <a:ahLst/>
              <a:cxnLst/>
              <a:rect l="l" t="t" r="r" b="b"/>
              <a:pathLst>
                <a:path w="21247" h="39922" extrusionOk="0">
                  <a:moveTo>
                    <a:pt x="10884" y="39922"/>
                  </a:moveTo>
                  <a:cubicBezTo>
                    <a:pt x="10884" y="39922"/>
                    <a:pt x="21247" y="27469"/>
                    <a:pt x="7837" y="1"/>
                  </a:cubicBezTo>
                  <a:cubicBezTo>
                    <a:pt x="7837" y="1"/>
                    <a:pt x="0" y="25553"/>
                    <a:pt x="10884" y="3992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8"/>
            <p:cNvSpPr/>
            <p:nvPr/>
          </p:nvSpPr>
          <p:spPr>
            <a:xfrm>
              <a:off x="-1698850" y="3137213"/>
              <a:ext cx="374275" cy="1031100"/>
            </a:xfrm>
            <a:custGeom>
              <a:avLst/>
              <a:gdLst/>
              <a:ahLst/>
              <a:cxnLst/>
              <a:rect l="l" t="t" r="r" b="b"/>
              <a:pathLst>
                <a:path w="14971" h="41244" extrusionOk="0">
                  <a:moveTo>
                    <a:pt x="967" y="41244"/>
                  </a:moveTo>
                  <a:cubicBezTo>
                    <a:pt x="3604" y="13976"/>
                    <a:pt x="14852" y="766"/>
                    <a:pt x="14970" y="639"/>
                  </a:cubicBezTo>
                  <a:lnTo>
                    <a:pt x="14232" y="0"/>
                  </a:lnTo>
                  <a:cubicBezTo>
                    <a:pt x="14113" y="137"/>
                    <a:pt x="11294" y="3412"/>
                    <a:pt x="8110" y="10145"/>
                  </a:cubicBezTo>
                  <a:cubicBezTo>
                    <a:pt x="5173" y="16348"/>
                    <a:pt x="1387" y="26748"/>
                    <a:pt x="0" y="4115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8"/>
            <p:cNvSpPr/>
            <p:nvPr/>
          </p:nvSpPr>
          <p:spPr>
            <a:xfrm>
              <a:off x="-1136450" y="2680613"/>
              <a:ext cx="87150" cy="103575"/>
            </a:xfrm>
            <a:custGeom>
              <a:avLst/>
              <a:gdLst/>
              <a:ahLst/>
              <a:cxnLst/>
              <a:rect l="l" t="t" r="r" b="b"/>
              <a:pathLst>
                <a:path w="3486" h="4143" extrusionOk="0">
                  <a:moveTo>
                    <a:pt x="730" y="3823"/>
                  </a:moveTo>
                  <a:lnTo>
                    <a:pt x="730" y="3823"/>
                  </a:lnTo>
                  <a:cubicBezTo>
                    <a:pt x="1278" y="4142"/>
                    <a:pt x="1971" y="3951"/>
                    <a:pt x="2281" y="3412"/>
                  </a:cubicBezTo>
                  <a:lnTo>
                    <a:pt x="3175" y="1862"/>
                  </a:lnTo>
                  <a:cubicBezTo>
                    <a:pt x="3486" y="1323"/>
                    <a:pt x="3303" y="630"/>
                    <a:pt x="2756" y="311"/>
                  </a:cubicBezTo>
                  <a:cubicBezTo>
                    <a:pt x="2217" y="1"/>
                    <a:pt x="1524" y="183"/>
                    <a:pt x="1205" y="730"/>
                  </a:cubicBezTo>
                  <a:lnTo>
                    <a:pt x="320" y="2272"/>
                  </a:lnTo>
                  <a:cubicBezTo>
                    <a:pt x="1" y="2819"/>
                    <a:pt x="192" y="3513"/>
                    <a:pt x="730" y="382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8"/>
            <p:cNvSpPr/>
            <p:nvPr/>
          </p:nvSpPr>
          <p:spPr>
            <a:xfrm>
              <a:off x="-1437050" y="2718463"/>
              <a:ext cx="409200" cy="511600"/>
            </a:xfrm>
            <a:custGeom>
              <a:avLst/>
              <a:gdLst/>
              <a:ahLst/>
              <a:cxnLst/>
              <a:rect l="l" t="t" r="r" b="b"/>
              <a:pathLst>
                <a:path w="16368" h="20464" extrusionOk="0">
                  <a:moveTo>
                    <a:pt x="3030" y="19159"/>
                  </a:moveTo>
                  <a:lnTo>
                    <a:pt x="3030" y="19159"/>
                  </a:lnTo>
                  <a:cubicBezTo>
                    <a:pt x="5292" y="20463"/>
                    <a:pt x="8175" y="19688"/>
                    <a:pt x="9479" y="17425"/>
                  </a:cubicBezTo>
                  <a:lnTo>
                    <a:pt x="15063" y="7755"/>
                  </a:lnTo>
                  <a:cubicBezTo>
                    <a:pt x="16367" y="5502"/>
                    <a:pt x="15592" y="2610"/>
                    <a:pt x="13338" y="1305"/>
                  </a:cubicBezTo>
                  <a:lnTo>
                    <a:pt x="13338" y="1305"/>
                  </a:lnTo>
                  <a:cubicBezTo>
                    <a:pt x="11076" y="1"/>
                    <a:pt x="8193" y="776"/>
                    <a:pt x="6889" y="3039"/>
                  </a:cubicBezTo>
                  <a:lnTo>
                    <a:pt x="1306" y="12700"/>
                  </a:lnTo>
                  <a:cubicBezTo>
                    <a:pt x="1" y="14962"/>
                    <a:pt x="776" y="17854"/>
                    <a:pt x="3030" y="1915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8"/>
            <p:cNvSpPr/>
            <p:nvPr/>
          </p:nvSpPr>
          <p:spPr>
            <a:xfrm>
              <a:off x="-1464400" y="2681988"/>
              <a:ext cx="409175" cy="511575"/>
            </a:xfrm>
            <a:custGeom>
              <a:avLst/>
              <a:gdLst/>
              <a:ahLst/>
              <a:cxnLst/>
              <a:rect l="l" t="t" r="r" b="b"/>
              <a:pathLst>
                <a:path w="16367" h="20463" extrusionOk="0">
                  <a:moveTo>
                    <a:pt x="3029" y="19158"/>
                  </a:moveTo>
                  <a:lnTo>
                    <a:pt x="3029" y="19158"/>
                  </a:lnTo>
                  <a:cubicBezTo>
                    <a:pt x="5291" y="20462"/>
                    <a:pt x="8183" y="19687"/>
                    <a:pt x="9479" y="17425"/>
                  </a:cubicBezTo>
                  <a:lnTo>
                    <a:pt x="15062" y="7764"/>
                  </a:lnTo>
                  <a:cubicBezTo>
                    <a:pt x="16366" y="5501"/>
                    <a:pt x="15591" y="2609"/>
                    <a:pt x="13338" y="1305"/>
                  </a:cubicBezTo>
                  <a:lnTo>
                    <a:pt x="13338" y="1305"/>
                  </a:lnTo>
                  <a:cubicBezTo>
                    <a:pt x="11075" y="0"/>
                    <a:pt x="8192" y="776"/>
                    <a:pt x="6888" y="3038"/>
                  </a:cubicBezTo>
                  <a:lnTo>
                    <a:pt x="1305" y="12708"/>
                  </a:lnTo>
                  <a:cubicBezTo>
                    <a:pt x="0" y="14961"/>
                    <a:pt x="776" y="17853"/>
                    <a:pt x="3029" y="1915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8"/>
            <p:cNvSpPr/>
            <p:nvPr/>
          </p:nvSpPr>
          <p:spPr>
            <a:xfrm>
              <a:off x="-1591450" y="3526738"/>
              <a:ext cx="565175" cy="946275"/>
            </a:xfrm>
            <a:custGeom>
              <a:avLst/>
              <a:gdLst/>
              <a:ahLst/>
              <a:cxnLst/>
              <a:rect l="l" t="t" r="r" b="b"/>
              <a:pathLst>
                <a:path w="22607" h="37851" extrusionOk="0">
                  <a:moveTo>
                    <a:pt x="931" y="37851"/>
                  </a:moveTo>
                  <a:cubicBezTo>
                    <a:pt x="8850" y="11623"/>
                    <a:pt x="22470" y="876"/>
                    <a:pt x="22607" y="767"/>
                  </a:cubicBezTo>
                  <a:lnTo>
                    <a:pt x="22014" y="1"/>
                  </a:lnTo>
                  <a:cubicBezTo>
                    <a:pt x="21868" y="110"/>
                    <a:pt x="18465" y="2765"/>
                    <a:pt x="14022" y="8749"/>
                  </a:cubicBezTo>
                  <a:cubicBezTo>
                    <a:pt x="9936" y="14250"/>
                    <a:pt x="4188" y="23720"/>
                    <a:pt x="1" y="3756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8"/>
            <p:cNvSpPr/>
            <p:nvPr/>
          </p:nvSpPr>
          <p:spPr>
            <a:xfrm>
              <a:off x="-762875" y="3130138"/>
              <a:ext cx="92850" cy="96950"/>
            </a:xfrm>
            <a:custGeom>
              <a:avLst/>
              <a:gdLst/>
              <a:ahLst/>
              <a:cxnLst/>
              <a:rect l="l" t="t" r="r" b="b"/>
              <a:pathLst>
                <a:path w="3714" h="3878" extrusionOk="0">
                  <a:moveTo>
                    <a:pt x="521" y="3467"/>
                  </a:moveTo>
                  <a:lnTo>
                    <a:pt x="521" y="3467"/>
                  </a:lnTo>
                  <a:cubicBezTo>
                    <a:pt x="995" y="3877"/>
                    <a:pt x="1707" y="3832"/>
                    <a:pt x="2126" y="3357"/>
                  </a:cubicBezTo>
                  <a:lnTo>
                    <a:pt x="3303" y="2016"/>
                  </a:lnTo>
                  <a:cubicBezTo>
                    <a:pt x="3714" y="1551"/>
                    <a:pt x="3668" y="830"/>
                    <a:pt x="3194" y="420"/>
                  </a:cubicBezTo>
                  <a:cubicBezTo>
                    <a:pt x="2728" y="0"/>
                    <a:pt x="2008" y="46"/>
                    <a:pt x="1597" y="520"/>
                  </a:cubicBezTo>
                  <a:lnTo>
                    <a:pt x="420" y="1861"/>
                  </a:lnTo>
                  <a:cubicBezTo>
                    <a:pt x="1" y="2336"/>
                    <a:pt x="46" y="3047"/>
                    <a:pt x="521" y="346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8"/>
            <p:cNvSpPr/>
            <p:nvPr/>
          </p:nvSpPr>
          <p:spPr>
            <a:xfrm>
              <a:off x="-1124575" y="3151788"/>
              <a:ext cx="447700" cy="473275"/>
            </a:xfrm>
            <a:custGeom>
              <a:avLst/>
              <a:gdLst/>
              <a:ahLst/>
              <a:cxnLst/>
              <a:rect l="l" t="t" r="r" b="b"/>
              <a:pathLst>
                <a:path w="17908" h="18931" extrusionOk="0">
                  <a:moveTo>
                    <a:pt x="2153" y="17206"/>
                  </a:moveTo>
                  <a:lnTo>
                    <a:pt x="2153" y="17206"/>
                  </a:lnTo>
                  <a:cubicBezTo>
                    <a:pt x="4114" y="18930"/>
                    <a:pt x="7097" y="18739"/>
                    <a:pt x="8822" y="16778"/>
                  </a:cubicBezTo>
                  <a:lnTo>
                    <a:pt x="16184" y="8394"/>
                  </a:lnTo>
                  <a:cubicBezTo>
                    <a:pt x="17908" y="6432"/>
                    <a:pt x="17716" y="3449"/>
                    <a:pt x="15755" y="1725"/>
                  </a:cubicBezTo>
                  <a:lnTo>
                    <a:pt x="15755" y="1725"/>
                  </a:lnTo>
                  <a:cubicBezTo>
                    <a:pt x="13794" y="1"/>
                    <a:pt x="10810" y="202"/>
                    <a:pt x="9086" y="2154"/>
                  </a:cubicBezTo>
                  <a:lnTo>
                    <a:pt x="1724" y="10547"/>
                  </a:lnTo>
                  <a:cubicBezTo>
                    <a:pt x="0" y="12508"/>
                    <a:pt x="192" y="15491"/>
                    <a:pt x="2153" y="1720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8"/>
            <p:cNvSpPr/>
            <p:nvPr/>
          </p:nvSpPr>
          <p:spPr>
            <a:xfrm>
              <a:off x="-1144200" y="3110738"/>
              <a:ext cx="447725" cy="473275"/>
            </a:xfrm>
            <a:custGeom>
              <a:avLst/>
              <a:gdLst/>
              <a:ahLst/>
              <a:cxnLst/>
              <a:rect l="l" t="t" r="r" b="b"/>
              <a:pathLst>
                <a:path w="17909" h="18931" extrusionOk="0">
                  <a:moveTo>
                    <a:pt x="2153" y="17206"/>
                  </a:moveTo>
                  <a:lnTo>
                    <a:pt x="2153" y="17206"/>
                  </a:lnTo>
                  <a:cubicBezTo>
                    <a:pt x="4115" y="18930"/>
                    <a:pt x="7098" y="18739"/>
                    <a:pt x="8813" y="16777"/>
                  </a:cubicBezTo>
                  <a:lnTo>
                    <a:pt x="16184" y="8394"/>
                  </a:lnTo>
                  <a:cubicBezTo>
                    <a:pt x="17908" y="6432"/>
                    <a:pt x="17708" y="3449"/>
                    <a:pt x="15755" y="1725"/>
                  </a:cubicBezTo>
                  <a:lnTo>
                    <a:pt x="15755" y="1725"/>
                  </a:lnTo>
                  <a:cubicBezTo>
                    <a:pt x="13794" y="1"/>
                    <a:pt x="10811" y="192"/>
                    <a:pt x="9087" y="2154"/>
                  </a:cubicBezTo>
                  <a:lnTo>
                    <a:pt x="1716" y="10547"/>
                  </a:lnTo>
                  <a:cubicBezTo>
                    <a:pt x="0" y="12508"/>
                    <a:pt x="192" y="15491"/>
                    <a:pt x="2153" y="1720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8"/>
            <p:cNvSpPr/>
            <p:nvPr/>
          </p:nvSpPr>
          <p:spPr>
            <a:xfrm>
              <a:off x="-2377825" y="3001288"/>
              <a:ext cx="685375" cy="564700"/>
            </a:xfrm>
            <a:custGeom>
              <a:avLst/>
              <a:gdLst/>
              <a:ahLst/>
              <a:cxnLst/>
              <a:rect l="l" t="t" r="r" b="b"/>
              <a:pathLst>
                <a:path w="27415" h="22588" extrusionOk="0">
                  <a:moveTo>
                    <a:pt x="27415" y="0"/>
                  </a:moveTo>
                  <a:cubicBezTo>
                    <a:pt x="27415" y="0"/>
                    <a:pt x="12034" y="7554"/>
                    <a:pt x="7080" y="12361"/>
                  </a:cubicBezTo>
                  <a:cubicBezTo>
                    <a:pt x="2126" y="17169"/>
                    <a:pt x="1" y="22588"/>
                    <a:pt x="1" y="22588"/>
                  </a:cubicBezTo>
                  <a:lnTo>
                    <a:pt x="14661" y="18692"/>
                  </a:lnTo>
                  <a:cubicBezTo>
                    <a:pt x="14661" y="18692"/>
                    <a:pt x="16358" y="9898"/>
                    <a:pt x="274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8"/>
            <p:cNvSpPr/>
            <p:nvPr/>
          </p:nvSpPr>
          <p:spPr>
            <a:xfrm>
              <a:off x="-702900" y="4070213"/>
              <a:ext cx="161050" cy="146900"/>
            </a:xfrm>
            <a:custGeom>
              <a:avLst/>
              <a:gdLst/>
              <a:ahLst/>
              <a:cxnLst/>
              <a:rect l="l" t="t" r="r" b="b"/>
              <a:pathLst>
                <a:path w="6442" h="5876" extrusionOk="0">
                  <a:moveTo>
                    <a:pt x="1" y="5876"/>
                  </a:moveTo>
                  <a:cubicBezTo>
                    <a:pt x="1" y="5876"/>
                    <a:pt x="4617" y="4015"/>
                    <a:pt x="6323" y="1"/>
                  </a:cubicBezTo>
                  <a:cubicBezTo>
                    <a:pt x="6323" y="1"/>
                    <a:pt x="6442" y="3969"/>
                    <a:pt x="4745" y="587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8"/>
            <p:cNvSpPr/>
            <p:nvPr/>
          </p:nvSpPr>
          <p:spPr>
            <a:xfrm>
              <a:off x="-1483575" y="4070213"/>
              <a:ext cx="161275" cy="146900"/>
            </a:xfrm>
            <a:custGeom>
              <a:avLst/>
              <a:gdLst/>
              <a:ahLst/>
              <a:cxnLst/>
              <a:rect l="l" t="t" r="r" b="b"/>
              <a:pathLst>
                <a:path w="6451" h="5876" extrusionOk="0">
                  <a:moveTo>
                    <a:pt x="1" y="5876"/>
                  </a:moveTo>
                  <a:cubicBezTo>
                    <a:pt x="1" y="5876"/>
                    <a:pt x="4626" y="4015"/>
                    <a:pt x="6332" y="1"/>
                  </a:cubicBezTo>
                  <a:cubicBezTo>
                    <a:pt x="6332" y="1"/>
                    <a:pt x="6451" y="3969"/>
                    <a:pt x="4745" y="587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4" name="Google Shape;214;p8"/>
          <p:cNvGrpSpPr/>
          <p:nvPr/>
        </p:nvGrpSpPr>
        <p:grpSpPr>
          <a:xfrm>
            <a:off x="5327375" y="2844138"/>
            <a:ext cx="4040700" cy="2352775"/>
            <a:chOff x="2429600" y="2087525"/>
            <a:chExt cx="4040700" cy="2352775"/>
          </a:xfrm>
        </p:grpSpPr>
        <p:sp>
          <p:nvSpPr>
            <p:cNvPr id="215" name="Google Shape;215;p8"/>
            <p:cNvSpPr/>
            <p:nvPr/>
          </p:nvSpPr>
          <p:spPr>
            <a:xfrm>
              <a:off x="5384900" y="2583125"/>
              <a:ext cx="20775" cy="20550"/>
            </a:xfrm>
            <a:custGeom>
              <a:avLst/>
              <a:gdLst/>
              <a:ahLst/>
              <a:cxnLst/>
              <a:rect l="l" t="t" r="r" b="b"/>
              <a:pathLst>
                <a:path w="831" h="822" extrusionOk="0">
                  <a:moveTo>
                    <a:pt x="411" y="0"/>
                  </a:moveTo>
                  <a:cubicBezTo>
                    <a:pt x="192" y="0"/>
                    <a:pt x="1" y="183"/>
                    <a:pt x="1" y="411"/>
                  </a:cubicBezTo>
                  <a:cubicBezTo>
                    <a:pt x="1" y="639"/>
                    <a:pt x="192" y="821"/>
                    <a:pt x="411" y="821"/>
                  </a:cubicBezTo>
                  <a:cubicBezTo>
                    <a:pt x="639" y="821"/>
                    <a:pt x="831" y="639"/>
                    <a:pt x="831" y="411"/>
                  </a:cubicBezTo>
                  <a:cubicBezTo>
                    <a:pt x="831" y="183"/>
                    <a:pt x="639" y="0"/>
                    <a:pt x="411" y="0"/>
                  </a:cubicBezTo>
                  <a:close/>
                </a:path>
              </a:pathLst>
            </a:custGeom>
            <a:solidFill>
              <a:srgbClr val="DFAD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8"/>
            <p:cNvSpPr/>
            <p:nvPr/>
          </p:nvSpPr>
          <p:spPr>
            <a:xfrm>
              <a:off x="5721750" y="2629875"/>
              <a:ext cx="20550" cy="20550"/>
            </a:xfrm>
            <a:custGeom>
              <a:avLst/>
              <a:gdLst/>
              <a:ahLst/>
              <a:cxnLst/>
              <a:rect l="l" t="t" r="r" b="b"/>
              <a:pathLst>
                <a:path w="822" h="822" extrusionOk="0">
                  <a:moveTo>
                    <a:pt x="411" y="1"/>
                  </a:moveTo>
                  <a:cubicBezTo>
                    <a:pt x="183" y="1"/>
                    <a:pt x="1" y="183"/>
                    <a:pt x="1" y="411"/>
                  </a:cubicBezTo>
                  <a:cubicBezTo>
                    <a:pt x="1" y="639"/>
                    <a:pt x="183" y="822"/>
                    <a:pt x="411" y="822"/>
                  </a:cubicBezTo>
                  <a:cubicBezTo>
                    <a:pt x="630" y="822"/>
                    <a:pt x="822" y="639"/>
                    <a:pt x="822" y="411"/>
                  </a:cubicBezTo>
                  <a:cubicBezTo>
                    <a:pt x="822" y="183"/>
                    <a:pt x="630" y="1"/>
                    <a:pt x="411" y="1"/>
                  </a:cubicBezTo>
                  <a:close/>
                </a:path>
              </a:pathLst>
            </a:custGeom>
            <a:solidFill>
              <a:srgbClr val="DFAD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8"/>
            <p:cNvSpPr/>
            <p:nvPr/>
          </p:nvSpPr>
          <p:spPr>
            <a:xfrm>
              <a:off x="5722000" y="2939125"/>
              <a:ext cx="86225" cy="188875"/>
            </a:xfrm>
            <a:custGeom>
              <a:avLst/>
              <a:gdLst/>
              <a:ahLst/>
              <a:cxnLst/>
              <a:rect l="l" t="t" r="r" b="b"/>
              <a:pathLst>
                <a:path w="3449" h="7555" extrusionOk="0">
                  <a:moveTo>
                    <a:pt x="3448" y="7554"/>
                  </a:moveTo>
                  <a:lnTo>
                    <a:pt x="1870" y="1"/>
                  </a:lnTo>
                  <a:lnTo>
                    <a:pt x="0" y="7554"/>
                  </a:lnTo>
                  <a:close/>
                </a:path>
              </a:pathLst>
            </a:custGeom>
            <a:solidFill>
              <a:srgbClr val="3444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8"/>
            <p:cNvSpPr/>
            <p:nvPr/>
          </p:nvSpPr>
          <p:spPr>
            <a:xfrm>
              <a:off x="5794050" y="2939125"/>
              <a:ext cx="86250" cy="188875"/>
            </a:xfrm>
            <a:custGeom>
              <a:avLst/>
              <a:gdLst/>
              <a:ahLst/>
              <a:cxnLst/>
              <a:rect l="l" t="t" r="r" b="b"/>
              <a:pathLst>
                <a:path w="3450" h="7555" extrusionOk="0">
                  <a:moveTo>
                    <a:pt x="3449" y="7554"/>
                  </a:moveTo>
                  <a:lnTo>
                    <a:pt x="1862" y="1"/>
                  </a:lnTo>
                  <a:lnTo>
                    <a:pt x="1" y="7554"/>
                  </a:lnTo>
                  <a:close/>
                </a:path>
              </a:pathLst>
            </a:custGeom>
            <a:solidFill>
              <a:srgbClr val="3444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8"/>
            <p:cNvSpPr/>
            <p:nvPr/>
          </p:nvSpPr>
          <p:spPr>
            <a:xfrm>
              <a:off x="5815050" y="3152600"/>
              <a:ext cx="86225" cy="188875"/>
            </a:xfrm>
            <a:custGeom>
              <a:avLst/>
              <a:gdLst/>
              <a:ahLst/>
              <a:cxnLst/>
              <a:rect l="l" t="t" r="r" b="b"/>
              <a:pathLst>
                <a:path w="3449" h="7555" extrusionOk="0">
                  <a:moveTo>
                    <a:pt x="3449" y="1"/>
                  </a:moveTo>
                  <a:lnTo>
                    <a:pt x="1870" y="755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444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8"/>
            <p:cNvSpPr/>
            <p:nvPr/>
          </p:nvSpPr>
          <p:spPr>
            <a:xfrm>
              <a:off x="5887100" y="3152600"/>
              <a:ext cx="86250" cy="188875"/>
            </a:xfrm>
            <a:custGeom>
              <a:avLst/>
              <a:gdLst/>
              <a:ahLst/>
              <a:cxnLst/>
              <a:rect l="l" t="t" r="r" b="b"/>
              <a:pathLst>
                <a:path w="3450" h="7555" extrusionOk="0">
                  <a:moveTo>
                    <a:pt x="3449" y="1"/>
                  </a:moveTo>
                  <a:lnTo>
                    <a:pt x="1862" y="755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3444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8"/>
            <p:cNvSpPr/>
            <p:nvPr/>
          </p:nvSpPr>
          <p:spPr>
            <a:xfrm>
              <a:off x="2429600" y="3863950"/>
              <a:ext cx="4040700" cy="576350"/>
            </a:xfrm>
            <a:custGeom>
              <a:avLst/>
              <a:gdLst/>
              <a:ahLst/>
              <a:cxnLst/>
              <a:rect l="l" t="t" r="r" b="b"/>
              <a:pathLst>
                <a:path w="161628" h="23054" extrusionOk="0">
                  <a:moveTo>
                    <a:pt x="1" y="23053"/>
                  </a:moveTo>
                  <a:cubicBezTo>
                    <a:pt x="1" y="23053"/>
                    <a:pt x="8476" y="16056"/>
                    <a:pt x="24687" y="13830"/>
                  </a:cubicBezTo>
                  <a:cubicBezTo>
                    <a:pt x="40898" y="11595"/>
                    <a:pt x="49993" y="5839"/>
                    <a:pt x="59864" y="4698"/>
                  </a:cubicBezTo>
                  <a:cubicBezTo>
                    <a:pt x="69735" y="3558"/>
                    <a:pt x="134962" y="0"/>
                    <a:pt x="161628" y="1670"/>
                  </a:cubicBezTo>
                  <a:lnTo>
                    <a:pt x="161628" y="230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8"/>
            <p:cNvSpPr/>
            <p:nvPr/>
          </p:nvSpPr>
          <p:spPr>
            <a:xfrm>
              <a:off x="3051325" y="3936475"/>
              <a:ext cx="3418975" cy="503825"/>
            </a:xfrm>
            <a:custGeom>
              <a:avLst/>
              <a:gdLst/>
              <a:ahLst/>
              <a:cxnLst/>
              <a:rect l="l" t="t" r="r" b="b"/>
              <a:pathLst>
                <a:path w="136759" h="20153" extrusionOk="0">
                  <a:moveTo>
                    <a:pt x="0" y="20152"/>
                  </a:moveTo>
                  <a:cubicBezTo>
                    <a:pt x="0" y="20152"/>
                    <a:pt x="7171" y="14040"/>
                    <a:pt x="20882" y="12088"/>
                  </a:cubicBezTo>
                  <a:cubicBezTo>
                    <a:pt x="34603" y="10136"/>
                    <a:pt x="42293" y="5100"/>
                    <a:pt x="50650" y="4106"/>
                  </a:cubicBezTo>
                  <a:cubicBezTo>
                    <a:pt x="59006" y="3111"/>
                    <a:pt x="114198" y="0"/>
                    <a:pt x="136759" y="1460"/>
                  </a:cubicBezTo>
                  <a:lnTo>
                    <a:pt x="136759" y="2015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8"/>
            <p:cNvSpPr/>
            <p:nvPr/>
          </p:nvSpPr>
          <p:spPr>
            <a:xfrm>
              <a:off x="5277025" y="2087525"/>
              <a:ext cx="270750" cy="329125"/>
            </a:xfrm>
            <a:custGeom>
              <a:avLst/>
              <a:gdLst/>
              <a:ahLst/>
              <a:cxnLst/>
              <a:rect l="l" t="t" r="r" b="b"/>
              <a:pathLst>
                <a:path w="10830" h="13165" extrusionOk="0">
                  <a:moveTo>
                    <a:pt x="8959" y="13028"/>
                  </a:moveTo>
                  <a:cubicBezTo>
                    <a:pt x="8868" y="13119"/>
                    <a:pt x="8804" y="13165"/>
                    <a:pt x="8804" y="13165"/>
                  </a:cubicBezTo>
                  <a:lnTo>
                    <a:pt x="7025" y="12572"/>
                  </a:lnTo>
                  <a:lnTo>
                    <a:pt x="6606" y="12426"/>
                  </a:lnTo>
                  <a:lnTo>
                    <a:pt x="6377" y="12353"/>
                  </a:lnTo>
                  <a:lnTo>
                    <a:pt x="6368" y="12353"/>
                  </a:lnTo>
                  <a:lnTo>
                    <a:pt x="5958" y="12207"/>
                  </a:lnTo>
                  <a:lnTo>
                    <a:pt x="3285" y="8786"/>
                  </a:lnTo>
                  <a:cubicBezTo>
                    <a:pt x="3285" y="8786"/>
                    <a:pt x="2044" y="6150"/>
                    <a:pt x="1962" y="5812"/>
                  </a:cubicBezTo>
                  <a:cubicBezTo>
                    <a:pt x="1889" y="5484"/>
                    <a:pt x="1086" y="3860"/>
                    <a:pt x="995" y="3632"/>
                  </a:cubicBezTo>
                  <a:cubicBezTo>
                    <a:pt x="904" y="3395"/>
                    <a:pt x="1168" y="3303"/>
                    <a:pt x="1168" y="3303"/>
                  </a:cubicBezTo>
                  <a:cubicBezTo>
                    <a:pt x="1168" y="3303"/>
                    <a:pt x="648" y="2291"/>
                    <a:pt x="484" y="1871"/>
                  </a:cubicBezTo>
                  <a:cubicBezTo>
                    <a:pt x="320" y="1442"/>
                    <a:pt x="621" y="1515"/>
                    <a:pt x="621" y="1515"/>
                  </a:cubicBezTo>
                  <a:cubicBezTo>
                    <a:pt x="621" y="1515"/>
                    <a:pt x="1" y="421"/>
                    <a:pt x="338" y="129"/>
                  </a:cubicBezTo>
                  <a:cubicBezTo>
                    <a:pt x="475" y="10"/>
                    <a:pt x="712" y="37"/>
                    <a:pt x="931" y="110"/>
                  </a:cubicBezTo>
                  <a:cubicBezTo>
                    <a:pt x="1269" y="220"/>
                    <a:pt x="1579" y="411"/>
                    <a:pt x="1579" y="411"/>
                  </a:cubicBezTo>
                  <a:cubicBezTo>
                    <a:pt x="1515" y="284"/>
                    <a:pt x="1542" y="183"/>
                    <a:pt x="1561" y="129"/>
                  </a:cubicBezTo>
                  <a:cubicBezTo>
                    <a:pt x="1570" y="101"/>
                    <a:pt x="1579" y="92"/>
                    <a:pt x="1579" y="92"/>
                  </a:cubicBezTo>
                  <a:cubicBezTo>
                    <a:pt x="1670" y="1"/>
                    <a:pt x="1862" y="37"/>
                    <a:pt x="2117" y="165"/>
                  </a:cubicBezTo>
                  <a:cubicBezTo>
                    <a:pt x="2126" y="165"/>
                    <a:pt x="2126" y="174"/>
                    <a:pt x="2145" y="174"/>
                  </a:cubicBezTo>
                  <a:cubicBezTo>
                    <a:pt x="2254" y="238"/>
                    <a:pt x="2391" y="320"/>
                    <a:pt x="2528" y="411"/>
                  </a:cubicBezTo>
                  <a:cubicBezTo>
                    <a:pt x="3741" y="1214"/>
                    <a:pt x="5666" y="3103"/>
                    <a:pt x="6049" y="3495"/>
                  </a:cubicBezTo>
                  <a:cubicBezTo>
                    <a:pt x="6569" y="4024"/>
                    <a:pt x="8211" y="6487"/>
                    <a:pt x="8804" y="5894"/>
                  </a:cubicBezTo>
                  <a:cubicBezTo>
                    <a:pt x="8813" y="5885"/>
                    <a:pt x="8813" y="5885"/>
                    <a:pt x="8813" y="5876"/>
                  </a:cubicBezTo>
                  <a:cubicBezTo>
                    <a:pt x="9388" y="5265"/>
                    <a:pt x="8804" y="3623"/>
                    <a:pt x="8804" y="2957"/>
                  </a:cubicBezTo>
                  <a:cubicBezTo>
                    <a:pt x="8804" y="2291"/>
                    <a:pt x="9662" y="2090"/>
                    <a:pt x="9662" y="2090"/>
                  </a:cubicBezTo>
                  <a:lnTo>
                    <a:pt x="9744" y="2309"/>
                  </a:lnTo>
                  <a:lnTo>
                    <a:pt x="10328" y="3714"/>
                  </a:lnTo>
                  <a:cubicBezTo>
                    <a:pt x="10437" y="3978"/>
                    <a:pt x="10474" y="4279"/>
                    <a:pt x="10419" y="4571"/>
                  </a:cubicBezTo>
                  <a:cubicBezTo>
                    <a:pt x="10291" y="5237"/>
                    <a:pt x="10118" y="6697"/>
                    <a:pt x="10446" y="8695"/>
                  </a:cubicBezTo>
                  <a:cubicBezTo>
                    <a:pt x="10829" y="11030"/>
                    <a:pt x="9434" y="12581"/>
                    <a:pt x="8959" y="13028"/>
                  </a:cubicBezTo>
                  <a:close/>
                </a:path>
              </a:pathLst>
            </a:custGeom>
            <a:solidFill>
              <a:srgbClr val="0034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8"/>
            <p:cNvSpPr/>
            <p:nvPr/>
          </p:nvSpPr>
          <p:spPr>
            <a:xfrm>
              <a:off x="5298000" y="2392700"/>
              <a:ext cx="634750" cy="511575"/>
            </a:xfrm>
            <a:custGeom>
              <a:avLst/>
              <a:gdLst/>
              <a:ahLst/>
              <a:cxnLst/>
              <a:rect l="l" t="t" r="r" b="b"/>
              <a:pathLst>
                <a:path w="25390" h="20463" extrusionOk="0">
                  <a:moveTo>
                    <a:pt x="21704" y="20444"/>
                  </a:moveTo>
                  <a:lnTo>
                    <a:pt x="21704" y="20444"/>
                  </a:lnTo>
                  <a:cubicBezTo>
                    <a:pt x="21585" y="20453"/>
                    <a:pt x="21476" y="20462"/>
                    <a:pt x="21366" y="20462"/>
                  </a:cubicBezTo>
                  <a:cubicBezTo>
                    <a:pt x="20299" y="20462"/>
                    <a:pt x="17325" y="19267"/>
                    <a:pt x="15336" y="18410"/>
                  </a:cubicBezTo>
                  <a:cubicBezTo>
                    <a:pt x="15272" y="18382"/>
                    <a:pt x="15209" y="18355"/>
                    <a:pt x="15145" y="18327"/>
                  </a:cubicBezTo>
                  <a:lnTo>
                    <a:pt x="15145" y="18327"/>
                  </a:lnTo>
                  <a:lnTo>
                    <a:pt x="15136" y="18318"/>
                  </a:lnTo>
                  <a:cubicBezTo>
                    <a:pt x="14141" y="17890"/>
                    <a:pt x="13448" y="17570"/>
                    <a:pt x="13448" y="17570"/>
                  </a:cubicBezTo>
                  <a:cubicBezTo>
                    <a:pt x="10638" y="16485"/>
                    <a:pt x="8412" y="15481"/>
                    <a:pt x="6642" y="14569"/>
                  </a:cubicBezTo>
                  <a:cubicBezTo>
                    <a:pt x="795" y="11568"/>
                    <a:pt x="1" y="9652"/>
                    <a:pt x="1" y="9652"/>
                  </a:cubicBezTo>
                  <a:cubicBezTo>
                    <a:pt x="1" y="4497"/>
                    <a:pt x="5119" y="0"/>
                    <a:pt x="5119" y="0"/>
                  </a:cubicBezTo>
                  <a:lnTo>
                    <a:pt x="5529" y="146"/>
                  </a:lnTo>
                  <a:lnTo>
                    <a:pt x="5538" y="146"/>
                  </a:lnTo>
                  <a:lnTo>
                    <a:pt x="5767" y="219"/>
                  </a:lnTo>
                  <a:lnTo>
                    <a:pt x="6186" y="365"/>
                  </a:lnTo>
                  <a:lnTo>
                    <a:pt x="7965" y="958"/>
                  </a:lnTo>
                  <a:cubicBezTo>
                    <a:pt x="7108" y="6295"/>
                    <a:pt x="6651" y="7116"/>
                    <a:pt x="6651" y="7116"/>
                  </a:cubicBezTo>
                  <a:cubicBezTo>
                    <a:pt x="6651" y="7116"/>
                    <a:pt x="9525" y="7991"/>
                    <a:pt x="12964" y="9250"/>
                  </a:cubicBezTo>
                  <a:cubicBezTo>
                    <a:pt x="13813" y="9570"/>
                    <a:pt x="14698" y="9907"/>
                    <a:pt x="15583" y="10254"/>
                  </a:cubicBezTo>
                  <a:cubicBezTo>
                    <a:pt x="15592" y="10254"/>
                    <a:pt x="15592" y="10263"/>
                    <a:pt x="15601" y="10263"/>
                  </a:cubicBezTo>
                  <a:cubicBezTo>
                    <a:pt x="16349" y="10564"/>
                    <a:pt x="17106" y="10874"/>
                    <a:pt x="17836" y="11194"/>
                  </a:cubicBezTo>
                  <a:lnTo>
                    <a:pt x="17836" y="11194"/>
                  </a:lnTo>
                  <a:cubicBezTo>
                    <a:pt x="19113" y="11759"/>
                    <a:pt x="20326" y="12334"/>
                    <a:pt x="21366" y="12918"/>
                  </a:cubicBezTo>
                  <a:cubicBezTo>
                    <a:pt x="21366" y="12918"/>
                    <a:pt x="21366" y="12918"/>
                    <a:pt x="21366" y="12927"/>
                  </a:cubicBezTo>
                  <a:cubicBezTo>
                    <a:pt x="21795" y="13164"/>
                    <a:pt x="22187" y="13401"/>
                    <a:pt x="22552" y="13638"/>
                  </a:cubicBezTo>
                  <a:cubicBezTo>
                    <a:pt x="23683" y="14386"/>
                    <a:pt x="24450" y="15125"/>
                    <a:pt x="24614" y="15791"/>
                  </a:cubicBezTo>
                  <a:cubicBezTo>
                    <a:pt x="25389" y="19030"/>
                    <a:pt x="23337" y="20289"/>
                    <a:pt x="21704" y="20444"/>
                  </a:cubicBezTo>
                  <a:close/>
                </a:path>
              </a:pathLst>
            </a:custGeom>
            <a:solidFill>
              <a:srgbClr val="0034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8"/>
            <p:cNvSpPr/>
            <p:nvPr/>
          </p:nvSpPr>
          <p:spPr>
            <a:xfrm>
              <a:off x="5291175" y="2087775"/>
              <a:ext cx="272550" cy="328875"/>
            </a:xfrm>
            <a:custGeom>
              <a:avLst/>
              <a:gdLst/>
              <a:ahLst/>
              <a:cxnLst/>
              <a:rect l="l" t="t" r="r" b="b"/>
              <a:pathLst>
                <a:path w="10902" h="13155" extrusionOk="0">
                  <a:moveTo>
                    <a:pt x="8804" y="13155"/>
                  </a:moveTo>
                  <a:lnTo>
                    <a:pt x="8393" y="13018"/>
                  </a:lnTo>
                  <a:lnTo>
                    <a:pt x="6550" y="12398"/>
                  </a:lnTo>
                  <a:lnTo>
                    <a:pt x="6277" y="12306"/>
                  </a:lnTo>
                  <a:lnTo>
                    <a:pt x="5957" y="12197"/>
                  </a:lnTo>
                  <a:lnTo>
                    <a:pt x="5957" y="12197"/>
                  </a:lnTo>
                  <a:lnTo>
                    <a:pt x="3284" y="8776"/>
                  </a:lnTo>
                  <a:cubicBezTo>
                    <a:pt x="3284" y="8776"/>
                    <a:pt x="2035" y="6140"/>
                    <a:pt x="1962" y="5802"/>
                  </a:cubicBezTo>
                  <a:cubicBezTo>
                    <a:pt x="1889" y="5474"/>
                    <a:pt x="1086" y="3850"/>
                    <a:pt x="995" y="3622"/>
                  </a:cubicBezTo>
                  <a:cubicBezTo>
                    <a:pt x="903" y="3385"/>
                    <a:pt x="1168" y="3293"/>
                    <a:pt x="1168" y="3293"/>
                  </a:cubicBezTo>
                  <a:cubicBezTo>
                    <a:pt x="1168" y="3293"/>
                    <a:pt x="648" y="2281"/>
                    <a:pt x="484" y="1861"/>
                  </a:cubicBezTo>
                  <a:cubicBezTo>
                    <a:pt x="320" y="1432"/>
                    <a:pt x="612" y="1505"/>
                    <a:pt x="612" y="1505"/>
                  </a:cubicBezTo>
                  <a:cubicBezTo>
                    <a:pt x="612" y="1505"/>
                    <a:pt x="0" y="411"/>
                    <a:pt x="338" y="119"/>
                  </a:cubicBezTo>
                  <a:cubicBezTo>
                    <a:pt x="347" y="119"/>
                    <a:pt x="356" y="100"/>
                    <a:pt x="365" y="100"/>
                  </a:cubicBezTo>
                  <a:cubicBezTo>
                    <a:pt x="520" y="0"/>
                    <a:pt x="767" y="37"/>
                    <a:pt x="995" y="119"/>
                  </a:cubicBezTo>
                  <a:cubicBezTo>
                    <a:pt x="1277" y="219"/>
                    <a:pt x="1533" y="374"/>
                    <a:pt x="1569" y="401"/>
                  </a:cubicBezTo>
                  <a:cubicBezTo>
                    <a:pt x="1579" y="401"/>
                    <a:pt x="1579" y="401"/>
                    <a:pt x="1579" y="401"/>
                  </a:cubicBezTo>
                  <a:cubicBezTo>
                    <a:pt x="1579" y="401"/>
                    <a:pt x="1569" y="392"/>
                    <a:pt x="1569" y="383"/>
                  </a:cubicBezTo>
                  <a:cubicBezTo>
                    <a:pt x="1524" y="292"/>
                    <a:pt x="1533" y="210"/>
                    <a:pt x="1551" y="155"/>
                  </a:cubicBezTo>
                  <a:cubicBezTo>
                    <a:pt x="1560" y="100"/>
                    <a:pt x="1579" y="82"/>
                    <a:pt x="1579" y="82"/>
                  </a:cubicBezTo>
                  <a:cubicBezTo>
                    <a:pt x="1652" y="0"/>
                    <a:pt x="1797" y="9"/>
                    <a:pt x="1980" y="100"/>
                  </a:cubicBezTo>
                  <a:cubicBezTo>
                    <a:pt x="3038" y="529"/>
                    <a:pt x="5593" y="3029"/>
                    <a:pt x="6049" y="3485"/>
                  </a:cubicBezTo>
                  <a:cubicBezTo>
                    <a:pt x="6450" y="3895"/>
                    <a:pt x="7517" y="5446"/>
                    <a:pt x="8247" y="5866"/>
                  </a:cubicBezTo>
                  <a:cubicBezTo>
                    <a:pt x="8475" y="5994"/>
                    <a:pt x="8667" y="6021"/>
                    <a:pt x="8804" y="5884"/>
                  </a:cubicBezTo>
                  <a:cubicBezTo>
                    <a:pt x="9397" y="5282"/>
                    <a:pt x="8804" y="3613"/>
                    <a:pt x="8804" y="2947"/>
                  </a:cubicBezTo>
                  <a:cubicBezTo>
                    <a:pt x="8804" y="2636"/>
                    <a:pt x="8986" y="2427"/>
                    <a:pt x="9178" y="2299"/>
                  </a:cubicBezTo>
                  <a:cubicBezTo>
                    <a:pt x="9406" y="2135"/>
                    <a:pt x="9652" y="2080"/>
                    <a:pt x="9652" y="2080"/>
                  </a:cubicBezTo>
                  <a:lnTo>
                    <a:pt x="10327" y="3704"/>
                  </a:lnTo>
                  <a:cubicBezTo>
                    <a:pt x="10437" y="3968"/>
                    <a:pt x="10473" y="4269"/>
                    <a:pt x="10418" y="4561"/>
                  </a:cubicBezTo>
                  <a:cubicBezTo>
                    <a:pt x="10291" y="5227"/>
                    <a:pt x="10117" y="6687"/>
                    <a:pt x="10446" y="8685"/>
                  </a:cubicBezTo>
                  <a:cubicBezTo>
                    <a:pt x="10902" y="11485"/>
                    <a:pt x="8804" y="13155"/>
                    <a:pt x="8804" y="1315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8"/>
            <p:cNvSpPr/>
            <p:nvPr/>
          </p:nvSpPr>
          <p:spPr>
            <a:xfrm>
              <a:off x="5311925" y="2392700"/>
              <a:ext cx="636325" cy="511575"/>
            </a:xfrm>
            <a:custGeom>
              <a:avLst/>
              <a:gdLst/>
              <a:ahLst/>
              <a:cxnLst/>
              <a:rect l="l" t="t" r="r" b="b"/>
              <a:pathLst>
                <a:path w="25453" h="20463" extrusionOk="0">
                  <a:moveTo>
                    <a:pt x="5127" y="0"/>
                  </a:moveTo>
                  <a:cubicBezTo>
                    <a:pt x="5127" y="0"/>
                    <a:pt x="0" y="4497"/>
                    <a:pt x="0" y="9652"/>
                  </a:cubicBezTo>
                  <a:cubicBezTo>
                    <a:pt x="0" y="9652"/>
                    <a:pt x="1360" y="12899"/>
                    <a:pt x="13447" y="17570"/>
                  </a:cubicBezTo>
                  <a:cubicBezTo>
                    <a:pt x="13447" y="17570"/>
                    <a:pt x="19715" y="20462"/>
                    <a:pt x="21375" y="20462"/>
                  </a:cubicBezTo>
                  <a:cubicBezTo>
                    <a:pt x="23044" y="20462"/>
                    <a:pt x="25453" y="19258"/>
                    <a:pt x="24623" y="15791"/>
                  </a:cubicBezTo>
                  <a:cubicBezTo>
                    <a:pt x="23783" y="12325"/>
                    <a:pt x="6660" y="7116"/>
                    <a:pt x="6660" y="7116"/>
                  </a:cubicBezTo>
                  <a:cubicBezTo>
                    <a:pt x="6660" y="7116"/>
                    <a:pt x="7116" y="6295"/>
                    <a:pt x="7974" y="95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8"/>
            <p:cNvSpPr/>
            <p:nvPr/>
          </p:nvSpPr>
          <p:spPr>
            <a:xfrm>
              <a:off x="4947925" y="3644775"/>
              <a:ext cx="1189850" cy="430600"/>
            </a:xfrm>
            <a:custGeom>
              <a:avLst/>
              <a:gdLst/>
              <a:ahLst/>
              <a:cxnLst/>
              <a:rect l="l" t="t" r="r" b="b"/>
              <a:pathLst>
                <a:path w="47594" h="17224" extrusionOk="0">
                  <a:moveTo>
                    <a:pt x="47594" y="17224"/>
                  </a:moveTo>
                  <a:cubicBezTo>
                    <a:pt x="47594" y="17224"/>
                    <a:pt x="47183" y="17178"/>
                    <a:pt x="46554" y="17124"/>
                  </a:cubicBezTo>
                  <a:cubicBezTo>
                    <a:pt x="44647" y="16950"/>
                    <a:pt x="40733" y="16613"/>
                    <a:pt x="39940" y="16786"/>
                  </a:cubicBezTo>
                  <a:cubicBezTo>
                    <a:pt x="38891" y="17023"/>
                    <a:pt x="30872" y="17224"/>
                    <a:pt x="30872" y="17224"/>
                  </a:cubicBezTo>
                  <a:lnTo>
                    <a:pt x="6514" y="16868"/>
                  </a:lnTo>
                  <a:lnTo>
                    <a:pt x="5283" y="16850"/>
                  </a:lnTo>
                  <a:cubicBezTo>
                    <a:pt x="5283" y="16850"/>
                    <a:pt x="2628" y="16923"/>
                    <a:pt x="849" y="15126"/>
                  </a:cubicBezTo>
                  <a:lnTo>
                    <a:pt x="1" y="11349"/>
                  </a:lnTo>
                  <a:cubicBezTo>
                    <a:pt x="1" y="11349"/>
                    <a:pt x="1342" y="7216"/>
                    <a:pt x="8731" y="5009"/>
                  </a:cubicBezTo>
                  <a:cubicBezTo>
                    <a:pt x="16120" y="2810"/>
                    <a:pt x="22889" y="2135"/>
                    <a:pt x="22889" y="2135"/>
                  </a:cubicBezTo>
                  <a:lnTo>
                    <a:pt x="44611" y="0"/>
                  </a:lnTo>
                  <a:cubicBezTo>
                    <a:pt x="44611" y="0"/>
                    <a:pt x="44611" y="10"/>
                    <a:pt x="44620" y="28"/>
                  </a:cubicBezTo>
                  <a:cubicBezTo>
                    <a:pt x="44620" y="55"/>
                    <a:pt x="44638" y="101"/>
                    <a:pt x="44638" y="174"/>
                  </a:cubicBezTo>
                  <a:cubicBezTo>
                    <a:pt x="44820" y="1506"/>
                    <a:pt x="45687" y="10035"/>
                    <a:pt x="38781" y="11386"/>
                  </a:cubicBezTo>
                  <a:cubicBezTo>
                    <a:pt x="38781" y="11386"/>
                    <a:pt x="38790" y="13922"/>
                    <a:pt x="40296" y="13922"/>
                  </a:cubicBezTo>
                  <a:cubicBezTo>
                    <a:pt x="41810" y="13922"/>
                    <a:pt x="43297" y="13356"/>
                    <a:pt x="44775" y="14852"/>
                  </a:cubicBezTo>
                  <a:cubicBezTo>
                    <a:pt x="46244" y="16348"/>
                    <a:pt x="46116" y="16120"/>
                    <a:pt x="46116" y="16120"/>
                  </a:cubicBezTo>
                  <a:cubicBezTo>
                    <a:pt x="46116" y="16120"/>
                    <a:pt x="47019" y="15938"/>
                    <a:pt x="47430" y="16357"/>
                  </a:cubicBezTo>
                  <a:lnTo>
                    <a:pt x="47585" y="1716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8"/>
            <p:cNvSpPr/>
            <p:nvPr/>
          </p:nvSpPr>
          <p:spPr>
            <a:xfrm>
              <a:off x="5520150" y="2686200"/>
              <a:ext cx="543050" cy="1045275"/>
            </a:xfrm>
            <a:custGeom>
              <a:avLst/>
              <a:gdLst/>
              <a:ahLst/>
              <a:cxnLst/>
              <a:rect l="l" t="t" r="r" b="b"/>
              <a:pathLst>
                <a:path w="21722" h="41811" extrusionOk="0">
                  <a:moveTo>
                    <a:pt x="21722" y="38343"/>
                  </a:moveTo>
                  <a:lnTo>
                    <a:pt x="21028" y="39502"/>
                  </a:lnTo>
                  <a:lnTo>
                    <a:pt x="19742" y="38809"/>
                  </a:lnTo>
                  <a:lnTo>
                    <a:pt x="18401" y="39502"/>
                  </a:lnTo>
                  <a:lnTo>
                    <a:pt x="16166" y="41190"/>
                  </a:lnTo>
                  <a:lnTo>
                    <a:pt x="14195" y="41810"/>
                  </a:lnTo>
                  <a:lnTo>
                    <a:pt x="12006" y="40478"/>
                  </a:lnTo>
                  <a:lnTo>
                    <a:pt x="9643" y="41810"/>
                  </a:lnTo>
                  <a:lnTo>
                    <a:pt x="8494" y="40743"/>
                  </a:lnTo>
                  <a:lnTo>
                    <a:pt x="7052" y="41810"/>
                  </a:lnTo>
                  <a:lnTo>
                    <a:pt x="4544" y="40387"/>
                  </a:lnTo>
                  <a:cubicBezTo>
                    <a:pt x="4544" y="40387"/>
                    <a:pt x="3741" y="41783"/>
                    <a:pt x="411" y="40624"/>
                  </a:cubicBezTo>
                  <a:cubicBezTo>
                    <a:pt x="283" y="40578"/>
                    <a:pt x="137" y="40533"/>
                    <a:pt x="0" y="40478"/>
                  </a:cubicBezTo>
                  <a:cubicBezTo>
                    <a:pt x="0" y="40478"/>
                    <a:pt x="4379" y="35497"/>
                    <a:pt x="3504" y="27314"/>
                  </a:cubicBezTo>
                  <a:lnTo>
                    <a:pt x="3485" y="27132"/>
                  </a:lnTo>
                  <a:lnTo>
                    <a:pt x="3440" y="26685"/>
                  </a:lnTo>
                  <a:lnTo>
                    <a:pt x="3212" y="24577"/>
                  </a:lnTo>
                  <a:lnTo>
                    <a:pt x="3157" y="24012"/>
                  </a:lnTo>
                  <a:lnTo>
                    <a:pt x="3029" y="22881"/>
                  </a:lnTo>
                  <a:lnTo>
                    <a:pt x="2792" y="20554"/>
                  </a:lnTo>
                  <a:cubicBezTo>
                    <a:pt x="2792" y="20554"/>
                    <a:pt x="0" y="16020"/>
                    <a:pt x="794" y="14150"/>
                  </a:cubicBezTo>
                  <a:lnTo>
                    <a:pt x="5565" y="7837"/>
                  </a:lnTo>
                  <a:cubicBezTo>
                    <a:pt x="5620" y="7764"/>
                    <a:pt x="5666" y="7691"/>
                    <a:pt x="5720" y="7627"/>
                  </a:cubicBezTo>
                  <a:lnTo>
                    <a:pt x="6313" y="6843"/>
                  </a:lnTo>
                  <a:lnTo>
                    <a:pt x="6395" y="6733"/>
                  </a:lnTo>
                  <a:cubicBezTo>
                    <a:pt x="6423" y="6697"/>
                    <a:pt x="6441" y="6679"/>
                    <a:pt x="6441" y="6670"/>
                  </a:cubicBezTo>
                  <a:lnTo>
                    <a:pt x="6450" y="6670"/>
                  </a:lnTo>
                  <a:lnTo>
                    <a:pt x="6587" y="6487"/>
                  </a:lnTo>
                  <a:lnTo>
                    <a:pt x="7052" y="5876"/>
                  </a:lnTo>
                  <a:lnTo>
                    <a:pt x="10601" y="2227"/>
                  </a:lnTo>
                  <a:cubicBezTo>
                    <a:pt x="10601" y="2227"/>
                    <a:pt x="10638" y="2199"/>
                    <a:pt x="10720" y="2145"/>
                  </a:cubicBezTo>
                  <a:cubicBezTo>
                    <a:pt x="10984" y="1990"/>
                    <a:pt x="11641" y="1588"/>
                    <a:pt x="12480" y="1187"/>
                  </a:cubicBezTo>
                  <a:cubicBezTo>
                    <a:pt x="12581" y="1132"/>
                    <a:pt x="12672" y="1086"/>
                    <a:pt x="12781" y="1041"/>
                  </a:cubicBezTo>
                  <a:cubicBezTo>
                    <a:pt x="13885" y="530"/>
                    <a:pt x="15217" y="37"/>
                    <a:pt x="16357" y="10"/>
                  </a:cubicBezTo>
                  <a:cubicBezTo>
                    <a:pt x="16403" y="1"/>
                    <a:pt x="16440" y="1"/>
                    <a:pt x="16467" y="1"/>
                  </a:cubicBezTo>
                  <a:lnTo>
                    <a:pt x="17434" y="1515"/>
                  </a:lnTo>
                  <a:cubicBezTo>
                    <a:pt x="17434" y="1515"/>
                    <a:pt x="20326" y="4717"/>
                    <a:pt x="19797" y="8275"/>
                  </a:cubicBezTo>
                  <a:cubicBezTo>
                    <a:pt x="19423" y="10848"/>
                    <a:pt x="17553" y="18283"/>
                    <a:pt x="16832" y="22488"/>
                  </a:cubicBezTo>
                  <a:cubicBezTo>
                    <a:pt x="16549" y="24094"/>
                    <a:pt x="16440" y="25234"/>
                    <a:pt x="16649" y="25444"/>
                  </a:cubicBezTo>
                  <a:cubicBezTo>
                    <a:pt x="16732" y="25526"/>
                    <a:pt x="16859" y="25699"/>
                    <a:pt x="17023" y="25955"/>
                  </a:cubicBezTo>
                  <a:cubicBezTo>
                    <a:pt x="18301" y="27925"/>
                    <a:pt x="21722" y="34631"/>
                    <a:pt x="21722" y="3834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8"/>
            <p:cNvSpPr/>
            <p:nvPr/>
          </p:nvSpPr>
          <p:spPr>
            <a:xfrm>
              <a:off x="5520150" y="3299250"/>
              <a:ext cx="367900" cy="402575"/>
            </a:xfrm>
            <a:custGeom>
              <a:avLst/>
              <a:gdLst/>
              <a:ahLst/>
              <a:cxnLst/>
              <a:rect l="l" t="t" r="r" b="b"/>
              <a:pathLst>
                <a:path w="14716" h="16103" extrusionOk="0">
                  <a:moveTo>
                    <a:pt x="14715" y="2190"/>
                  </a:moveTo>
                  <a:cubicBezTo>
                    <a:pt x="14715" y="2190"/>
                    <a:pt x="14715" y="2190"/>
                    <a:pt x="14706" y="2199"/>
                  </a:cubicBezTo>
                  <a:cubicBezTo>
                    <a:pt x="14369" y="2300"/>
                    <a:pt x="9041" y="3987"/>
                    <a:pt x="6359" y="3987"/>
                  </a:cubicBezTo>
                  <a:cubicBezTo>
                    <a:pt x="3595" y="3987"/>
                    <a:pt x="3960" y="8494"/>
                    <a:pt x="3960" y="8494"/>
                  </a:cubicBezTo>
                  <a:cubicBezTo>
                    <a:pt x="3960" y="8494"/>
                    <a:pt x="3467" y="14788"/>
                    <a:pt x="411" y="16102"/>
                  </a:cubicBezTo>
                  <a:cubicBezTo>
                    <a:pt x="283" y="16056"/>
                    <a:pt x="137" y="16011"/>
                    <a:pt x="0" y="15956"/>
                  </a:cubicBezTo>
                  <a:cubicBezTo>
                    <a:pt x="0" y="15956"/>
                    <a:pt x="4379" y="10975"/>
                    <a:pt x="3504" y="2792"/>
                  </a:cubicBezTo>
                  <a:lnTo>
                    <a:pt x="3485" y="2610"/>
                  </a:lnTo>
                  <a:cubicBezTo>
                    <a:pt x="3403" y="2564"/>
                    <a:pt x="3312" y="2509"/>
                    <a:pt x="3239" y="2455"/>
                  </a:cubicBezTo>
                  <a:cubicBezTo>
                    <a:pt x="2655" y="1998"/>
                    <a:pt x="2965" y="1333"/>
                    <a:pt x="2929" y="584"/>
                  </a:cubicBezTo>
                  <a:cubicBezTo>
                    <a:pt x="2920" y="393"/>
                    <a:pt x="2911" y="192"/>
                    <a:pt x="2892" y="1"/>
                  </a:cubicBezTo>
                  <a:lnTo>
                    <a:pt x="3212" y="55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8"/>
            <p:cNvSpPr/>
            <p:nvPr/>
          </p:nvSpPr>
          <p:spPr>
            <a:xfrm>
              <a:off x="5026850" y="3645450"/>
              <a:ext cx="1110700" cy="439975"/>
            </a:xfrm>
            <a:custGeom>
              <a:avLst/>
              <a:gdLst/>
              <a:ahLst/>
              <a:cxnLst/>
              <a:rect l="l" t="t" r="r" b="b"/>
              <a:pathLst>
                <a:path w="44428" h="17599" extrusionOk="0">
                  <a:moveTo>
                    <a:pt x="44428" y="17133"/>
                  </a:moveTo>
                  <a:cubicBezTo>
                    <a:pt x="44054" y="17115"/>
                    <a:pt x="43707" y="17097"/>
                    <a:pt x="43397" y="17097"/>
                  </a:cubicBezTo>
                  <a:cubicBezTo>
                    <a:pt x="42776" y="17078"/>
                    <a:pt x="42302" y="17088"/>
                    <a:pt x="42074" y="17142"/>
                  </a:cubicBezTo>
                  <a:cubicBezTo>
                    <a:pt x="40961" y="17379"/>
                    <a:pt x="32523" y="17598"/>
                    <a:pt x="32523" y="17598"/>
                  </a:cubicBezTo>
                  <a:lnTo>
                    <a:pt x="5574" y="17206"/>
                  </a:lnTo>
                  <a:cubicBezTo>
                    <a:pt x="5574" y="17206"/>
                    <a:pt x="4561" y="17233"/>
                    <a:pt x="3357" y="16841"/>
                  </a:cubicBezTo>
                  <a:cubicBezTo>
                    <a:pt x="2545" y="16586"/>
                    <a:pt x="1651" y="16139"/>
                    <a:pt x="903" y="15382"/>
                  </a:cubicBezTo>
                  <a:lnTo>
                    <a:pt x="0" y="11413"/>
                  </a:lnTo>
                  <a:cubicBezTo>
                    <a:pt x="0" y="11413"/>
                    <a:pt x="1414" y="7053"/>
                    <a:pt x="9205" y="4735"/>
                  </a:cubicBezTo>
                  <a:cubicBezTo>
                    <a:pt x="16987" y="2418"/>
                    <a:pt x="24111" y="1707"/>
                    <a:pt x="24111" y="1707"/>
                  </a:cubicBezTo>
                  <a:lnTo>
                    <a:pt x="41463" y="1"/>
                  </a:lnTo>
                  <a:cubicBezTo>
                    <a:pt x="41463" y="28"/>
                    <a:pt x="41481" y="74"/>
                    <a:pt x="41481" y="147"/>
                  </a:cubicBezTo>
                  <a:cubicBezTo>
                    <a:pt x="41663" y="1479"/>
                    <a:pt x="42530" y="10008"/>
                    <a:pt x="35624" y="11359"/>
                  </a:cubicBezTo>
                  <a:cubicBezTo>
                    <a:pt x="35624" y="11359"/>
                    <a:pt x="35633" y="13895"/>
                    <a:pt x="37139" y="13895"/>
                  </a:cubicBezTo>
                  <a:cubicBezTo>
                    <a:pt x="38653" y="13895"/>
                    <a:pt x="40140" y="13329"/>
                    <a:pt x="41618" y="14825"/>
                  </a:cubicBezTo>
                  <a:cubicBezTo>
                    <a:pt x="43087" y="16321"/>
                    <a:pt x="42959" y="16093"/>
                    <a:pt x="42959" y="16093"/>
                  </a:cubicBezTo>
                  <a:cubicBezTo>
                    <a:pt x="42959" y="16093"/>
                    <a:pt x="43862" y="15911"/>
                    <a:pt x="44273" y="1633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8"/>
            <p:cNvSpPr/>
            <p:nvPr/>
          </p:nvSpPr>
          <p:spPr>
            <a:xfrm>
              <a:off x="5586525" y="3238125"/>
              <a:ext cx="373375" cy="139375"/>
            </a:xfrm>
            <a:custGeom>
              <a:avLst/>
              <a:gdLst/>
              <a:ahLst/>
              <a:cxnLst/>
              <a:rect l="l" t="t" r="r" b="b"/>
              <a:pathLst>
                <a:path w="14935" h="5575" extrusionOk="0">
                  <a:moveTo>
                    <a:pt x="14368" y="3878"/>
                  </a:moveTo>
                  <a:cubicBezTo>
                    <a:pt x="14350" y="3905"/>
                    <a:pt x="14323" y="3923"/>
                    <a:pt x="14295" y="3951"/>
                  </a:cubicBezTo>
                  <a:cubicBezTo>
                    <a:pt x="13903" y="4343"/>
                    <a:pt x="13319" y="4453"/>
                    <a:pt x="12772" y="4535"/>
                  </a:cubicBezTo>
                  <a:cubicBezTo>
                    <a:pt x="12535" y="4571"/>
                    <a:pt x="12298" y="4608"/>
                    <a:pt x="12060" y="4635"/>
                  </a:cubicBezTo>
                  <a:cubicBezTo>
                    <a:pt x="12060" y="4635"/>
                    <a:pt x="12060" y="4635"/>
                    <a:pt x="12051" y="4644"/>
                  </a:cubicBezTo>
                  <a:cubicBezTo>
                    <a:pt x="9479" y="5000"/>
                    <a:pt x="6906" y="5283"/>
                    <a:pt x="4315" y="5456"/>
                  </a:cubicBezTo>
                  <a:cubicBezTo>
                    <a:pt x="3366" y="5520"/>
                    <a:pt x="2399" y="5575"/>
                    <a:pt x="1487" y="5310"/>
                  </a:cubicBezTo>
                  <a:cubicBezTo>
                    <a:pt x="1259" y="5255"/>
                    <a:pt x="1031" y="5173"/>
                    <a:pt x="830" y="5055"/>
                  </a:cubicBezTo>
                  <a:cubicBezTo>
                    <a:pt x="748" y="5009"/>
                    <a:pt x="657" y="4954"/>
                    <a:pt x="584" y="4900"/>
                  </a:cubicBezTo>
                  <a:cubicBezTo>
                    <a:pt x="0" y="4443"/>
                    <a:pt x="310" y="3778"/>
                    <a:pt x="274" y="3029"/>
                  </a:cubicBezTo>
                  <a:cubicBezTo>
                    <a:pt x="265" y="2838"/>
                    <a:pt x="256" y="2637"/>
                    <a:pt x="237" y="2446"/>
                  </a:cubicBezTo>
                  <a:cubicBezTo>
                    <a:pt x="219" y="1889"/>
                    <a:pt x="228" y="1333"/>
                    <a:pt x="374" y="804"/>
                  </a:cubicBezTo>
                  <a:cubicBezTo>
                    <a:pt x="4598" y="1597"/>
                    <a:pt x="8475" y="1333"/>
                    <a:pt x="12635" y="238"/>
                  </a:cubicBezTo>
                  <a:cubicBezTo>
                    <a:pt x="13091" y="119"/>
                    <a:pt x="13629" y="1"/>
                    <a:pt x="14022" y="274"/>
                  </a:cubicBezTo>
                  <a:cubicBezTo>
                    <a:pt x="14077" y="311"/>
                    <a:pt x="14131" y="357"/>
                    <a:pt x="14177" y="411"/>
                  </a:cubicBezTo>
                  <a:cubicBezTo>
                    <a:pt x="14396" y="648"/>
                    <a:pt x="14487" y="1004"/>
                    <a:pt x="14569" y="1333"/>
                  </a:cubicBezTo>
                  <a:cubicBezTo>
                    <a:pt x="14770" y="2190"/>
                    <a:pt x="14934" y="3221"/>
                    <a:pt x="14368" y="387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8"/>
            <p:cNvSpPr/>
            <p:nvPr/>
          </p:nvSpPr>
          <p:spPr>
            <a:xfrm>
              <a:off x="5460400" y="3286250"/>
              <a:ext cx="161275" cy="252275"/>
            </a:xfrm>
            <a:custGeom>
              <a:avLst/>
              <a:gdLst/>
              <a:ahLst/>
              <a:cxnLst/>
              <a:rect l="l" t="t" r="r" b="b"/>
              <a:pathLst>
                <a:path w="6451" h="10091" extrusionOk="0">
                  <a:moveTo>
                    <a:pt x="5656" y="3203"/>
                  </a:moveTo>
                  <a:cubicBezTo>
                    <a:pt x="5492" y="3978"/>
                    <a:pt x="5766" y="4763"/>
                    <a:pt x="5821" y="5556"/>
                  </a:cubicBezTo>
                  <a:cubicBezTo>
                    <a:pt x="5894" y="6742"/>
                    <a:pt x="5447" y="7956"/>
                    <a:pt x="4607" y="8795"/>
                  </a:cubicBezTo>
                  <a:cubicBezTo>
                    <a:pt x="3905" y="9506"/>
                    <a:pt x="2947" y="9944"/>
                    <a:pt x="1953" y="10008"/>
                  </a:cubicBezTo>
                  <a:lnTo>
                    <a:pt x="1989" y="10008"/>
                  </a:lnTo>
                  <a:cubicBezTo>
                    <a:pt x="1907" y="10090"/>
                    <a:pt x="1779" y="10081"/>
                    <a:pt x="1679" y="10017"/>
                  </a:cubicBezTo>
                  <a:cubicBezTo>
                    <a:pt x="1588" y="10017"/>
                    <a:pt x="1506" y="10008"/>
                    <a:pt x="1423" y="9999"/>
                  </a:cubicBezTo>
                  <a:lnTo>
                    <a:pt x="1661" y="9999"/>
                  </a:lnTo>
                  <a:cubicBezTo>
                    <a:pt x="1579" y="9953"/>
                    <a:pt x="1506" y="9871"/>
                    <a:pt x="1478" y="9771"/>
                  </a:cubicBezTo>
                  <a:cubicBezTo>
                    <a:pt x="1414" y="9552"/>
                    <a:pt x="1451" y="9315"/>
                    <a:pt x="1396" y="9096"/>
                  </a:cubicBezTo>
                  <a:cubicBezTo>
                    <a:pt x="1387" y="9069"/>
                    <a:pt x="1378" y="9041"/>
                    <a:pt x="1360" y="9014"/>
                  </a:cubicBezTo>
                  <a:cubicBezTo>
                    <a:pt x="1268" y="8767"/>
                    <a:pt x="1040" y="8585"/>
                    <a:pt x="831" y="8430"/>
                  </a:cubicBezTo>
                  <a:cubicBezTo>
                    <a:pt x="584" y="8257"/>
                    <a:pt x="329" y="8074"/>
                    <a:pt x="210" y="7800"/>
                  </a:cubicBezTo>
                  <a:cubicBezTo>
                    <a:pt x="92" y="7527"/>
                    <a:pt x="0" y="7335"/>
                    <a:pt x="283" y="7253"/>
                  </a:cubicBezTo>
                  <a:cubicBezTo>
                    <a:pt x="1068" y="7417"/>
                    <a:pt x="1934" y="7253"/>
                    <a:pt x="2600" y="6797"/>
                  </a:cubicBezTo>
                  <a:cubicBezTo>
                    <a:pt x="3275" y="6341"/>
                    <a:pt x="3759" y="5602"/>
                    <a:pt x="3905" y="4790"/>
                  </a:cubicBezTo>
                  <a:cubicBezTo>
                    <a:pt x="4014" y="4170"/>
                    <a:pt x="3941" y="3522"/>
                    <a:pt x="3887" y="2892"/>
                  </a:cubicBezTo>
                  <a:cubicBezTo>
                    <a:pt x="3841" y="2254"/>
                    <a:pt x="3823" y="1597"/>
                    <a:pt x="4060" y="1004"/>
                  </a:cubicBezTo>
                  <a:cubicBezTo>
                    <a:pt x="4288" y="411"/>
                    <a:pt x="5073" y="10"/>
                    <a:pt x="5702" y="1"/>
                  </a:cubicBezTo>
                  <a:cubicBezTo>
                    <a:pt x="6277" y="156"/>
                    <a:pt x="6450" y="922"/>
                    <a:pt x="6304" y="1506"/>
                  </a:cubicBezTo>
                  <a:cubicBezTo>
                    <a:pt x="6149" y="2099"/>
                    <a:pt x="5784" y="2610"/>
                    <a:pt x="5656" y="320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8"/>
            <p:cNvSpPr/>
            <p:nvPr/>
          </p:nvSpPr>
          <p:spPr>
            <a:xfrm>
              <a:off x="5592225" y="2284825"/>
              <a:ext cx="339375" cy="484425"/>
            </a:xfrm>
            <a:custGeom>
              <a:avLst/>
              <a:gdLst/>
              <a:ahLst/>
              <a:cxnLst/>
              <a:rect l="l" t="t" r="r" b="b"/>
              <a:pathLst>
                <a:path w="13575" h="19377" extrusionOk="0">
                  <a:moveTo>
                    <a:pt x="13575" y="16174"/>
                  </a:moveTo>
                  <a:cubicBezTo>
                    <a:pt x="11869" y="17342"/>
                    <a:pt x="10117" y="18373"/>
                    <a:pt x="8311" y="19377"/>
                  </a:cubicBezTo>
                  <a:cubicBezTo>
                    <a:pt x="7828" y="18108"/>
                    <a:pt x="7317" y="16804"/>
                    <a:pt x="6395" y="15828"/>
                  </a:cubicBezTo>
                  <a:cubicBezTo>
                    <a:pt x="5675" y="15062"/>
                    <a:pt x="4625" y="14532"/>
                    <a:pt x="3595" y="14578"/>
                  </a:cubicBezTo>
                  <a:cubicBezTo>
                    <a:pt x="2792" y="14870"/>
                    <a:pt x="2117" y="15043"/>
                    <a:pt x="1852" y="15062"/>
                  </a:cubicBezTo>
                  <a:cubicBezTo>
                    <a:pt x="1058" y="15107"/>
                    <a:pt x="1159" y="12252"/>
                    <a:pt x="1159" y="12252"/>
                  </a:cubicBezTo>
                  <a:lnTo>
                    <a:pt x="1150" y="11093"/>
                  </a:lnTo>
                  <a:lnTo>
                    <a:pt x="785" y="10856"/>
                  </a:lnTo>
                  <a:lnTo>
                    <a:pt x="228" y="10436"/>
                  </a:lnTo>
                  <a:cubicBezTo>
                    <a:pt x="46" y="10309"/>
                    <a:pt x="0" y="10062"/>
                    <a:pt x="110" y="9871"/>
                  </a:cubicBezTo>
                  <a:cubicBezTo>
                    <a:pt x="274" y="9597"/>
                    <a:pt x="511" y="9150"/>
                    <a:pt x="767" y="8539"/>
                  </a:cubicBezTo>
                  <a:cubicBezTo>
                    <a:pt x="840" y="8356"/>
                    <a:pt x="876" y="8165"/>
                    <a:pt x="876" y="7964"/>
                  </a:cubicBezTo>
                  <a:cubicBezTo>
                    <a:pt x="922" y="6979"/>
                    <a:pt x="237" y="5939"/>
                    <a:pt x="237" y="5939"/>
                  </a:cubicBezTo>
                  <a:cubicBezTo>
                    <a:pt x="119" y="4078"/>
                    <a:pt x="1560" y="1396"/>
                    <a:pt x="1560" y="1396"/>
                  </a:cubicBezTo>
                  <a:lnTo>
                    <a:pt x="11176" y="0"/>
                  </a:lnTo>
                  <a:cubicBezTo>
                    <a:pt x="11176" y="0"/>
                    <a:pt x="12261" y="6477"/>
                    <a:pt x="12033" y="10372"/>
                  </a:cubicBezTo>
                  <a:cubicBezTo>
                    <a:pt x="11805" y="14277"/>
                    <a:pt x="13575" y="16174"/>
                    <a:pt x="13575" y="1617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8"/>
            <p:cNvSpPr/>
            <p:nvPr/>
          </p:nvSpPr>
          <p:spPr>
            <a:xfrm>
              <a:off x="5605450" y="2215475"/>
              <a:ext cx="403700" cy="473050"/>
            </a:xfrm>
            <a:custGeom>
              <a:avLst/>
              <a:gdLst/>
              <a:ahLst/>
              <a:cxnLst/>
              <a:rect l="l" t="t" r="r" b="b"/>
              <a:pathLst>
                <a:path w="16148" h="18922" extrusionOk="0">
                  <a:moveTo>
                    <a:pt x="15555" y="17434"/>
                  </a:moveTo>
                  <a:cubicBezTo>
                    <a:pt x="14807" y="18666"/>
                    <a:pt x="13192" y="18921"/>
                    <a:pt x="11997" y="18255"/>
                  </a:cubicBezTo>
                  <a:cubicBezTo>
                    <a:pt x="10692" y="17544"/>
                    <a:pt x="9661" y="16376"/>
                    <a:pt x="8977" y="15062"/>
                  </a:cubicBezTo>
                  <a:cubicBezTo>
                    <a:pt x="8156" y="13502"/>
                    <a:pt x="7791" y="11787"/>
                    <a:pt x="7682" y="10036"/>
                  </a:cubicBezTo>
                  <a:cubicBezTo>
                    <a:pt x="4963" y="9424"/>
                    <a:pt x="1761" y="7864"/>
                    <a:pt x="265" y="5456"/>
                  </a:cubicBezTo>
                  <a:cubicBezTo>
                    <a:pt x="256" y="5429"/>
                    <a:pt x="238" y="5401"/>
                    <a:pt x="219" y="5383"/>
                  </a:cubicBezTo>
                  <a:cubicBezTo>
                    <a:pt x="0" y="4945"/>
                    <a:pt x="64" y="4407"/>
                    <a:pt x="402" y="4042"/>
                  </a:cubicBezTo>
                  <a:cubicBezTo>
                    <a:pt x="1460" y="2929"/>
                    <a:pt x="3805" y="648"/>
                    <a:pt x="5775" y="229"/>
                  </a:cubicBezTo>
                  <a:cubicBezTo>
                    <a:pt x="6423" y="83"/>
                    <a:pt x="7207" y="1"/>
                    <a:pt x="8047" y="37"/>
                  </a:cubicBezTo>
                  <a:cubicBezTo>
                    <a:pt x="10628" y="147"/>
                    <a:pt x="13684" y="1351"/>
                    <a:pt x="14679" y="5429"/>
                  </a:cubicBezTo>
                  <a:cubicBezTo>
                    <a:pt x="15992" y="10829"/>
                    <a:pt x="12909" y="11970"/>
                    <a:pt x="12909" y="11970"/>
                  </a:cubicBezTo>
                  <a:cubicBezTo>
                    <a:pt x="13967" y="12408"/>
                    <a:pt x="14943" y="13119"/>
                    <a:pt x="15500" y="14132"/>
                  </a:cubicBezTo>
                  <a:cubicBezTo>
                    <a:pt x="16065" y="15135"/>
                    <a:pt x="16148" y="16440"/>
                    <a:pt x="15555" y="1743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8"/>
            <p:cNvSpPr/>
            <p:nvPr/>
          </p:nvSpPr>
          <p:spPr>
            <a:xfrm>
              <a:off x="5752100" y="2446500"/>
              <a:ext cx="78475" cy="111325"/>
            </a:xfrm>
            <a:custGeom>
              <a:avLst/>
              <a:gdLst/>
              <a:ahLst/>
              <a:cxnLst/>
              <a:rect l="l" t="t" r="r" b="b"/>
              <a:pathLst>
                <a:path w="3139" h="4453" extrusionOk="0">
                  <a:moveTo>
                    <a:pt x="3093" y="1789"/>
                  </a:moveTo>
                  <a:cubicBezTo>
                    <a:pt x="3047" y="2537"/>
                    <a:pt x="2628" y="3221"/>
                    <a:pt x="2117" y="3769"/>
                  </a:cubicBezTo>
                  <a:cubicBezTo>
                    <a:pt x="1861" y="4033"/>
                    <a:pt x="1578" y="4289"/>
                    <a:pt x="1223" y="4398"/>
                  </a:cubicBezTo>
                  <a:cubicBezTo>
                    <a:pt x="1040" y="4453"/>
                    <a:pt x="840" y="4453"/>
                    <a:pt x="666" y="4407"/>
                  </a:cubicBezTo>
                  <a:cubicBezTo>
                    <a:pt x="484" y="4362"/>
                    <a:pt x="329" y="4261"/>
                    <a:pt x="228" y="4115"/>
                  </a:cubicBezTo>
                  <a:cubicBezTo>
                    <a:pt x="0" y="3796"/>
                    <a:pt x="64" y="3358"/>
                    <a:pt x="174" y="2984"/>
                  </a:cubicBezTo>
                  <a:cubicBezTo>
                    <a:pt x="456" y="1944"/>
                    <a:pt x="949" y="959"/>
                    <a:pt x="1606" y="110"/>
                  </a:cubicBezTo>
                  <a:lnTo>
                    <a:pt x="1706" y="83"/>
                  </a:lnTo>
                  <a:lnTo>
                    <a:pt x="2026" y="1"/>
                  </a:lnTo>
                  <a:cubicBezTo>
                    <a:pt x="2737" y="220"/>
                    <a:pt x="3138" y="1032"/>
                    <a:pt x="3093" y="178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8"/>
            <p:cNvSpPr/>
            <p:nvPr/>
          </p:nvSpPr>
          <p:spPr>
            <a:xfrm>
              <a:off x="5752100" y="2448575"/>
              <a:ext cx="65700" cy="108125"/>
            </a:xfrm>
            <a:custGeom>
              <a:avLst/>
              <a:gdLst/>
              <a:ahLst/>
              <a:cxnLst/>
              <a:rect l="l" t="t" r="r" b="b"/>
              <a:pathLst>
                <a:path w="2628" h="4325" extrusionOk="0">
                  <a:moveTo>
                    <a:pt x="2573" y="1706"/>
                  </a:moveTo>
                  <a:cubicBezTo>
                    <a:pt x="2527" y="2454"/>
                    <a:pt x="2108" y="3138"/>
                    <a:pt x="1597" y="3686"/>
                  </a:cubicBezTo>
                  <a:cubicBezTo>
                    <a:pt x="1341" y="3950"/>
                    <a:pt x="1059" y="4206"/>
                    <a:pt x="703" y="4315"/>
                  </a:cubicBezTo>
                  <a:cubicBezTo>
                    <a:pt x="694" y="4315"/>
                    <a:pt x="675" y="4324"/>
                    <a:pt x="666" y="4324"/>
                  </a:cubicBezTo>
                  <a:cubicBezTo>
                    <a:pt x="484" y="4279"/>
                    <a:pt x="329" y="4178"/>
                    <a:pt x="228" y="4032"/>
                  </a:cubicBezTo>
                  <a:cubicBezTo>
                    <a:pt x="0" y="3713"/>
                    <a:pt x="64" y="3275"/>
                    <a:pt x="174" y="2901"/>
                  </a:cubicBezTo>
                  <a:cubicBezTo>
                    <a:pt x="456" y="1861"/>
                    <a:pt x="949" y="876"/>
                    <a:pt x="1606" y="27"/>
                  </a:cubicBezTo>
                  <a:lnTo>
                    <a:pt x="1706" y="0"/>
                  </a:lnTo>
                  <a:cubicBezTo>
                    <a:pt x="2290" y="301"/>
                    <a:pt x="2628" y="1022"/>
                    <a:pt x="2573" y="170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8"/>
            <p:cNvSpPr/>
            <p:nvPr/>
          </p:nvSpPr>
          <p:spPr>
            <a:xfrm>
              <a:off x="5277025" y="2087525"/>
              <a:ext cx="399375" cy="763150"/>
            </a:xfrm>
            <a:custGeom>
              <a:avLst/>
              <a:gdLst/>
              <a:ahLst/>
              <a:cxnLst/>
              <a:rect l="l" t="t" r="r" b="b"/>
              <a:pathLst>
                <a:path w="15975" h="30526" extrusionOk="0">
                  <a:moveTo>
                    <a:pt x="14597" y="29677"/>
                  </a:moveTo>
                  <a:cubicBezTo>
                    <a:pt x="15236" y="30078"/>
                    <a:pt x="15719" y="30379"/>
                    <a:pt x="15975" y="30525"/>
                  </a:cubicBezTo>
                  <a:cubicBezTo>
                    <a:pt x="14980" y="30097"/>
                    <a:pt x="14278" y="29777"/>
                    <a:pt x="14278" y="29777"/>
                  </a:cubicBezTo>
                  <a:cubicBezTo>
                    <a:pt x="11477" y="28692"/>
                    <a:pt x="9251" y="27688"/>
                    <a:pt x="7481" y="26776"/>
                  </a:cubicBezTo>
                  <a:cubicBezTo>
                    <a:pt x="1634" y="23775"/>
                    <a:pt x="840" y="21859"/>
                    <a:pt x="840" y="21859"/>
                  </a:cubicBezTo>
                  <a:cubicBezTo>
                    <a:pt x="840" y="16704"/>
                    <a:pt x="5958" y="12207"/>
                    <a:pt x="5958" y="12207"/>
                  </a:cubicBezTo>
                  <a:lnTo>
                    <a:pt x="3285" y="8786"/>
                  </a:lnTo>
                  <a:cubicBezTo>
                    <a:pt x="3285" y="8786"/>
                    <a:pt x="2044" y="6150"/>
                    <a:pt x="1962" y="5812"/>
                  </a:cubicBezTo>
                  <a:cubicBezTo>
                    <a:pt x="1889" y="5484"/>
                    <a:pt x="1086" y="3860"/>
                    <a:pt x="995" y="3632"/>
                  </a:cubicBezTo>
                  <a:cubicBezTo>
                    <a:pt x="904" y="3395"/>
                    <a:pt x="1168" y="3303"/>
                    <a:pt x="1168" y="3303"/>
                  </a:cubicBezTo>
                  <a:cubicBezTo>
                    <a:pt x="1168" y="3303"/>
                    <a:pt x="648" y="2291"/>
                    <a:pt x="484" y="1871"/>
                  </a:cubicBezTo>
                  <a:cubicBezTo>
                    <a:pt x="320" y="1442"/>
                    <a:pt x="621" y="1515"/>
                    <a:pt x="621" y="1515"/>
                  </a:cubicBezTo>
                  <a:cubicBezTo>
                    <a:pt x="621" y="1515"/>
                    <a:pt x="1" y="421"/>
                    <a:pt x="338" y="129"/>
                  </a:cubicBezTo>
                  <a:cubicBezTo>
                    <a:pt x="475" y="10"/>
                    <a:pt x="712" y="37"/>
                    <a:pt x="931" y="110"/>
                  </a:cubicBezTo>
                  <a:cubicBezTo>
                    <a:pt x="1086" y="10"/>
                    <a:pt x="1333" y="47"/>
                    <a:pt x="1561" y="129"/>
                  </a:cubicBezTo>
                  <a:cubicBezTo>
                    <a:pt x="1570" y="101"/>
                    <a:pt x="1579" y="92"/>
                    <a:pt x="1579" y="92"/>
                  </a:cubicBezTo>
                  <a:cubicBezTo>
                    <a:pt x="1670" y="1"/>
                    <a:pt x="1862" y="37"/>
                    <a:pt x="2117" y="165"/>
                  </a:cubicBezTo>
                  <a:cubicBezTo>
                    <a:pt x="2126" y="110"/>
                    <a:pt x="2145" y="92"/>
                    <a:pt x="2145" y="92"/>
                  </a:cubicBezTo>
                  <a:cubicBezTo>
                    <a:pt x="2145" y="92"/>
                    <a:pt x="2145" y="120"/>
                    <a:pt x="2145" y="174"/>
                  </a:cubicBezTo>
                  <a:cubicBezTo>
                    <a:pt x="2145" y="229"/>
                    <a:pt x="2135" y="302"/>
                    <a:pt x="2135" y="393"/>
                  </a:cubicBezTo>
                  <a:lnTo>
                    <a:pt x="2135" y="411"/>
                  </a:lnTo>
                  <a:cubicBezTo>
                    <a:pt x="2126" y="1543"/>
                    <a:pt x="2300" y="5411"/>
                    <a:pt x="4754" y="7892"/>
                  </a:cubicBezTo>
                  <a:cubicBezTo>
                    <a:pt x="4754" y="7892"/>
                    <a:pt x="6496" y="11386"/>
                    <a:pt x="7728" y="12207"/>
                  </a:cubicBezTo>
                  <a:cubicBezTo>
                    <a:pt x="7728" y="12207"/>
                    <a:pt x="7363" y="12116"/>
                    <a:pt x="6843" y="12316"/>
                  </a:cubicBezTo>
                  <a:lnTo>
                    <a:pt x="6843" y="12316"/>
                  </a:lnTo>
                  <a:cubicBezTo>
                    <a:pt x="6770" y="12344"/>
                    <a:pt x="6688" y="12380"/>
                    <a:pt x="6606" y="12426"/>
                  </a:cubicBezTo>
                  <a:cubicBezTo>
                    <a:pt x="6222" y="12636"/>
                    <a:pt x="5784" y="13019"/>
                    <a:pt x="5374" y="13721"/>
                  </a:cubicBezTo>
                  <a:cubicBezTo>
                    <a:pt x="4297" y="15564"/>
                    <a:pt x="831" y="20417"/>
                    <a:pt x="2418" y="22032"/>
                  </a:cubicBezTo>
                  <a:cubicBezTo>
                    <a:pt x="3613" y="23236"/>
                    <a:pt x="11468" y="27697"/>
                    <a:pt x="14597" y="2967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8"/>
            <p:cNvSpPr/>
            <p:nvPr/>
          </p:nvSpPr>
          <p:spPr>
            <a:xfrm>
              <a:off x="5676600" y="2850875"/>
              <a:ext cx="5275" cy="2525"/>
            </a:xfrm>
            <a:custGeom>
              <a:avLst/>
              <a:gdLst/>
              <a:ahLst/>
              <a:cxnLst/>
              <a:rect l="l" t="t" r="r" b="b"/>
              <a:pathLst>
                <a:path w="211" h="101" extrusionOk="0">
                  <a:moveTo>
                    <a:pt x="183" y="101"/>
                  </a:moveTo>
                  <a:cubicBezTo>
                    <a:pt x="147" y="83"/>
                    <a:pt x="92" y="55"/>
                    <a:pt x="1" y="0"/>
                  </a:cubicBezTo>
                  <a:cubicBezTo>
                    <a:pt x="101" y="37"/>
                    <a:pt x="174" y="64"/>
                    <a:pt x="192" y="83"/>
                  </a:cubicBezTo>
                  <a:cubicBezTo>
                    <a:pt x="210" y="101"/>
                    <a:pt x="201" y="101"/>
                    <a:pt x="183" y="101"/>
                  </a:cubicBezTo>
                  <a:close/>
                </a:path>
              </a:pathLst>
            </a:custGeom>
            <a:solidFill>
              <a:srgbClr val="0034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8"/>
            <p:cNvSpPr/>
            <p:nvPr/>
          </p:nvSpPr>
          <p:spPr>
            <a:xfrm>
              <a:off x="5520150" y="2882125"/>
              <a:ext cx="139150" cy="317950"/>
            </a:xfrm>
            <a:custGeom>
              <a:avLst/>
              <a:gdLst/>
              <a:ahLst/>
              <a:cxnLst/>
              <a:rect l="l" t="t" r="r" b="b"/>
              <a:pathLst>
                <a:path w="5566" h="12718" extrusionOk="0">
                  <a:moveTo>
                    <a:pt x="2281" y="6605"/>
                  </a:moveTo>
                  <a:cubicBezTo>
                    <a:pt x="2537" y="8840"/>
                    <a:pt x="2792" y="12717"/>
                    <a:pt x="2792" y="12717"/>
                  </a:cubicBezTo>
                  <a:cubicBezTo>
                    <a:pt x="2792" y="12717"/>
                    <a:pt x="0" y="8183"/>
                    <a:pt x="794" y="6313"/>
                  </a:cubicBezTo>
                  <a:lnTo>
                    <a:pt x="5565" y="0"/>
                  </a:lnTo>
                  <a:cubicBezTo>
                    <a:pt x="4288" y="1752"/>
                    <a:pt x="2099" y="5018"/>
                    <a:pt x="2281" y="660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8"/>
            <p:cNvSpPr/>
            <p:nvPr/>
          </p:nvSpPr>
          <p:spPr>
            <a:xfrm>
              <a:off x="5592225" y="2476625"/>
              <a:ext cx="89425" cy="85550"/>
            </a:xfrm>
            <a:custGeom>
              <a:avLst/>
              <a:gdLst/>
              <a:ahLst/>
              <a:cxnLst/>
              <a:rect l="l" t="t" r="r" b="b"/>
              <a:pathLst>
                <a:path w="3577" h="3422" extrusionOk="0">
                  <a:moveTo>
                    <a:pt x="3576" y="265"/>
                  </a:moveTo>
                  <a:cubicBezTo>
                    <a:pt x="3576" y="265"/>
                    <a:pt x="2609" y="1341"/>
                    <a:pt x="1606" y="1013"/>
                  </a:cubicBezTo>
                  <a:lnTo>
                    <a:pt x="621" y="2199"/>
                  </a:lnTo>
                  <a:lnTo>
                    <a:pt x="1150" y="3421"/>
                  </a:lnTo>
                  <a:lnTo>
                    <a:pt x="785" y="3184"/>
                  </a:lnTo>
                  <a:lnTo>
                    <a:pt x="228" y="2764"/>
                  </a:lnTo>
                  <a:cubicBezTo>
                    <a:pt x="46" y="2637"/>
                    <a:pt x="0" y="2390"/>
                    <a:pt x="110" y="2199"/>
                  </a:cubicBezTo>
                  <a:cubicBezTo>
                    <a:pt x="274" y="1916"/>
                    <a:pt x="511" y="1478"/>
                    <a:pt x="767" y="867"/>
                  </a:cubicBezTo>
                  <a:cubicBezTo>
                    <a:pt x="840" y="684"/>
                    <a:pt x="876" y="493"/>
                    <a:pt x="876" y="292"/>
                  </a:cubicBezTo>
                  <a:cubicBezTo>
                    <a:pt x="1040" y="283"/>
                    <a:pt x="1250" y="219"/>
                    <a:pt x="1478" y="0"/>
                  </a:cubicBezTo>
                  <a:cubicBezTo>
                    <a:pt x="1478" y="0"/>
                    <a:pt x="2117" y="922"/>
                    <a:pt x="3576" y="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8"/>
            <p:cNvSpPr/>
            <p:nvPr/>
          </p:nvSpPr>
          <p:spPr>
            <a:xfrm>
              <a:off x="5855175" y="2535000"/>
              <a:ext cx="114525" cy="106750"/>
            </a:xfrm>
            <a:custGeom>
              <a:avLst/>
              <a:gdLst/>
              <a:ahLst/>
              <a:cxnLst/>
              <a:rect l="l" t="t" r="r" b="b"/>
              <a:pathLst>
                <a:path w="4581" h="4270" extrusionOk="0">
                  <a:moveTo>
                    <a:pt x="4462" y="4005"/>
                  </a:moveTo>
                  <a:cubicBezTo>
                    <a:pt x="3394" y="3960"/>
                    <a:pt x="2345" y="3531"/>
                    <a:pt x="1542" y="2810"/>
                  </a:cubicBezTo>
                  <a:cubicBezTo>
                    <a:pt x="749" y="2081"/>
                    <a:pt x="201" y="1077"/>
                    <a:pt x="37" y="1"/>
                  </a:cubicBezTo>
                  <a:cubicBezTo>
                    <a:pt x="1" y="1196"/>
                    <a:pt x="420" y="2327"/>
                    <a:pt x="1296" y="3121"/>
                  </a:cubicBezTo>
                  <a:cubicBezTo>
                    <a:pt x="2181" y="3905"/>
                    <a:pt x="3422" y="4270"/>
                    <a:pt x="4580" y="408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8"/>
            <p:cNvSpPr/>
            <p:nvPr/>
          </p:nvSpPr>
          <p:spPr>
            <a:xfrm>
              <a:off x="5605450" y="2215475"/>
              <a:ext cx="201175" cy="136875"/>
            </a:xfrm>
            <a:custGeom>
              <a:avLst/>
              <a:gdLst/>
              <a:ahLst/>
              <a:cxnLst/>
              <a:rect l="l" t="t" r="r" b="b"/>
              <a:pathLst>
                <a:path w="8047" h="5475" extrusionOk="0">
                  <a:moveTo>
                    <a:pt x="8047" y="37"/>
                  </a:moveTo>
                  <a:cubicBezTo>
                    <a:pt x="6915" y="265"/>
                    <a:pt x="5812" y="594"/>
                    <a:pt x="4772" y="1086"/>
                  </a:cubicBezTo>
                  <a:cubicBezTo>
                    <a:pt x="2865" y="1989"/>
                    <a:pt x="1186" y="3504"/>
                    <a:pt x="411" y="5474"/>
                  </a:cubicBezTo>
                  <a:lnTo>
                    <a:pt x="238" y="5328"/>
                  </a:lnTo>
                  <a:cubicBezTo>
                    <a:pt x="238" y="5347"/>
                    <a:pt x="238" y="5365"/>
                    <a:pt x="219" y="5383"/>
                  </a:cubicBezTo>
                  <a:cubicBezTo>
                    <a:pt x="0" y="4945"/>
                    <a:pt x="64" y="4407"/>
                    <a:pt x="402" y="4042"/>
                  </a:cubicBezTo>
                  <a:cubicBezTo>
                    <a:pt x="1460" y="2929"/>
                    <a:pt x="3805" y="648"/>
                    <a:pt x="5775" y="229"/>
                  </a:cubicBezTo>
                  <a:cubicBezTo>
                    <a:pt x="6423" y="83"/>
                    <a:pt x="7207" y="1"/>
                    <a:pt x="8047" y="3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8"/>
            <p:cNvSpPr/>
            <p:nvPr/>
          </p:nvSpPr>
          <p:spPr>
            <a:xfrm>
              <a:off x="5460400" y="3286250"/>
              <a:ext cx="142575" cy="225350"/>
            </a:xfrm>
            <a:custGeom>
              <a:avLst/>
              <a:gdLst/>
              <a:ahLst/>
              <a:cxnLst/>
              <a:rect l="l" t="t" r="r" b="b"/>
              <a:pathLst>
                <a:path w="5703" h="9014" extrusionOk="0">
                  <a:moveTo>
                    <a:pt x="4927" y="1953"/>
                  </a:moveTo>
                  <a:cubicBezTo>
                    <a:pt x="5319" y="3276"/>
                    <a:pt x="5255" y="6432"/>
                    <a:pt x="4151" y="7545"/>
                  </a:cubicBezTo>
                  <a:cubicBezTo>
                    <a:pt x="3686" y="8029"/>
                    <a:pt x="2527" y="8558"/>
                    <a:pt x="1360" y="9014"/>
                  </a:cubicBezTo>
                  <a:cubicBezTo>
                    <a:pt x="1268" y="8767"/>
                    <a:pt x="1040" y="8585"/>
                    <a:pt x="831" y="8430"/>
                  </a:cubicBezTo>
                  <a:cubicBezTo>
                    <a:pt x="584" y="8257"/>
                    <a:pt x="329" y="8074"/>
                    <a:pt x="210" y="7800"/>
                  </a:cubicBezTo>
                  <a:cubicBezTo>
                    <a:pt x="92" y="7527"/>
                    <a:pt x="0" y="7335"/>
                    <a:pt x="283" y="7253"/>
                  </a:cubicBezTo>
                  <a:cubicBezTo>
                    <a:pt x="1068" y="7417"/>
                    <a:pt x="1934" y="7253"/>
                    <a:pt x="2600" y="6797"/>
                  </a:cubicBezTo>
                  <a:cubicBezTo>
                    <a:pt x="3275" y="6341"/>
                    <a:pt x="3759" y="5602"/>
                    <a:pt x="3905" y="4790"/>
                  </a:cubicBezTo>
                  <a:cubicBezTo>
                    <a:pt x="4014" y="4170"/>
                    <a:pt x="3941" y="3522"/>
                    <a:pt x="3887" y="2892"/>
                  </a:cubicBezTo>
                  <a:cubicBezTo>
                    <a:pt x="3841" y="2254"/>
                    <a:pt x="3823" y="1597"/>
                    <a:pt x="4060" y="1004"/>
                  </a:cubicBezTo>
                  <a:cubicBezTo>
                    <a:pt x="4288" y="411"/>
                    <a:pt x="5073" y="10"/>
                    <a:pt x="5702" y="1"/>
                  </a:cubicBezTo>
                  <a:cubicBezTo>
                    <a:pt x="5702" y="1"/>
                    <a:pt x="4543" y="639"/>
                    <a:pt x="4927" y="195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8"/>
            <p:cNvSpPr/>
            <p:nvPr/>
          </p:nvSpPr>
          <p:spPr>
            <a:xfrm>
              <a:off x="5622100" y="3264125"/>
              <a:ext cx="278950" cy="61150"/>
            </a:xfrm>
            <a:custGeom>
              <a:avLst/>
              <a:gdLst/>
              <a:ahLst/>
              <a:cxnLst/>
              <a:rect l="l" t="t" r="r" b="b"/>
              <a:pathLst>
                <a:path w="11158" h="2446" extrusionOk="0">
                  <a:moveTo>
                    <a:pt x="602" y="475"/>
                  </a:moveTo>
                  <a:cubicBezTo>
                    <a:pt x="2655" y="968"/>
                    <a:pt x="5228" y="685"/>
                    <a:pt x="7317" y="539"/>
                  </a:cubicBezTo>
                  <a:cubicBezTo>
                    <a:pt x="8585" y="448"/>
                    <a:pt x="9889" y="1"/>
                    <a:pt x="11148" y="19"/>
                  </a:cubicBezTo>
                  <a:cubicBezTo>
                    <a:pt x="11157" y="740"/>
                    <a:pt x="9260" y="794"/>
                    <a:pt x="8713" y="1013"/>
                  </a:cubicBezTo>
                  <a:cubicBezTo>
                    <a:pt x="9123" y="1843"/>
                    <a:pt x="6769" y="1780"/>
                    <a:pt x="6341" y="1853"/>
                  </a:cubicBezTo>
                  <a:cubicBezTo>
                    <a:pt x="5766" y="1953"/>
                    <a:pt x="4169" y="2446"/>
                    <a:pt x="3677" y="2090"/>
                  </a:cubicBezTo>
                  <a:cubicBezTo>
                    <a:pt x="3467" y="1935"/>
                    <a:pt x="3604" y="1670"/>
                    <a:pt x="3412" y="1497"/>
                  </a:cubicBezTo>
                  <a:cubicBezTo>
                    <a:pt x="2865" y="1004"/>
                    <a:pt x="1496" y="1168"/>
                    <a:pt x="785" y="949"/>
                  </a:cubicBezTo>
                  <a:cubicBezTo>
                    <a:pt x="575" y="886"/>
                    <a:pt x="0" y="840"/>
                    <a:pt x="9" y="539"/>
                  </a:cubicBezTo>
                  <a:cubicBezTo>
                    <a:pt x="19" y="274"/>
                    <a:pt x="402" y="293"/>
                    <a:pt x="602" y="338"/>
                  </a:cubicBezTo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5" name="Google Shape;245;p8"/>
          <p:cNvSpPr/>
          <p:nvPr/>
        </p:nvSpPr>
        <p:spPr>
          <a:xfrm>
            <a:off x="-901625" y="134301"/>
            <a:ext cx="5031414" cy="689151"/>
          </a:xfrm>
          <a:custGeom>
            <a:avLst/>
            <a:gdLst/>
            <a:ahLst/>
            <a:cxnLst/>
            <a:rect l="l" t="t" r="r" b="b"/>
            <a:pathLst>
              <a:path w="149622" h="41027" extrusionOk="0">
                <a:moveTo>
                  <a:pt x="46476" y="1"/>
                </a:moveTo>
                <a:cubicBezTo>
                  <a:pt x="29249" y="1"/>
                  <a:pt x="16839" y="157"/>
                  <a:pt x="16839" y="157"/>
                </a:cubicBezTo>
                <a:cubicBezTo>
                  <a:pt x="16839" y="157"/>
                  <a:pt x="0" y="20598"/>
                  <a:pt x="0" y="21830"/>
                </a:cubicBezTo>
                <a:cubicBezTo>
                  <a:pt x="0" y="22278"/>
                  <a:pt x="15625" y="23044"/>
                  <a:pt x="35432" y="23454"/>
                </a:cubicBezTo>
                <a:cubicBezTo>
                  <a:pt x="21450" y="29260"/>
                  <a:pt x="0" y="38314"/>
                  <a:pt x="0" y="39135"/>
                </a:cubicBezTo>
                <a:cubicBezTo>
                  <a:pt x="0" y="39762"/>
                  <a:pt x="30324" y="41027"/>
                  <a:pt x="60034" y="41027"/>
                </a:cubicBezTo>
                <a:cubicBezTo>
                  <a:pt x="88727" y="41027"/>
                  <a:pt x="116846" y="39847"/>
                  <a:pt x="116525" y="35775"/>
                </a:cubicBezTo>
                <a:cubicBezTo>
                  <a:pt x="116115" y="30586"/>
                  <a:pt x="71331" y="28962"/>
                  <a:pt x="71330" y="28961"/>
                </a:cubicBezTo>
                <a:lnTo>
                  <a:pt x="71330" y="28961"/>
                </a:lnTo>
                <a:cubicBezTo>
                  <a:pt x="71331" y="28961"/>
                  <a:pt x="78471" y="29103"/>
                  <a:pt x="88433" y="29103"/>
                </a:cubicBezTo>
                <a:cubicBezTo>
                  <a:pt x="111478" y="29103"/>
                  <a:pt x="149621" y="28347"/>
                  <a:pt x="149400" y="23342"/>
                </a:cubicBezTo>
                <a:cubicBezTo>
                  <a:pt x="149269" y="20505"/>
                  <a:pt x="134652" y="19123"/>
                  <a:pt x="116525" y="18526"/>
                </a:cubicBezTo>
                <a:cubicBezTo>
                  <a:pt x="116525" y="18489"/>
                  <a:pt x="116525" y="18470"/>
                  <a:pt x="116525" y="18451"/>
                </a:cubicBezTo>
                <a:cubicBezTo>
                  <a:pt x="116115" y="13262"/>
                  <a:pt x="71312" y="11638"/>
                  <a:pt x="71312" y="11638"/>
                </a:cubicBezTo>
                <a:lnTo>
                  <a:pt x="71312" y="11638"/>
                </a:lnTo>
                <a:cubicBezTo>
                  <a:pt x="71312" y="11638"/>
                  <a:pt x="78452" y="11779"/>
                  <a:pt x="88414" y="11779"/>
                </a:cubicBezTo>
                <a:cubicBezTo>
                  <a:pt x="111459" y="11779"/>
                  <a:pt x="149602" y="11024"/>
                  <a:pt x="149381" y="6019"/>
                </a:cubicBezTo>
                <a:cubicBezTo>
                  <a:pt x="149161" y="800"/>
                  <a:pt x="85477" y="1"/>
                  <a:pt x="46476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9"/>
          <p:cNvSpPr txBox="1">
            <a:spLocks noGrp="1"/>
          </p:cNvSpPr>
          <p:nvPr>
            <p:ph type="title"/>
          </p:nvPr>
        </p:nvSpPr>
        <p:spPr>
          <a:xfrm>
            <a:off x="4155575" y="681200"/>
            <a:ext cx="3938100" cy="74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248" name="Google Shape;248;p9"/>
          <p:cNvSpPr txBox="1">
            <a:spLocks noGrp="1"/>
          </p:cNvSpPr>
          <p:nvPr>
            <p:ph type="subTitle" idx="1"/>
          </p:nvPr>
        </p:nvSpPr>
        <p:spPr>
          <a:xfrm>
            <a:off x="4155575" y="1594350"/>
            <a:ext cx="3938100" cy="120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249" name="Google Shape;249;p9"/>
          <p:cNvSpPr/>
          <p:nvPr/>
        </p:nvSpPr>
        <p:spPr>
          <a:xfrm>
            <a:off x="-1713620" y="2390475"/>
            <a:ext cx="10890094" cy="1760625"/>
          </a:xfrm>
          <a:custGeom>
            <a:avLst/>
            <a:gdLst/>
            <a:ahLst/>
            <a:cxnLst/>
            <a:rect l="l" t="t" r="r" b="b"/>
            <a:pathLst>
              <a:path w="315838" h="70425" extrusionOk="0">
                <a:moveTo>
                  <a:pt x="315838" y="0"/>
                </a:moveTo>
                <a:cubicBezTo>
                  <a:pt x="315838" y="0"/>
                  <a:pt x="234128" y="29311"/>
                  <a:pt x="229081" y="29530"/>
                </a:cubicBezTo>
                <a:cubicBezTo>
                  <a:pt x="229047" y="29532"/>
                  <a:pt x="229007" y="29533"/>
                  <a:pt x="228962" y="29533"/>
                </a:cubicBezTo>
                <a:cubicBezTo>
                  <a:pt x="222386" y="29533"/>
                  <a:pt x="100622" y="13630"/>
                  <a:pt x="85661" y="12634"/>
                </a:cubicBezTo>
                <a:cubicBezTo>
                  <a:pt x="85090" y="12595"/>
                  <a:pt x="84440" y="12576"/>
                  <a:pt x="83718" y="12576"/>
                </a:cubicBezTo>
                <a:cubicBezTo>
                  <a:pt x="65374" y="12576"/>
                  <a:pt x="157" y="24546"/>
                  <a:pt x="157" y="24546"/>
                </a:cubicBezTo>
                <a:lnTo>
                  <a:pt x="0" y="70425"/>
                </a:lnTo>
                <a:lnTo>
                  <a:pt x="315838" y="70425"/>
                </a:lnTo>
                <a:lnTo>
                  <a:pt x="315838" y="0"/>
                </a:lnTo>
                <a:close/>
              </a:path>
            </a:pathLst>
          </a:custGeom>
          <a:solidFill>
            <a:srgbClr val="D9ECD3">
              <a:alpha val="702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9"/>
          <p:cNvSpPr/>
          <p:nvPr/>
        </p:nvSpPr>
        <p:spPr>
          <a:xfrm>
            <a:off x="84750" y="1740650"/>
            <a:ext cx="2666625" cy="2667025"/>
          </a:xfrm>
          <a:custGeom>
            <a:avLst/>
            <a:gdLst/>
            <a:ahLst/>
            <a:cxnLst/>
            <a:rect l="l" t="t" r="r" b="b"/>
            <a:pathLst>
              <a:path w="106665" h="106681" extrusionOk="0">
                <a:moveTo>
                  <a:pt x="53341" y="1"/>
                </a:moveTo>
                <a:cubicBezTo>
                  <a:pt x="23873" y="1"/>
                  <a:pt x="1" y="23889"/>
                  <a:pt x="1" y="53341"/>
                </a:cubicBezTo>
                <a:cubicBezTo>
                  <a:pt x="1" y="82793"/>
                  <a:pt x="23873" y="106680"/>
                  <a:pt x="53341" y="106680"/>
                </a:cubicBezTo>
                <a:cubicBezTo>
                  <a:pt x="82793" y="106680"/>
                  <a:pt x="106665" y="82793"/>
                  <a:pt x="106665" y="53341"/>
                </a:cubicBezTo>
                <a:cubicBezTo>
                  <a:pt x="106665" y="23889"/>
                  <a:pt x="82793" y="1"/>
                  <a:pt x="5334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9"/>
          <p:cNvSpPr/>
          <p:nvPr/>
        </p:nvSpPr>
        <p:spPr>
          <a:xfrm>
            <a:off x="5972450" y="3196325"/>
            <a:ext cx="6828950" cy="1443150"/>
          </a:xfrm>
          <a:custGeom>
            <a:avLst/>
            <a:gdLst/>
            <a:ahLst/>
            <a:cxnLst/>
            <a:rect l="l" t="t" r="r" b="b"/>
            <a:pathLst>
              <a:path w="273158" h="57726" extrusionOk="0">
                <a:moveTo>
                  <a:pt x="119043" y="0"/>
                </a:moveTo>
                <a:cubicBezTo>
                  <a:pt x="118808" y="0"/>
                  <a:pt x="118606" y="15"/>
                  <a:pt x="118436" y="44"/>
                </a:cubicBezTo>
                <a:cubicBezTo>
                  <a:pt x="114815" y="687"/>
                  <a:pt x="1" y="57726"/>
                  <a:pt x="1" y="57726"/>
                </a:cubicBezTo>
                <a:lnTo>
                  <a:pt x="273157" y="57726"/>
                </a:lnTo>
                <a:cubicBezTo>
                  <a:pt x="273157" y="57726"/>
                  <a:pt x="133756" y="0"/>
                  <a:pt x="1190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9"/>
          <p:cNvSpPr/>
          <p:nvPr/>
        </p:nvSpPr>
        <p:spPr>
          <a:xfrm>
            <a:off x="-1743225" y="3196325"/>
            <a:ext cx="6829325" cy="1443150"/>
          </a:xfrm>
          <a:custGeom>
            <a:avLst/>
            <a:gdLst/>
            <a:ahLst/>
            <a:cxnLst/>
            <a:rect l="l" t="t" r="r" b="b"/>
            <a:pathLst>
              <a:path w="273173" h="57726" extrusionOk="0">
                <a:moveTo>
                  <a:pt x="119057" y="0"/>
                </a:moveTo>
                <a:cubicBezTo>
                  <a:pt x="118823" y="0"/>
                  <a:pt x="118621" y="15"/>
                  <a:pt x="118451" y="44"/>
                </a:cubicBezTo>
                <a:cubicBezTo>
                  <a:pt x="114815" y="687"/>
                  <a:pt x="0" y="57726"/>
                  <a:pt x="0" y="57726"/>
                </a:cubicBezTo>
                <a:lnTo>
                  <a:pt x="273172" y="57726"/>
                </a:lnTo>
                <a:cubicBezTo>
                  <a:pt x="273172" y="57726"/>
                  <a:pt x="133756" y="0"/>
                  <a:pt x="11905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9"/>
          <p:cNvSpPr/>
          <p:nvPr/>
        </p:nvSpPr>
        <p:spPr>
          <a:xfrm>
            <a:off x="3559000" y="3196325"/>
            <a:ext cx="6828925" cy="1443150"/>
          </a:xfrm>
          <a:custGeom>
            <a:avLst/>
            <a:gdLst/>
            <a:ahLst/>
            <a:cxnLst/>
            <a:rect l="l" t="t" r="r" b="b"/>
            <a:pathLst>
              <a:path w="273157" h="57726" extrusionOk="0">
                <a:moveTo>
                  <a:pt x="119057" y="0"/>
                </a:moveTo>
                <a:cubicBezTo>
                  <a:pt x="118823" y="0"/>
                  <a:pt x="118621" y="15"/>
                  <a:pt x="118451" y="44"/>
                </a:cubicBezTo>
                <a:cubicBezTo>
                  <a:pt x="114815" y="687"/>
                  <a:pt x="1" y="57726"/>
                  <a:pt x="1" y="57726"/>
                </a:cubicBezTo>
                <a:lnTo>
                  <a:pt x="273157" y="57726"/>
                </a:lnTo>
                <a:cubicBezTo>
                  <a:pt x="273157" y="57726"/>
                  <a:pt x="133755" y="0"/>
                  <a:pt x="11905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9"/>
          <p:cNvSpPr/>
          <p:nvPr/>
        </p:nvSpPr>
        <p:spPr>
          <a:xfrm>
            <a:off x="888100" y="3587925"/>
            <a:ext cx="5829700" cy="1231825"/>
          </a:xfrm>
          <a:custGeom>
            <a:avLst/>
            <a:gdLst/>
            <a:ahLst/>
            <a:cxnLst/>
            <a:rect l="l" t="t" r="r" b="b"/>
            <a:pathLst>
              <a:path w="233188" h="49273" extrusionOk="0">
                <a:moveTo>
                  <a:pt x="101637" y="1"/>
                </a:moveTo>
                <a:cubicBezTo>
                  <a:pt x="101435" y="1"/>
                  <a:pt x="101261" y="13"/>
                  <a:pt x="101115" y="39"/>
                </a:cubicBezTo>
                <a:cubicBezTo>
                  <a:pt x="98012" y="572"/>
                  <a:pt x="0" y="49272"/>
                  <a:pt x="0" y="49272"/>
                </a:cubicBezTo>
                <a:lnTo>
                  <a:pt x="233187" y="49272"/>
                </a:lnTo>
                <a:cubicBezTo>
                  <a:pt x="233187" y="49272"/>
                  <a:pt x="114207" y="1"/>
                  <a:pt x="10163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9"/>
          <p:cNvSpPr/>
          <p:nvPr/>
        </p:nvSpPr>
        <p:spPr>
          <a:xfrm>
            <a:off x="2571900" y="3389250"/>
            <a:ext cx="5829700" cy="1231825"/>
          </a:xfrm>
          <a:custGeom>
            <a:avLst/>
            <a:gdLst/>
            <a:ahLst/>
            <a:cxnLst/>
            <a:rect l="l" t="t" r="r" b="b"/>
            <a:pathLst>
              <a:path w="233188" h="49273" extrusionOk="0">
                <a:moveTo>
                  <a:pt x="101637" y="1"/>
                </a:moveTo>
                <a:cubicBezTo>
                  <a:pt x="101436" y="1"/>
                  <a:pt x="101262" y="14"/>
                  <a:pt x="101116" y="39"/>
                </a:cubicBezTo>
                <a:cubicBezTo>
                  <a:pt x="98013" y="572"/>
                  <a:pt x="1" y="49272"/>
                  <a:pt x="1" y="49272"/>
                </a:cubicBezTo>
                <a:lnTo>
                  <a:pt x="233188" y="49272"/>
                </a:lnTo>
                <a:cubicBezTo>
                  <a:pt x="233188" y="49272"/>
                  <a:pt x="114208" y="1"/>
                  <a:pt x="10163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9"/>
          <p:cNvSpPr/>
          <p:nvPr/>
        </p:nvSpPr>
        <p:spPr>
          <a:xfrm>
            <a:off x="2883050" y="3390225"/>
            <a:ext cx="2344900" cy="1076450"/>
          </a:xfrm>
          <a:custGeom>
            <a:avLst/>
            <a:gdLst/>
            <a:ahLst/>
            <a:cxnLst/>
            <a:rect l="l" t="t" r="r" b="b"/>
            <a:pathLst>
              <a:path w="93796" h="43058" extrusionOk="0">
                <a:moveTo>
                  <a:pt x="88670" y="0"/>
                </a:moveTo>
                <a:cubicBezTo>
                  <a:pt x="86256" y="423"/>
                  <a:pt x="26490" y="29938"/>
                  <a:pt x="0" y="43058"/>
                </a:cubicBezTo>
                <a:lnTo>
                  <a:pt x="0" y="43058"/>
                </a:lnTo>
                <a:lnTo>
                  <a:pt x="23324" y="34233"/>
                </a:lnTo>
                <a:lnTo>
                  <a:pt x="71601" y="32477"/>
                </a:lnTo>
                <a:cubicBezTo>
                  <a:pt x="72447" y="32462"/>
                  <a:pt x="72541" y="31129"/>
                  <a:pt x="71726" y="30957"/>
                </a:cubicBezTo>
                <a:lnTo>
                  <a:pt x="53481" y="27023"/>
                </a:lnTo>
                <a:cubicBezTo>
                  <a:pt x="52870" y="26882"/>
                  <a:pt x="52713" y="26004"/>
                  <a:pt x="53230" y="25612"/>
                </a:cubicBezTo>
                <a:lnTo>
                  <a:pt x="57917" y="22211"/>
                </a:lnTo>
                <a:cubicBezTo>
                  <a:pt x="58011" y="22148"/>
                  <a:pt x="58136" y="22101"/>
                  <a:pt x="58246" y="22085"/>
                </a:cubicBezTo>
                <a:lnTo>
                  <a:pt x="92918" y="18433"/>
                </a:lnTo>
                <a:cubicBezTo>
                  <a:pt x="93796" y="18339"/>
                  <a:pt x="93764" y="16929"/>
                  <a:pt x="92886" y="16897"/>
                </a:cubicBezTo>
                <a:lnTo>
                  <a:pt x="63905" y="15471"/>
                </a:lnTo>
                <a:cubicBezTo>
                  <a:pt x="63184" y="15439"/>
                  <a:pt x="62980" y="14374"/>
                  <a:pt x="63622" y="14013"/>
                </a:cubicBezTo>
                <a:lnTo>
                  <a:pt x="88670" y="0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9"/>
          <p:cNvSpPr/>
          <p:nvPr/>
        </p:nvSpPr>
        <p:spPr>
          <a:xfrm>
            <a:off x="3757675" y="3894300"/>
            <a:ext cx="4251675" cy="820825"/>
          </a:xfrm>
          <a:custGeom>
            <a:avLst/>
            <a:gdLst/>
            <a:ahLst/>
            <a:cxnLst/>
            <a:rect l="l" t="t" r="r" b="b"/>
            <a:pathLst>
              <a:path w="170067" h="32833" extrusionOk="0">
                <a:moveTo>
                  <a:pt x="74126" y="0"/>
                </a:moveTo>
                <a:cubicBezTo>
                  <a:pt x="73980" y="0"/>
                  <a:pt x="73854" y="9"/>
                  <a:pt x="73748" y="26"/>
                </a:cubicBezTo>
                <a:cubicBezTo>
                  <a:pt x="71475" y="386"/>
                  <a:pt x="0" y="32832"/>
                  <a:pt x="0" y="32832"/>
                </a:cubicBezTo>
                <a:lnTo>
                  <a:pt x="170067" y="32832"/>
                </a:lnTo>
                <a:cubicBezTo>
                  <a:pt x="170067" y="32832"/>
                  <a:pt x="83280" y="0"/>
                  <a:pt x="7412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9"/>
          <p:cNvSpPr/>
          <p:nvPr/>
        </p:nvSpPr>
        <p:spPr>
          <a:xfrm>
            <a:off x="-108000" y="3658225"/>
            <a:ext cx="5473875" cy="1056900"/>
          </a:xfrm>
          <a:custGeom>
            <a:avLst/>
            <a:gdLst/>
            <a:ahLst/>
            <a:cxnLst/>
            <a:rect l="l" t="t" r="r" b="b"/>
            <a:pathLst>
              <a:path w="218955" h="42276" extrusionOk="0">
                <a:moveTo>
                  <a:pt x="95422" y="1"/>
                </a:moveTo>
                <a:cubicBezTo>
                  <a:pt x="95236" y="1"/>
                  <a:pt x="95075" y="11"/>
                  <a:pt x="94940" y="33"/>
                </a:cubicBezTo>
                <a:cubicBezTo>
                  <a:pt x="92024" y="503"/>
                  <a:pt x="0" y="42275"/>
                  <a:pt x="0" y="42275"/>
                </a:cubicBezTo>
                <a:lnTo>
                  <a:pt x="218955" y="42275"/>
                </a:lnTo>
                <a:cubicBezTo>
                  <a:pt x="218955" y="42275"/>
                  <a:pt x="107185" y="1"/>
                  <a:pt x="95422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9"/>
          <p:cNvSpPr/>
          <p:nvPr/>
        </p:nvSpPr>
        <p:spPr>
          <a:xfrm>
            <a:off x="183925" y="3659025"/>
            <a:ext cx="2202275" cy="923650"/>
          </a:xfrm>
          <a:custGeom>
            <a:avLst/>
            <a:gdLst/>
            <a:ahLst/>
            <a:cxnLst/>
            <a:rect l="l" t="t" r="r" b="b"/>
            <a:pathLst>
              <a:path w="88091" h="36946" extrusionOk="0">
                <a:moveTo>
                  <a:pt x="83263" y="1"/>
                </a:moveTo>
                <a:lnTo>
                  <a:pt x="83263" y="1"/>
                </a:lnTo>
                <a:cubicBezTo>
                  <a:pt x="81006" y="377"/>
                  <a:pt x="24891" y="25691"/>
                  <a:pt x="1" y="36945"/>
                </a:cubicBezTo>
                <a:lnTo>
                  <a:pt x="1" y="36945"/>
                </a:lnTo>
                <a:lnTo>
                  <a:pt x="21913" y="29390"/>
                </a:lnTo>
                <a:lnTo>
                  <a:pt x="67244" y="27885"/>
                </a:lnTo>
                <a:cubicBezTo>
                  <a:pt x="68027" y="27854"/>
                  <a:pt x="68121" y="26726"/>
                  <a:pt x="67353" y="26569"/>
                </a:cubicBezTo>
                <a:lnTo>
                  <a:pt x="50237" y="23199"/>
                </a:lnTo>
                <a:cubicBezTo>
                  <a:pt x="49657" y="23073"/>
                  <a:pt x="49500" y="22321"/>
                  <a:pt x="49986" y="21992"/>
                </a:cubicBezTo>
                <a:lnTo>
                  <a:pt x="54391" y="19061"/>
                </a:lnTo>
                <a:cubicBezTo>
                  <a:pt x="54485" y="19014"/>
                  <a:pt x="54594" y="18967"/>
                  <a:pt x="54704" y="18967"/>
                </a:cubicBezTo>
                <a:lnTo>
                  <a:pt x="87260" y="15832"/>
                </a:lnTo>
                <a:cubicBezTo>
                  <a:pt x="88090" y="15754"/>
                  <a:pt x="88059" y="14547"/>
                  <a:pt x="87228" y="14500"/>
                </a:cubicBezTo>
                <a:lnTo>
                  <a:pt x="60018" y="13293"/>
                </a:lnTo>
                <a:cubicBezTo>
                  <a:pt x="59344" y="13261"/>
                  <a:pt x="59140" y="12337"/>
                  <a:pt x="59751" y="12039"/>
                </a:cubicBezTo>
                <a:lnTo>
                  <a:pt x="83263" y="1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9"/>
          <p:cNvSpPr/>
          <p:nvPr/>
        </p:nvSpPr>
        <p:spPr>
          <a:xfrm>
            <a:off x="-242325" y="4534050"/>
            <a:ext cx="9418794" cy="1160325"/>
          </a:xfrm>
          <a:custGeom>
            <a:avLst/>
            <a:gdLst/>
            <a:ahLst/>
            <a:cxnLst/>
            <a:rect l="l" t="t" r="r" b="b"/>
            <a:pathLst>
              <a:path w="331356" h="46413" extrusionOk="0">
                <a:moveTo>
                  <a:pt x="1" y="1"/>
                </a:moveTo>
                <a:lnTo>
                  <a:pt x="1" y="46412"/>
                </a:lnTo>
                <a:lnTo>
                  <a:pt x="331356" y="46412"/>
                </a:lnTo>
                <a:lnTo>
                  <a:pt x="33135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9"/>
          <p:cNvSpPr/>
          <p:nvPr/>
        </p:nvSpPr>
        <p:spPr>
          <a:xfrm>
            <a:off x="1582075" y="4534050"/>
            <a:ext cx="4442125" cy="1160325"/>
          </a:xfrm>
          <a:custGeom>
            <a:avLst/>
            <a:gdLst/>
            <a:ahLst/>
            <a:cxnLst/>
            <a:rect l="l" t="t" r="r" b="b"/>
            <a:pathLst>
              <a:path w="177685" h="46413" extrusionOk="0">
                <a:moveTo>
                  <a:pt x="53027" y="1"/>
                </a:moveTo>
                <a:cubicBezTo>
                  <a:pt x="53027" y="1"/>
                  <a:pt x="79109" y="2070"/>
                  <a:pt x="70927" y="2540"/>
                </a:cubicBezTo>
                <a:cubicBezTo>
                  <a:pt x="62761" y="3026"/>
                  <a:pt x="21224" y="5706"/>
                  <a:pt x="20644" y="7838"/>
                </a:cubicBezTo>
                <a:cubicBezTo>
                  <a:pt x="20064" y="9969"/>
                  <a:pt x="61977" y="9076"/>
                  <a:pt x="62369" y="12462"/>
                </a:cubicBezTo>
                <a:cubicBezTo>
                  <a:pt x="62761" y="15847"/>
                  <a:pt x="1" y="12462"/>
                  <a:pt x="1458" y="16098"/>
                </a:cubicBezTo>
                <a:cubicBezTo>
                  <a:pt x="2932" y="19750"/>
                  <a:pt x="51851" y="19202"/>
                  <a:pt x="51459" y="21380"/>
                </a:cubicBezTo>
                <a:cubicBezTo>
                  <a:pt x="51295" y="22331"/>
                  <a:pt x="42835" y="22437"/>
                  <a:pt x="33312" y="22437"/>
                </a:cubicBezTo>
                <a:cubicBezTo>
                  <a:pt x="30561" y="22437"/>
                  <a:pt x="27722" y="22428"/>
                  <a:pt x="24968" y="22428"/>
                </a:cubicBezTo>
                <a:cubicBezTo>
                  <a:pt x="15398" y="22428"/>
                  <a:pt x="6865" y="22536"/>
                  <a:pt x="6694" y="23496"/>
                </a:cubicBezTo>
                <a:cubicBezTo>
                  <a:pt x="6302" y="25691"/>
                  <a:pt x="55362" y="31240"/>
                  <a:pt x="52635" y="32964"/>
                </a:cubicBezTo>
                <a:cubicBezTo>
                  <a:pt x="51598" y="33619"/>
                  <a:pt x="46686" y="33692"/>
                  <a:pt x="40946" y="33692"/>
                </a:cubicBezTo>
                <a:cubicBezTo>
                  <a:pt x="39300" y="33692"/>
                  <a:pt x="37585" y="33686"/>
                  <a:pt x="35874" y="33686"/>
                </a:cubicBezTo>
                <a:cubicBezTo>
                  <a:pt x="27866" y="33686"/>
                  <a:pt x="19940" y="33818"/>
                  <a:pt x="19468" y="35315"/>
                </a:cubicBezTo>
                <a:cubicBezTo>
                  <a:pt x="18559" y="38246"/>
                  <a:pt x="53811" y="46412"/>
                  <a:pt x="53811" y="46412"/>
                </a:cubicBezTo>
                <a:lnTo>
                  <a:pt x="123875" y="46412"/>
                </a:lnTo>
                <a:cubicBezTo>
                  <a:pt x="123875" y="46412"/>
                  <a:pt x="159126" y="38246"/>
                  <a:pt x="158202" y="35315"/>
                </a:cubicBezTo>
                <a:cubicBezTo>
                  <a:pt x="157729" y="33818"/>
                  <a:pt x="149803" y="33686"/>
                  <a:pt x="141795" y="33686"/>
                </a:cubicBezTo>
                <a:cubicBezTo>
                  <a:pt x="140085" y="33686"/>
                  <a:pt x="138370" y="33692"/>
                  <a:pt x="136724" y="33692"/>
                </a:cubicBezTo>
                <a:cubicBezTo>
                  <a:pt x="130984" y="33692"/>
                  <a:pt x="126072" y="33619"/>
                  <a:pt x="125035" y="32964"/>
                </a:cubicBezTo>
                <a:cubicBezTo>
                  <a:pt x="122307" y="31240"/>
                  <a:pt x="171368" y="25691"/>
                  <a:pt x="170976" y="23496"/>
                </a:cubicBezTo>
                <a:cubicBezTo>
                  <a:pt x="170811" y="22536"/>
                  <a:pt x="162283" y="22428"/>
                  <a:pt x="152713" y="22428"/>
                </a:cubicBezTo>
                <a:cubicBezTo>
                  <a:pt x="149960" y="22428"/>
                  <a:pt x="147120" y="22437"/>
                  <a:pt x="144369" y="22437"/>
                </a:cubicBezTo>
                <a:cubicBezTo>
                  <a:pt x="134846" y="22437"/>
                  <a:pt x="126381" y="22331"/>
                  <a:pt x="126210" y="21380"/>
                </a:cubicBezTo>
                <a:cubicBezTo>
                  <a:pt x="125818" y="19202"/>
                  <a:pt x="174738" y="19750"/>
                  <a:pt x="176211" y="16098"/>
                </a:cubicBezTo>
                <a:cubicBezTo>
                  <a:pt x="177685" y="12462"/>
                  <a:pt x="114909" y="15847"/>
                  <a:pt x="115301" y="12462"/>
                </a:cubicBezTo>
                <a:cubicBezTo>
                  <a:pt x="115693" y="9076"/>
                  <a:pt x="157622" y="9969"/>
                  <a:pt x="157026" y="7838"/>
                </a:cubicBezTo>
                <a:cubicBezTo>
                  <a:pt x="156446" y="5706"/>
                  <a:pt x="114909" y="3026"/>
                  <a:pt x="106743" y="2540"/>
                </a:cubicBezTo>
                <a:cubicBezTo>
                  <a:pt x="98561" y="2070"/>
                  <a:pt x="124643" y="1"/>
                  <a:pt x="124643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9"/>
          <p:cNvSpPr/>
          <p:nvPr/>
        </p:nvSpPr>
        <p:spPr>
          <a:xfrm>
            <a:off x="-274550" y="4825825"/>
            <a:ext cx="9418794" cy="868550"/>
          </a:xfrm>
          <a:custGeom>
            <a:avLst/>
            <a:gdLst/>
            <a:ahLst/>
            <a:cxnLst/>
            <a:rect l="l" t="t" r="r" b="b"/>
            <a:pathLst>
              <a:path w="331356" h="34742" extrusionOk="0">
                <a:moveTo>
                  <a:pt x="121144" y="1"/>
                </a:moveTo>
                <a:cubicBezTo>
                  <a:pt x="121070" y="1"/>
                  <a:pt x="121003" y="3"/>
                  <a:pt x="120944" y="7"/>
                </a:cubicBezTo>
                <a:cubicBezTo>
                  <a:pt x="113984" y="509"/>
                  <a:pt x="581" y="5806"/>
                  <a:pt x="581" y="5806"/>
                </a:cubicBezTo>
                <a:lnTo>
                  <a:pt x="1" y="34741"/>
                </a:lnTo>
                <a:lnTo>
                  <a:pt x="331356" y="34741"/>
                </a:lnTo>
                <a:lnTo>
                  <a:pt x="331356" y="7076"/>
                </a:lnTo>
                <a:lnTo>
                  <a:pt x="292248" y="28503"/>
                </a:lnTo>
                <a:lnTo>
                  <a:pt x="233282" y="28503"/>
                </a:lnTo>
                <a:cubicBezTo>
                  <a:pt x="232365" y="28503"/>
                  <a:pt x="129671" y="1"/>
                  <a:pt x="121144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3" name="Google Shape;263;p9"/>
          <p:cNvGrpSpPr/>
          <p:nvPr/>
        </p:nvGrpSpPr>
        <p:grpSpPr>
          <a:xfrm>
            <a:off x="-45125" y="4400963"/>
            <a:ext cx="9144000" cy="135700"/>
            <a:chOff x="96675" y="2823075"/>
            <a:chExt cx="9144000" cy="135700"/>
          </a:xfrm>
        </p:grpSpPr>
        <p:grpSp>
          <p:nvGrpSpPr>
            <p:cNvPr id="264" name="Google Shape;264;p9"/>
            <p:cNvGrpSpPr/>
            <p:nvPr/>
          </p:nvGrpSpPr>
          <p:grpSpPr>
            <a:xfrm>
              <a:off x="96675" y="2823075"/>
              <a:ext cx="9144000" cy="135700"/>
              <a:chOff x="96675" y="2823075"/>
              <a:chExt cx="9144000" cy="135700"/>
            </a:xfrm>
          </p:grpSpPr>
          <p:grpSp>
            <p:nvGrpSpPr>
              <p:cNvPr id="265" name="Google Shape;265;p9"/>
              <p:cNvGrpSpPr/>
              <p:nvPr/>
            </p:nvGrpSpPr>
            <p:grpSpPr>
              <a:xfrm>
                <a:off x="96675" y="2823075"/>
                <a:ext cx="9144000" cy="135700"/>
                <a:chOff x="-584175" y="4743925"/>
                <a:chExt cx="9144000" cy="135700"/>
              </a:xfrm>
            </p:grpSpPr>
            <p:sp>
              <p:nvSpPr>
                <p:cNvPr id="266" name="Google Shape;266;p9"/>
                <p:cNvSpPr/>
                <p:nvPr/>
              </p:nvSpPr>
              <p:spPr>
                <a:xfrm>
                  <a:off x="-584175" y="4743925"/>
                  <a:ext cx="91440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67" name="Google Shape;267;p9"/>
                <p:cNvGrpSpPr/>
                <p:nvPr/>
              </p:nvGrpSpPr>
              <p:grpSpPr>
                <a:xfrm>
                  <a:off x="-450100" y="4750325"/>
                  <a:ext cx="3095500" cy="129300"/>
                  <a:chOff x="-450100" y="4750325"/>
                  <a:chExt cx="3095500" cy="129300"/>
                </a:xfrm>
              </p:grpSpPr>
              <p:sp>
                <p:nvSpPr>
                  <p:cNvPr id="268" name="Google Shape;268;p9"/>
                  <p:cNvSpPr/>
                  <p:nvPr/>
                </p:nvSpPr>
                <p:spPr>
                  <a:xfrm rot="5400000">
                    <a:off x="-4970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69" name="Google Shape;269;p9"/>
                  <p:cNvSpPr/>
                  <p:nvPr/>
                </p:nvSpPr>
                <p:spPr>
                  <a:xfrm rot="5400000">
                    <a:off x="-11262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0" name="Google Shape;270;p9"/>
                  <p:cNvSpPr/>
                  <p:nvPr/>
                </p:nvSpPr>
                <p:spPr>
                  <a:xfrm rot="5400000">
                    <a:off x="27180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1" name="Google Shape;271;p9"/>
                  <p:cNvSpPr/>
                  <p:nvPr/>
                </p:nvSpPr>
                <p:spPr>
                  <a:xfrm rot="5400000">
                    <a:off x="64857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2" name="Google Shape;272;p9"/>
                  <p:cNvSpPr/>
                  <p:nvPr/>
                </p:nvSpPr>
                <p:spPr>
                  <a:xfrm rot="5400000">
                    <a:off x="10253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3" name="Google Shape;273;p9"/>
                  <p:cNvSpPr/>
                  <p:nvPr/>
                </p:nvSpPr>
                <p:spPr>
                  <a:xfrm rot="5400000">
                    <a:off x="140977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4" name="Google Shape;274;p9"/>
                  <p:cNvSpPr/>
                  <p:nvPr/>
                </p:nvSpPr>
                <p:spPr>
                  <a:xfrm rot="5400000">
                    <a:off x="179420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5" name="Google Shape;275;p9"/>
                  <p:cNvSpPr/>
                  <p:nvPr/>
                </p:nvSpPr>
                <p:spPr>
                  <a:xfrm rot="5400000">
                    <a:off x="217862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276" name="Google Shape;276;p9"/>
                  <p:cNvSpPr/>
                  <p:nvPr/>
                </p:nvSpPr>
                <p:spPr>
                  <a:xfrm rot="5400000">
                    <a:off x="25630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277" name="Google Shape;277;p9"/>
              <p:cNvGrpSpPr/>
              <p:nvPr/>
            </p:nvGrpSpPr>
            <p:grpSpPr>
              <a:xfrm>
                <a:off x="3677725" y="2826275"/>
                <a:ext cx="2711075" cy="129300"/>
                <a:chOff x="-65675" y="4750325"/>
                <a:chExt cx="2711075" cy="129300"/>
              </a:xfrm>
            </p:grpSpPr>
            <p:sp>
              <p:nvSpPr>
                <p:cNvPr id="278" name="Google Shape;278;p9"/>
                <p:cNvSpPr/>
                <p:nvPr/>
              </p:nvSpPr>
              <p:spPr>
                <a:xfrm rot="5400000">
                  <a:off x="-11262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79" name="Google Shape;279;p9"/>
                <p:cNvSpPr/>
                <p:nvPr/>
              </p:nvSpPr>
              <p:spPr>
                <a:xfrm rot="5400000">
                  <a:off x="27180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0" name="Google Shape;280;p9"/>
                <p:cNvSpPr/>
                <p:nvPr/>
              </p:nvSpPr>
              <p:spPr>
                <a:xfrm rot="5400000">
                  <a:off x="64857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1" name="Google Shape;281;p9"/>
                <p:cNvSpPr/>
                <p:nvPr/>
              </p:nvSpPr>
              <p:spPr>
                <a:xfrm rot="5400000">
                  <a:off x="102535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2" name="Google Shape;282;p9"/>
                <p:cNvSpPr/>
                <p:nvPr/>
              </p:nvSpPr>
              <p:spPr>
                <a:xfrm rot="5400000">
                  <a:off x="140977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3" name="Google Shape;283;p9"/>
                <p:cNvSpPr/>
                <p:nvPr/>
              </p:nvSpPr>
              <p:spPr>
                <a:xfrm rot="5400000">
                  <a:off x="179420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4" name="Google Shape;284;p9"/>
                <p:cNvSpPr/>
                <p:nvPr/>
              </p:nvSpPr>
              <p:spPr>
                <a:xfrm rot="5400000">
                  <a:off x="217862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5" name="Google Shape;285;p9"/>
                <p:cNvSpPr/>
                <p:nvPr/>
              </p:nvSpPr>
              <p:spPr>
                <a:xfrm rot="5400000">
                  <a:off x="256305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86" name="Google Shape;286;p9"/>
            <p:cNvGrpSpPr/>
            <p:nvPr/>
          </p:nvGrpSpPr>
          <p:grpSpPr>
            <a:xfrm>
              <a:off x="6356775" y="2826275"/>
              <a:ext cx="2711075" cy="129300"/>
              <a:chOff x="-65675" y="4750325"/>
              <a:chExt cx="2711075" cy="129300"/>
            </a:xfrm>
          </p:grpSpPr>
          <p:sp>
            <p:nvSpPr>
              <p:cNvPr id="287" name="Google Shape;287;p9"/>
              <p:cNvSpPr/>
              <p:nvPr/>
            </p:nvSpPr>
            <p:spPr>
              <a:xfrm rot="5400000">
                <a:off x="-11262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9"/>
              <p:cNvSpPr/>
              <p:nvPr/>
            </p:nvSpPr>
            <p:spPr>
              <a:xfrm rot="5400000">
                <a:off x="27180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9"/>
              <p:cNvSpPr/>
              <p:nvPr/>
            </p:nvSpPr>
            <p:spPr>
              <a:xfrm rot="5400000">
                <a:off x="64857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9"/>
              <p:cNvSpPr/>
              <p:nvPr/>
            </p:nvSpPr>
            <p:spPr>
              <a:xfrm rot="5400000">
                <a:off x="102535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9"/>
              <p:cNvSpPr/>
              <p:nvPr/>
            </p:nvSpPr>
            <p:spPr>
              <a:xfrm rot="5400000">
                <a:off x="140977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9"/>
              <p:cNvSpPr/>
              <p:nvPr/>
            </p:nvSpPr>
            <p:spPr>
              <a:xfrm rot="5400000">
                <a:off x="179420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9"/>
              <p:cNvSpPr/>
              <p:nvPr/>
            </p:nvSpPr>
            <p:spPr>
              <a:xfrm rot="5400000">
                <a:off x="217862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9"/>
              <p:cNvSpPr/>
              <p:nvPr/>
            </p:nvSpPr>
            <p:spPr>
              <a:xfrm rot="5400000">
                <a:off x="256305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5" name="Google Shape;295;p9"/>
          <p:cNvGrpSpPr/>
          <p:nvPr/>
        </p:nvGrpSpPr>
        <p:grpSpPr>
          <a:xfrm>
            <a:off x="1364600" y="3586175"/>
            <a:ext cx="1589000" cy="1889925"/>
            <a:chOff x="1364600" y="3586175"/>
            <a:chExt cx="1589000" cy="1889925"/>
          </a:xfrm>
        </p:grpSpPr>
        <p:sp>
          <p:nvSpPr>
            <p:cNvPr id="296" name="Google Shape;296;p9"/>
            <p:cNvSpPr/>
            <p:nvPr/>
          </p:nvSpPr>
          <p:spPr>
            <a:xfrm>
              <a:off x="1623625" y="3849875"/>
              <a:ext cx="222200" cy="1626225"/>
            </a:xfrm>
            <a:custGeom>
              <a:avLst/>
              <a:gdLst/>
              <a:ahLst/>
              <a:cxnLst/>
              <a:rect l="l" t="t" r="r" b="b"/>
              <a:pathLst>
                <a:path w="8888" h="65049" extrusionOk="0">
                  <a:moveTo>
                    <a:pt x="0" y="0"/>
                  </a:moveTo>
                  <a:cubicBezTo>
                    <a:pt x="7336" y="26647"/>
                    <a:pt x="8887" y="65049"/>
                    <a:pt x="8887" y="65049"/>
                  </a:cubicBezTo>
                  <a:lnTo>
                    <a:pt x="8887" y="26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9"/>
            <p:cNvSpPr/>
            <p:nvPr/>
          </p:nvSpPr>
          <p:spPr>
            <a:xfrm>
              <a:off x="1845800" y="3953325"/>
              <a:ext cx="228475" cy="1522775"/>
            </a:xfrm>
            <a:custGeom>
              <a:avLst/>
              <a:gdLst/>
              <a:ahLst/>
              <a:cxnLst/>
              <a:rect l="l" t="t" r="r" b="b"/>
              <a:pathLst>
                <a:path w="9139" h="60911" extrusionOk="0">
                  <a:moveTo>
                    <a:pt x="9139" y="0"/>
                  </a:moveTo>
                  <a:lnTo>
                    <a:pt x="4233" y="15314"/>
                  </a:lnTo>
                  <a:lnTo>
                    <a:pt x="0" y="60911"/>
                  </a:lnTo>
                  <a:lnTo>
                    <a:pt x="4233" y="60911"/>
                  </a:lnTo>
                  <a:lnTo>
                    <a:pt x="91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9"/>
            <p:cNvSpPr/>
            <p:nvPr/>
          </p:nvSpPr>
          <p:spPr>
            <a:xfrm>
              <a:off x="2077000" y="4137100"/>
              <a:ext cx="148952" cy="1339000"/>
            </a:xfrm>
            <a:custGeom>
              <a:avLst/>
              <a:gdLst/>
              <a:ahLst/>
              <a:cxnLst/>
              <a:rect l="l" t="t" r="r" b="b"/>
              <a:pathLst>
                <a:path w="9562" h="53560" extrusionOk="0">
                  <a:moveTo>
                    <a:pt x="9562" y="1"/>
                  </a:moveTo>
                  <a:lnTo>
                    <a:pt x="0" y="22148"/>
                  </a:lnTo>
                  <a:cubicBezTo>
                    <a:pt x="0" y="22148"/>
                    <a:pt x="3292" y="50425"/>
                    <a:pt x="3292" y="53560"/>
                  </a:cubicBezTo>
                  <a:lnTo>
                    <a:pt x="6944" y="53560"/>
                  </a:lnTo>
                  <a:lnTo>
                    <a:pt x="956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9"/>
            <p:cNvSpPr/>
            <p:nvPr/>
          </p:nvSpPr>
          <p:spPr>
            <a:xfrm>
              <a:off x="1634200" y="3632775"/>
              <a:ext cx="61150" cy="1843325"/>
            </a:xfrm>
            <a:custGeom>
              <a:avLst/>
              <a:gdLst/>
              <a:ahLst/>
              <a:cxnLst/>
              <a:rect l="l" t="t" r="r" b="b"/>
              <a:pathLst>
                <a:path w="2446" h="73733" extrusionOk="0">
                  <a:moveTo>
                    <a:pt x="0" y="1"/>
                  </a:moveTo>
                  <a:lnTo>
                    <a:pt x="0" y="73733"/>
                  </a:lnTo>
                  <a:lnTo>
                    <a:pt x="2446" y="737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9"/>
            <p:cNvSpPr/>
            <p:nvPr/>
          </p:nvSpPr>
          <p:spPr>
            <a:xfrm>
              <a:off x="1558175" y="3598675"/>
              <a:ext cx="152450" cy="242600"/>
            </a:xfrm>
            <a:custGeom>
              <a:avLst/>
              <a:gdLst/>
              <a:ahLst/>
              <a:cxnLst/>
              <a:rect l="l" t="t" r="r" b="b"/>
              <a:pathLst>
                <a:path w="6098" h="9704" extrusionOk="0">
                  <a:moveTo>
                    <a:pt x="3041" y="1"/>
                  </a:moveTo>
                  <a:cubicBezTo>
                    <a:pt x="1364" y="1"/>
                    <a:pt x="1" y="3387"/>
                    <a:pt x="1" y="6067"/>
                  </a:cubicBezTo>
                  <a:cubicBezTo>
                    <a:pt x="1" y="8747"/>
                    <a:pt x="1364" y="9703"/>
                    <a:pt x="3041" y="9703"/>
                  </a:cubicBezTo>
                  <a:cubicBezTo>
                    <a:pt x="4734" y="9703"/>
                    <a:pt x="6098" y="8747"/>
                    <a:pt x="6098" y="6067"/>
                  </a:cubicBezTo>
                  <a:cubicBezTo>
                    <a:pt x="6098" y="3387"/>
                    <a:pt x="4734" y="1"/>
                    <a:pt x="30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9"/>
            <p:cNvSpPr/>
            <p:nvPr/>
          </p:nvSpPr>
          <p:spPr>
            <a:xfrm>
              <a:off x="1647525" y="3695075"/>
              <a:ext cx="134425" cy="659150"/>
            </a:xfrm>
            <a:custGeom>
              <a:avLst/>
              <a:gdLst/>
              <a:ahLst/>
              <a:cxnLst/>
              <a:rect l="l" t="t" r="r" b="b"/>
              <a:pathLst>
                <a:path w="5377" h="26366" extrusionOk="0">
                  <a:moveTo>
                    <a:pt x="5377" y="1"/>
                  </a:moveTo>
                  <a:cubicBezTo>
                    <a:pt x="5376" y="3"/>
                    <a:pt x="0" y="20393"/>
                    <a:pt x="0" y="21334"/>
                  </a:cubicBezTo>
                  <a:lnTo>
                    <a:pt x="0" y="26365"/>
                  </a:lnTo>
                  <a:lnTo>
                    <a:pt x="537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9"/>
            <p:cNvSpPr/>
            <p:nvPr/>
          </p:nvSpPr>
          <p:spPr>
            <a:xfrm>
              <a:off x="1728250" y="3586175"/>
              <a:ext cx="123450" cy="156325"/>
            </a:xfrm>
            <a:custGeom>
              <a:avLst/>
              <a:gdLst/>
              <a:ahLst/>
              <a:cxnLst/>
              <a:rect l="l" t="t" r="r" b="b"/>
              <a:pathLst>
                <a:path w="4938" h="6253" extrusionOk="0">
                  <a:moveTo>
                    <a:pt x="3451" y="1"/>
                  </a:moveTo>
                  <a:cubicBezTo>
                    <a:pt x="2420" y="1"/>
                    <a:pt x="1066" y="1679"/>
                    <a:pt x="564" y="3213"/>
                  </a:cubicBezTo>
                  <a:cubicBezTo>
                    <a:pt x="0" y="4890"/>
                    <a:pt x="658" y="5783"/>
                    <a:pt x="1709" y="6128"/>
                  </a:cubicBezTo>
                  <a:cubicBezTo>
                    <a:pt x="1953" y="6208"/>
                    <a:pt x="2199" y="6253"/>
                    <a:pt x="2438" y="6253"/>
                  </a:cubicBezTo>
                  <a:cubicBezTo>
                    <a:pt x="3227" y="6253"/>
                    <a:pt x="3952" y="5769"/>
                    <a:pt x="4373" y="4482"/>
                  </a:cubicBezTo>
                  <a:cubicBezTo>
                    <a:pt x="4938" y="2805"/>
                    <a:pt x="4781" y="391"/>
                    <a:pt x="3731" y="46"/>
                  </a:cubicBezTo>
                  <a:cubicBezTo>
                    <a:pt x="3641" y="16"/>
                    <a:pt x="3547" y="1"/>
                    <a:pt x="34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9"/>
            <p:cNvSpPr/>
            <p:nvPr/>
          </p:nvSpPr>
          <p:spPr>
            <a:xfrm>
              <a:off x="1512325" y="3986225"/>
              <a:ext cx="141500" cy="694400"/>
            </a:xfrm>
            <a:custGeom>
              <a:avLst/>
              <a:gdLst/>
              <a:ahLst/>
              <a:cxnLst/>
              <a:rect l="l" t="t" r="r" b="b"/>
              <a:pathLst>
                <a:path w="5660" h="27776" extrusionOk="0">
                  <a:moveTo>
                    <a:pt x="1" y="1"/>
                  </a:moveTo>
                  <a:lnTo>
                    <a:pt x="5659" y="27776"/>
                  </a:lnTo>
                  <a:lnTo>
                    <a:pt x="5659" y="22494"/>
                  </a:lnTo>
                  <a:cubicBezTo>
                    <a:pt x="5659" y="21490"/>
                    <a:pt x="1" y="3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9"/>
            <p:cNvSpPr/>
            <p:nvPr/>
          </p:nvSpPr>
          <p:spPr>
            <a:xfrm>
              <a:off x="1438650" y="3871425"/>
              <a:ext cx="130125" cy="164725"/>
            </a:xfrm>
            <a:custGeom>
              <a:avLst/>
              <a:gdLst/>
              <a:ahLst/>
              <a:cxnLst/>
              <a:rect l="l" t="t" r="r" b="b"/>
              <a:pathLst>
                <a:path w="5205" h="6589" extrusionOk="0">
                  <a:moveTo>
                    <a:pt x="1565" y="0"/>
                  </a:moveTo>
                  <a:cubicBezTo>
                    <a:pt x="1463" y="0"/>
                    <a:pt x="1365" y="15"/>
                    <a:pt x="1270" y="47"/>
                  </a:cubicBezTo>
                  <a:cubicBezTo>
                    <a:pt x="158" y="408"/>
                    <a:pt x="1" y="2947"/>
                    <a:pt x="596" y="4718"/>
                  </a:cubicBezTo>
                  <a:cubicBezTo>
                    <a:pt x="1042" y="6079"/>
                    <a:pt x="1802" y="6588"/>
                    <a:pt x="2634" y="6588"/>
                  </a:cubicBezTo>
                  <a:cubicBezTo>
                    <a:pt x="2886" y="6588"/>
                    <a:pt x="3144" y="6542"/>
                    <a:pt x="3402" y="6458"/>
                  </a:cubicBezTo>
                  <a:cubicBezTo>
                    <a:pt x="4515" y="6082"/>
                    <a:pt x="5205" y="5157"/>
                    <a:pt x="4609" y="3386"/>
                  </a:cubicBezTo>
                  <a:cubicBezTo>
                    <a:pt x="4078" y="1765"/>
                    <a:pt x="2655" y="0"/>
                    <a:pt x="15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9"/>
            <p:cNvSpPr/>
            <p:nvPr/>
          </p:nvSpPr>
          <p:spPr>
            <a:xfrm>
              <a:off x="1653800" y="4387100"/>
              <a:ext cx="108950" cy="132075"/>
            </a:xfrm>
            <a:custGeom>
              <a:avLst/>
              <a:gdLst/>
              <a:ahLst/>
              <a:cxnLst/>
              <a:rect l="l" t="t" r="r" b="b"/>
              <a:pathLst>
                <a:path w="4358" h="5283" extrusionOk="0">
                  <a:moveTo>
                    <a:pt x="4358" y="1"/>
                  </a:moveTo>
                  <a:cubicBezTo>
                    <a:pt x="157" y="1161"/>
                    <a:pt x="0" y="5283"/>
                    <a:pt x="0" y="5283"/>
                  </a:cubicBezTo>
                  <a:cubicBezTo>
                    <a:pt x="2586" y="4060"/>
                    <a:pt x="4357" y="1"/>
                    <a:pt x="43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9"/>
            <p:cNvSpPr/>
            <p:nvPr/>
          </p:nvSpPr>
          <p:spPr>
            <a:xfrm>
              <a:off x="1364600" y="4260925"/>
              <a:ext cx="313500" cy="345650"/>
            </a:xfrm>
            <a:custGeom>
              <a:avLst/>
              <a:gdLst/>
              <a:ahLst/>
              <a:cxnLst/>
              <a:rect l="l" t="t" r="r" b="b"/>
              <a:pathLst>
                <a:path w="12540" h="13826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2430" y="11631"/>
                    <a:pt x="11568" y="13825"/>
                  </a:cubicBezTo>
                  <a:cubicBezTo>
                    <a:pt x="11568" y="13825"/>
                    <a:pt x="12540" y="10612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9"/>
            <p:cNvSpPr/>
            <p:nvPr/>
          </p:nvSpPr>
          <p:spPr>
            <a:xfrm>
              <a:off x="2368000" y="4170400"/>
              <a:ext cx="86625" cy="1305700"/>
            </a:xfrm>
            <a:custGeom>
              <a:avLst/>
              <a:gdLst/>
              <a:ahLst/>
              <a:cxnLst/>
              <a:rect l="l" t="t" r="r" b="b"/>
              <a:pathLst>
                <a:path w="3465" h="52228" extrusionOk="0">
                  <a:moveTo>
                    <a:pt x="3339" y="1"/>
                  </a:moveTo>
                  <a:lnTo>
                    <a:pt x="0" y="52228"/>
                  </a:lnTo>
                  <a:lnTo>
                    <a:pt x="690" y="52228"/>
                  </a:lnTo>
                  <a:lnTo>
                    <a:pt x="3464" y="16"/>
                  </a:lnTo>
                  <a:lnTo>
                    <a:pt x="3339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9"/>
            <p:cNvSpPr/>
            <p:nvPr/>
          </p:nvSpPr>
          <p:spPr>
            <a:xfrm>
              <a:off x="2384450" y="4072200"/>
              <a:ext cx="105050" cy="131475"/>
            </a:xfrm>
            <a:custGeom>
              <a:avLst/>
              <a:gdLst/>
              <a:ahLst/>
              <a:cxnLst/>
              <a:rect l="l" t="t" r="r" b="b"/>
              <a:pathLst>
                <a:path w="4202" h="5259" extrusionOk="0">
                  <a:moveTo>
                    <a:pt x="1188" y="0"/>
                  </a:moveTo>
                  <a:cubicBezTo>
                    <a:pt x="1103" y="0"/>
                    <a:pt x="1020" y="13"/>
                    <a:pt x="941" y="42"/>
                  </a:cubicBezTo>
                  <a:cubicBezTo>
                    <a:pt x="63" y="371"/>
                    <a:pt x="1" y="2408"/>
                    <a:pt x="502" y="3803"/>
                  </a:cubicBezTo>
                  <a:cubicBezTo>
                    <a:pt x="890" y="4861"/>
                    <a:pt x="1490" y="5258"/>
                    <a:pt x="2136" y="5258"/>
                  </a:cubicBezTo>
                  <a:cubicBezTo>
                    <a:pt x="2351" y="5258"/>
                    <a:pt x="2571" y="5214"/>
                    <a:pt x="2791" y="5136"/>
                  </a:cubicBezTo>
                  <a:cubicBezTo>
                    <a:pt x="3669" y="4822"/>
                    <a:pt x="4202" y="4054"/>
                    <a:pt x="3700" y="2659"/>
                  </a:cubicBezTo>
                  <a:cubicBezTo>
                    <a:pt x="3229" y="1375"/>
                    <a:pt x="2057" y="0"/>
                    <a:pt x="11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9"/>
            <p:cNvSpPr/>
            <p:nvPr/>
          </p:nvSpPr>
          <p:spPr>
            <a:xfrm>
              <a:off x="2419325" y="4072875"/>
              <a:ext cx="105450" cy="131025"/>
            </a:xfrm>
            <a:custGeom>
              <a:avLst/>
              <a:gdLst/>
              <a:ahLst/>
              <a:cxnLst/>
              <a:rect l="l" t="t" r="r" b="b"/>
              <a:pathLst>
                <a:path w="4218" h="5241" extrusionOk="0">
                  <a:moveTo>
                    <a:pt x="3047" y="0"/>
                  </a:moveTo>
                  <a:cubicBezTo>
                    <a:pt x="2177" y="0"/>
                    <a:pt x="1001" y="1353"/>
                    <a:pt x="518" y="2617"/>
                  </a:cubicBezTo>
                  <a:cubicBezTo>
                    <a:pt x="1" y="4012"/>
                    <a:pt x="518" y="4780"/>
                    <a:pt x="1396" y="5109"/>
                  </a:cubicBezTo>
                  <a:cubicBezTo>
                    <a:pt x="1621" y="5193"/>
                    <a:pt x="1848" y="5241"/>
                    <a:pt x="2069" y="5241"/>
                  </a:cubicBezTo>
                  <a:cubicBezTo>
                    <a:pt x="2709" y="5241"/>
                    <a:pt x="3304" y="4844"/>
                    <a:pt x="3700" y="3808"/>
                  </a:cubicBezTo>
                  <a:cubicBezTo>
                    <a:pt x="4217" y="2413"/>
                    <a:pt x="4186" y="375"/>
                    <a:pt x="3308" y="46"/>
                  </a:cubicBezTo>
                  <a:cubicBezTo>
                    <a:pt x="3225" y="15"/>
                    <a:pt x="3138" y="0"/>
                    <a:pt x="30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9"/>
            <p:cNvSpPr/>
            <p:nvPr/>
          </p:nvSpPr>
          <p:spPr>
            <a:xfrm>
              <a:off x="2411875" y="4072450"/>
              <a:ext cx="85075" cy="135600"/>
            </a:xfrm>
            <a:custGeom>
              <a:avLst/>
              <a:gdLst/>
              <a:ahLst/>
              <a:cxnLst/>
              <a:rect l="l" t="t" r="r" b="b"/>
              <a:pathLst>
                <a:path w="3403" h="5424" extrusionOk="0">
                  <a:moveTo>
                    <a:pt x="1725" y="0"/>
                  </a:moveTo>
                  <a:cubicBezTo>
                    <a:pt x="785" y="0"/>
                    <a:pt x="17" y="1881"/>
                    <a:pt x="1" y="3386"/>
                  </a:cubicBezTo>
                  <a:cubicBezTo>
                    <a:pt x="1" y="4875"/>
                    <a:pt x="753" y="5408"/>
                    <a:pt x="1694" y="5424"/>
                  </a:cubicBezTo>
                  <a:cubicBezTo>
                    <a:pt x="2634" y="5424"/>
                    <a:pt x="3387" y="4891"/>
                    <a:pt x="3402" y="3402"/>
                  </a:cubicBezTo>
                  <a:cubicBezTo>
                    <a:pt x="3402" y="1913"/>
                    <a:pt x="2666" y="16"/>
                    <a:pt x="17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9"/>
            <p:cNvSpPr/>
            <p:nvPr/>
          </p:nvSpPr>
          <p:spPr>
            <a:xfrm>
              <a:off x="2442850" y="4106150"/>
              <a:ext cx="144225" cy="283725"/>
            </a:xfrm>
            <a:custGeom>
              <a:avLst/>
              <a:gdLst/>
              <a:ahLst/>
              <a:cxnLst/>
              <a:rect l="l" t="t" r="r" b="b"/>
              <a:pathLst>
                <a:path w="5769" h="11349" extrusionOk="0">
                  <a:moveTo>
                    <a:pt x="5768" y="0"/>
                  </a:moveTo>
                  <a:lnTo>
                    <a:pt x="5768" y="0"/>
                  </a:lnTo>
                  <a:cubicBezTo>
                    <a:pt x="612" y="3903"/>
                    <a:pt x="0" y="11348"/>
                    <a:pt x="0" y="11348"/>
                  </a:cubicBezTo>
                  <a:lnTo>
                    <a:pt x="576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9"/>
            <p:cNvSpPr/>
            <p:nvPr/>
          </p:nvSpPr>
          <p:spPr>
            <a:xfrm>
              <a:off x="2318225" y="4097125"/>
              <a:ext cx="124650" cy="292750"/>
            </a:xfrm>
            <a:custGeom>
              <a:avLst/>
              <a:gdLst/>
              <a:ahLst/>
              <a:cxnLst/>
              <a:rect l="l" t="t" r="r" b="b"/>
              <a:pathLst>
                <a:path w="4986" h="11710" extrusionOk="0">
                  <a:moveTo>
                    <a:pt x="1" y="1"/>
                  </a:moveTo>
                  <a:lnTo>
                    <a:pt x="4985" y="11709"/>
                  </a:lnTo>
                  <a:cubicBezTo>
                    <a:pt x="4985" y="11709"/>
                    <a:pt x="4876" y="424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9"/>
            <p:cNvSpPr/>
            <p:nvPr/>
          </p:nvSpPr>
          <p:spPr>
            <a:xfrm>
              <a:off x="2023700" y="3918050"/>
              <a:ext cx="103475" cy="1558050"/>
            </a:xfrm>
            <a:custGeom>
              <a:avLst/>
              <a:gdLst/>
              <a:ahLst/>
              <a:cxnLst/>
              <a:rect l="l" t="t" r="r" b="b"/>
              <a:pathLst>
                <a:path w="4139" h="62322" extrusionOk="0">
                  <a:moveTo>
                    <a:pt x="3982" y="1"/>
                  </a:moveTo>
                  <a:lnTo>
                    <a:pt x="1" y="62322"/>
                  </a:lnTo>
                  <a:lnTo>
                    <a:pt x="831" y="62322"/>
                  </a:lnTo>
                  <a:lnTo>
                    <a:pt x="4139" y="16"/>
                  </a:lnTo>
                  <a:lnTo>
                    <a:pt x="398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9"/>
            <p:cNvSpPr/>
            <p:nvPr/>
          </p:nvSpPr>
          <p:spPr>
            <a:xfrm>
              <a:off x="2043300" y="3800725"/>
              <a:ext cx="125425" cy="156850"/>
            </a:xfrm>
            <a:custGeom>
              <a:avLst/>
              <a:gdLst/>
              <a:ahLst/>
              <a:cxnLst/>
              <a:rect l="l" t="t" r="r" b="b"/>
              <a:pathLst>
                <a:path w="5017" h="6274" extrusionOk="0">
                  <a:moveTo>
                    <a:pt x="1437" y="0"/>
                  </a:moveTo>
                  <a:cubicBezTo>
                    <a:pt x="1330" y="0"/>
                    <a:pt x="1227" y="17"/>
                    <a:pt x="1129" y="54"/>
                  </a:cubicBezTo>
                  <a:cubicBezTo>
                    <a:pt x="79" y="430"/>
                    <a:pt x="0" y="2860"/>
                    <a:pt x="612" y="4537"/>
                  </a:cubicBezTo>
                  <a:cubicBezTo>
                    <a:pt x="1057" y="5791"/>
                    <a:pt x="1774" y="6274"/>
                    <a:pt x="2546" y="6274"/>
                  </a:cubicBezTo>
                  <a:cubicBezTo>
                    <a:pt x="2807" y="6274"/>
                    <a:pt x="3074" y="6219"/>
                    <a:pt x="3339" y="6120"/>
                  </a:cubicBezTo>
                  <a:cubicBezTo>
                    <a:pt x="4389" y="5744"/>
                    <a:pt x="5016" y="4835"/>
                    <a:pt x="4420" y="3157"/>
                  </a:cubicBezTo>
                  <a:cubicBezTo>
                    <a:pt x="3866" y="1637"/>
                    <a:pt x="2474" y="0"/>
                    <a:pt x="143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9"/>
            <p:cNvSpPr/>
            <p:nvPr/>
          </p:nvSpPr>
          <p:spPr>
            <a:xfrm>
              <a:off x="2084825" y="3801375"/>
              <a:ext cx="126200" cy="156500"/>
            </a:xfrm>
            <a:custGeom>
              <a:avLst/>
              <a:gdLst/>
              <a:ahLst/>
              <a:cxnLst/>
              <a:rect l="l" t="t" r="r" b="b"/>
              <a:pathLst>
                <a:path w="5048" h="6260" extrusionOk="0">
                  <a:moveTo>
                    <a:pt x="3629" y="1"/>
                  </a:moveTo>
                  <a:cubicBezTo>
                    <a:pt x="2590" y="1"/>
                    <a:pt x="1194" y="1616"/>
                    <a:pt x="628" y="3116"/>
                  </a:cubicBezTo>
                  <a:cubicBezTo>
                    <a:pt x="1" y="4793"/>
                    <a:pt x="628" y="5702"/>
                    <a:pt x="1678" y="6094"/>
                  </a:cubicBezTo>
                  <a:cubicBezTo>
                    <a:pt x="1952" y="6200"/>
                    <a:pt x="2227" y="6260"/>
                    <a:pt x="2494" y="6260"/>
                  </a:cubicBezTo>
                  <a:cubicBezTo>
                    <a:pt x="3254" y="6260"/>
                    <a:pt x="3957" y="5782"/>
                    <a:pt x="4421" y="4542"/>
                  </a:cubicBezTo>
                  <a:cubicBezTo>
                    <a:pt x="5048" y="2881"/>
                    <a:pt x="5001" y="451"/>
                    <a:pt x="3951" y="59"/>
                  </a:cubicBezTo>
                  <a:cubicBezTo>
                    <a:pt x="3849" y="20"/>
                    <a:pt x="3741" y="1"/>
                    <a:pt x="36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9"/>
            <p:cNvSpPr/>
            <p:nvPr/>
          </p:nvSpPr>
          <p:spPr>
            <a:xfrm>
              <a:off x="2076200" y="3800875"/>
              <a:ext cx="101925" cy="161875"/>
            </a:xfrm>
            <a:custGeom>
              <a:avLst/>
              <a:gdLst/>
              <a:ahLst/>
              <a:cxnLst/>
              <a:rect l="l" t="t" r="r" b="b"/>
              <a:pathLst>
                <a:path w="4077" h="6475" extrusionOk="0">
                  <a:moveTo>
                    <a:pt x="2054" y="1"/>
                  </a:moveTo>
                  <a:cubicBezTo>
                    <a:pt x="941" y="1"/>
                    <a:pt x="17" y="2258"/>
                    <a:pt x="1" y="4029"/>
                  </a:cubicBezTo>
                  <a:cubicBezTo>
                    <a:pt x="1" y="5816"/>
                    <a:pt x="894" y="6459"/>
                    <a:pt x="2023" y="6474"/>
                  </a:cubicBezTo>
                  <a:cubicBezTo>
                    <a:pt x="3136" y="6474"/>
                    <a:pt x="4045" y="5847"/>
                    <a:pt x="4061" y="4061"/>
                  </a:cubicBezTo>
                  <a:cubicBezTo>
                    <a:pt x="4076" y="2274"/>
                    <a:pt x="3183" y="17"/>
                    <a:pt x="2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9"/>
            <p:cNvSpPr/>
            <p:nvPr/>
          </p:nvSpPr>
          <p:spPr>
            <a:xfrm>
              <a:off x="2113450" y="3841250"/>
              <a:ext cx="171650" cy="338575"/>
            </a:xfrm>
            <a:custGeom>
              <a:avLst/>
              <a:gdLst/>
              <a:ahLst/>
              <a:cxnLst/>
              <a:rect l="l" t="t" r="r" b="b"/>
              <a:pathLst>
                <a:path w="6866" h="13543" extrusionOk="0">
                  <a:moveTo>
                    <a:pt x="6865" y="0"/>
                  </a:moveTo>
                  <a:cubicBezTo>
                    <a:pt x="721" y="4656"/>
                    <a:pt x="0" y="13543"/>
                    <a:pt x="0" y="13543"/>
                  </a:cubicBezTo>
                  <a:lnTo>
                    <a:pt x="68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9"/>
            <p:cNvSpPr/>
            <p:nvPr/>
          </p:nvSpPr>
          <p:spPr>
            <a:xfrm>
              <a:off x="1964525" y="3830675"/>
              <a:ext cx="148950" cy="349150"/>
            </a:xfrm>
            <a:custGeom>
              <a:avLst/>
              <a:gdLst/>
              <a:ahLst/>
              <a:cxnLst/>
              <a:rect l="l" t="t" r="r" b="b"/>
              <a:pathLst>
                <a:path w="5958" h="13966" extrusionOk="0">
                  <a:moveTo>
                    <a:pt x="1" y="0"/>
                  </a:moveTo>
                  <a:lnTo>
                    <a:pt x="5957" y="13966"/>
                  </a:lnTo>
                  <a:cubicBezTo>
                    <a:pt x="5957" y="13966"/>
                    <a:pt x="5816" y="5047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9"/>
            <p:cNvSpPr/>
            <p:nvPr/>
          </p:nvSpPr>
          <p:spPr>
            <a:xfrm>
              <a:off x="2640475" y="5156725"/>
              <a:ext cx="40800" cy="319375"/>
            </a:xfrm>
            <a:custGeom>
              <a:avLst/>
              <a:gdLst/>
              <a:ahLst/>
              <a:cxnLst/>
              <a:rect l="l" t="t" r="r" b="b"/>
              <a:pathLst>
                <a:path w="1632" h="12775" extrusionOk="0">
                  <a:moveTo>
                    <a:pt x="1" y="0"/>
                  </a:moveTo>
                  <a:lnTo>
                    <a:pt x="1" y="12775"/>
                  </a:lnTo>
                  <a:lnTo>
                    <a:pt x="1631" y="127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9"/>
            <p:cNvSpPr/>
            <p:nvPr/>
          </p:nvSpPr>
          <p:spPr>
            <a:xfrm>
              <a:off x="2546825" y="5002725"/>
              <a:ext cx="49800" cy="473375"/>
            </a:xfrm>
            <a:custGeom>
              <a:avLst/>
              <a:gdLst/>
              <a:ahLst/>
              <a:cxnLst/>
              <a:rect l="l" t="t" r="r" b="b"/>
              <a:pathLst>
                <a:path w="1992" h="18935" extrusionOk="0">
                  <a:moveTo>
                    <a:pt x="1991" y="0"/>
                  </a:moveTo>
                  <a:lnTo>
                    <a:pt x="1145" y="1991"/>
                  </a:lnTo>
                  <a:lnTo>
                    <a:pt x="1" y="7289"/>
                  </a:lnTo>
                  <a:lnTo>
                    <a:pt x="455" y="18935"/>
                  </a:lnTo>
                  <a:lnTo>
                    <a:pt x="1145" y="18935"/>
                  </a:lnTo>
                  <a:lnTo>
                    <a:pt x="199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9"/>
            <p:cNvSpPr/>
            <p:nvPr/>
          </p:nvSpPr>
          <p:spPr>
            <a:xfrm>
              <a:off x="2857975" y="4895350"/>
              <a:ext cx="53700" cy="580750"/>
            </a:xfrm>
            <a:custGeom>
              <a:avLst/>
              <a:gdLst/>
              <a:ahLst/>
              <a:cxnLst/>
              <a:rect l="l" t="t" r="r" b="b"/>
              <a:pathLst>
                <a:path w="2148" h="23230" extrusionOk="0">
                  <a:moveTo>
                    <a:pt x="0" y="0"/>
                  </a:moveTo>
                  <a:lnTo>
                    <a:pt x="1834" y="23230"/>
                  </a:lnTo>
                  <a:lnTo>
                    <a:pt x="2148" y="23230"/>
                  </a:lnTo>
                  <a:lnTo>
                    <a:pt x="1834" y="23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9"/>
            <p:cNvSpPr/>
            <p:nvPr/>
          </p:nvSpPr>
          <p:spPr>
            <a:xfrm>
              <a:off x="2911650" y="4871450"/>
              <a:ext cx="20800" cy="604650"/>
            </a:xfrm>
            <a:custGeom>
              <a:avLst/>
              <a:gdLst/>
              <a:ahLst/>
              <a:cxnLst/>
              <a:rect l="l" t="t" r="r" b="b"/>
              <a:pathLst>
                <a:path w="832" h="24186" extrusionOk="0">
                  <a:moveTo>
                    <a:pt x="831" y="0"/>
                  </a:moveTo>
                  <a:lnTo>
                    <a:pt x="455" y="329"/>
                  </a:lnTo>
                  <a:lnTo>
                    <a:pt x="1" y="24186"/>
                  </a:lnTo>
                  <a:lnTo>
                    <a:pt x="455" y="24186"/>
                  </a:lnTo>
                  <a:lnTo>
                    <a:pt x="83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9"/>
            <p:cNvSpPr/>
            <p:nvPr/>
          </p:nvSpPr>
          <p:spPr>
            <a:xfrm>
              <a:off x="2923025" y="5334625"/>
              <a:ext cx="30575" cy="141475"/>
            </a:xfrm>
            <a:custGeom>
              <a:avLst/>
              <a:gdLst/>
              <a:ahLst/>
              <a:cxnLst/>
              <a:rect l="l" t="t" r="r" b="b"/>
              <a:pathLst>
                <a:path w="1223" h="5659" extrusionOk="0">
                  <a:moveTo>
                    <a:pt x="909" y="0"/>
                  </a:moveTo>
                  <a:lnTo>
                    <a:pt x="0" y="5659"/>
                  </a:lnTo>
                  <a:lnTo>
                    <a:pt x="1223" y="5659"/>
                  </a:lnTo>
                  <a:lnTo>
                    <a:pt x="90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4" name="Google Shape;324;p9"/>
          <p:cNvGrpSpPr/>
          <p:nvPr/>
        </p:nvGrpSpPr>
        <p:grpSpPr>
          <a:xfrm>
            <a:off x="5644250" y="3658233"/>
            <a:ext cx="2419653" cy="749430"/>
            <a:chOff x="3962175" y="2631750"/>
            <a:chExt cx="3075700" cy="952625"/>
          </a:xfrm>
        </p:grpSpPr>
        <p:sp>
          <p:nvSpPr>
            <p:cNvPr id="325" name="Google Shape;325;p9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9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9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9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9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9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9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9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9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9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9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9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9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9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9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9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9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9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9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4" name="Google Shape;344;p9"/>
          <p:cNvSpPr/>
          <p:nvPr/>
        </p:nvSpPr>
        <p:spPr>
          <a:xfrm>
            <a:off x="1582075" y="175050"/>
            <a:ext cx="3403700" cy="364450"/>
          </a:xfrm>
          <a:custGeom>
            <a:avLst/>
            <a:gdLst/>
            <a:ahLst/>
            <a:cxnLst/>
            <a:rect l="l" t="t" r="r" b="b"/>
            <a:pathLst>
              <a:path w="136148" h="14578" extrusionOk="0">
                <a:moveTo>
                  <a:pt x="102228" y="0"/>
                </a:moveTo>
                <a:cubicBezTo>
                  <a:pt x="82573" y="0"/>
                  <a:pt x="77181" y="2414"/>
                  <a:pt x="85034" y="3088"/>
                </a:cubicBezTo>
                <a:cubicBezTo>
                  <a:pt x="92886" y="3762"/>
                  <a:pt x="106946" y="7900"/>
                  <a:pt x="64140" y="7900"/>
                </a:cubicBezTo>
                <a:cubicBezTo>
                  <a:pt x="46663" y="7900"/>
                  <a:pt x="0" y="14577"/>
                  <a:pt x="71460" y="14577"/>
                </a:cubicBezTo>
                <a:lnTo>
                  <a:pt x="116790" y="14577"/>
                </a:lnTo>
                <a:cubicBezTo>
                  <a:pt x="136147" y="14577"/>
                  <a:pt x="125849" y="8997"/>
                  <a:pt x="112542" y="8997"/>
                </a:cubicBezTo>
                <a:cubicBezTo>
                  <a:pt x="106225" y="8997"/>
                  <a:pt x="134110" y="0"/>
                  <a:pt x="102228" y="0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9"/>
          <p:cNvSpPr/>
          <p:nvPr/>
        </p:nvSpPr>
        <p:spPr>
          <a:xfrm rot="-2231248" flipH="1">
            <a:off x="947293" y="3420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9"/>
          <p:cNvSpPr/>
          <p:nvPr/>
        </p:nvSpPr>
        <p:spPr>
          <a:xfrm rot="-2231248" flipH="1">
            <a:off x="7897843" y="3420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26_1"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3"/>
          <p:cNvSpPr txBox="1">
            <a:spLocks noGrp="1"/>
          </p:cNvSpPr>
          <p:nvPr>
            <p:ph type="title" hasCustomPrompt="1"/>
          </p:nvPr>
        </p:nvSpPr>
        <p:spPr>
          <a:xfrm flipH="1">
            <a:off x="713224" y="1417925"/>
            <a:ext cx="648600" cy="451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 i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84" name="Google Shape;384;p13"/>
          <p:cNvSpPr txBox="1">
            <a:spLocks noGrp="1"/>
          </p:cNvSpPr>
          <p:nvPr>
            <p:ph type="subTitle" idx="1"/>
          </p:nvPr>
        </p:nvSpPr>
        <p:spPr>
          <a:xfrm flipH="1">
            <a:off x="1451399" y="1427425"/>
            <a:ext cx="1938300" cy="371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endParaRPr/>
          </a:p>
        </p:txBody>
      </p:sp>
      <p:sp>
        <p:nvSpPr>
          <p:cNvPr id="385" name="Google Shape;385;p13"/>
          <p:cNvSpPr txBox="1">
            <a:spLocks noGrp="1"/>
          </p:cNvSpPr>
          <p:nvPr>
            <p:ph type="subTitle" idx="2"/>
          </p:nvPr>
        </p:nvSpPr>
        <p:spPr>
          <a:xfrm flipH="1">
            <a:off x="1451400" y="1751023"/>
            <a:ext cx="1938300" cy="52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386" name="Google Shape;386;p13"/>
          <p:cNvSpPr txBox="1">
            <a:spLocks noGrp="1"/>
          </p:cNvSpPr>
          <p:nvPr>
            <p:ph type="title" idx="3" hasCustomPrompt="1"/>
          </p:nvPr>
        </p:nvSpPr>
        <p:spPr>
          <a:xfrm flipH="1">
            <a:off x="713224" y="2714350"/>
            <a:ext cx="648600" cy="451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 i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87" name="Google Shape;387;p13"/>
          <p:cNvSpPr txBox="1">
            <a:spLocks noGrp="1"/>
          </p:cNvSpPr>
          <p:nvPr>
            <p:ph type="subTitle" idx="4"/>
          </p:nvPr>
        </p:nvSpPr>
        <p:spPr>
          <a:xfrm flipH="1">
            <a:off x="1451399" y="2725628"/>
            <a:ext cx="1938300" cy="371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endParaRPr/>
          </a:p>
        </p:txBody>
      </p:sp>
      <p:sp>
        <p:nvSpPr>
          <p:cNvPr id="388" name="Google Shape;388;p13"/>
          <p:cNvSpPr txBox="1">
            <a:spLocks noGrp="1"/>
          </p:cNvSpPr>
          <p:nvPr>
            <p:ph type="subTitle" idx="5"/>
          </p:nvPr>
        </p:nvSpPr>
        <p:spPr>
          <a:xfrm flipH="1">
            <a:off x="1451400" y="3031578"/>
            <a:ext cx="1938300" cy="52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389" name="Google Shape;389;p13"/>
          <p:cNvSpPr txBox="1">
            <a:spLocks noGrp="1"/>
          </p:cNvSpPr>
          <p:nvPr>
            <p:ph type="title" idx="6" hasCustomPrompt="1"/>
          </p:nvPr>
        </p:nvSpPr>
        <p:spPr>
          <a:xfrm>
            <a:off x="3782650" y="1417925"/>
            <a:ext cx="648600" cy="451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 i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90" name="Google Shape;390;p13"/>
          <p:cNvSpPr txBox="1">
            <a:spLocks noGrp="1"/>
          </p:cNvSpPr>
          <p:nvPr>
            <p:ph type="subTitle" idx="7"/>
          </p:nvPr>
        </p:nvSpPr>
        <p:spPr>
          <a:xfrm>
            <a:off x="4493875" y="1427425"/>
            <a:ext cx="1938300" cy="371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endParaRPr/>
          </a:p>
        </p:txBody>
      </p:sp>
      <p:sp>
        <p:nvSpPr>
          <p:cNvPr id="391" name="Google Shape;391;p13"/>
          <p:cNvSpPr txBox="1">
            <a:spLocks noGrp="1"/>
          </p:cNvSpPr>
          <p:nvPr>
            <p:ph type="subTitle" idx="8"/>
          </p:nvPr>
        </p:nvSpPr>
        <p:spPr>
          <a:xfrm>
            <a:off x="4493876" y="1751033"/>
            <a:ext cx="1938300" cy="52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392" name="Google Shape;392;p13"/>
          <p:cNvSpPr txBox="1">
            <a:spLocks noGrp="1"/>
          </p:cNvSpPr>
          <p:nvPr>
            <p:ph type="title" idx="9" hasCustomPrompt="1"/>
          </p:nvPr>
        </p:nvSpPr>
        <p:spPr>
          <a:xfrm>
            <a:off x="3782650" y="2714350"/>
            <a:ext cx="648600" cy="451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 i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93" name="Google Shape;393;p13"/>
          <p:cNvSpPr txBox="1">
            <a:spLocks noGrp="1"/>
          </p:cNvSpPr>
          <p:nvPr>
            <p:ph type="subTitle" idx="13"/>
          </p:nvPr>
        </p:nvSpPr>
        <p:spPr>
          <a:xfrm>
            <a:off x="4493875" y="2725627"/>
            <a:ext cx="1938300" cy="371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endParaRPr/>
          </a:p>
        </p:txBody>
      </p:sp>
      <p:sp>
        <p:nvSpPr>
          <p:cNvPr id="394" name="Google Shape;394;p13"/>
          <p:cNvSpPr txBox="1">
            <a:spLocks noGrp="1"/>
          </p:cNvSpPr>
          <p:nvPr>
            <p:ph type="subTitle" idx="14"/>
          </p:nvPr>
        </p:nvSpPr>
        <p:spPr>
          <a:xfrm>
            <a:off x="4493876" y="3031576"/>
            <a:ext cx="1938300" cy="52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395" name="Google Shape;395;p13"/>
          <p:cNvSpPr txBox="1">
            <a:spLocks noGrp="1"/>
          </p:cNvSpPr>
          <p:nvPr>
            <p:ph type="title" idx="15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haya Libre"/>
              <a:buNone/>
              <a:defRPr sz="3500">
                <a:solidFill>
                  <a:schemeClr val="dk1"/>
                </a:solidFill>
                <a:latin typeface="Abhaya Libre"/>
                <a:ea typeface="Abhaya Libre"/>
                <a:cs typeface="Abhaya Libre"/>
                <a:sym typeface="Abhaya Libre"/>
              </a:defRPr>
            </a:lvl9pPr>
          </a:lstStyle>
          <a:p>
            <a:endParaRPr/>
          </a:p>
        </p:txBody>
      </p:sp>
      <p:sp>
        <p:nvSpPr>
          <p:cNvPr id="396" name="Google Shape;396;p13"/>
          <p:cNvSpPr/>
          <p:nvPr/>
        </p:nvSpPr>
        <p:spPr>
          <a:xfrm>
            <a:off x="-83800" y="3912100"/>
            <a:ext cx="5820894" cy="988500"/>
          </a:xfrm>
          <a:custGeom>
            <a:avLst/>
            <a:gdLst/>
            <a:ahLst/>
            <a:cxnLst/>
            <a:rect l="l" t="t" r="r" b="b"/>
            <a:pathLst>
              <a:path w="154739" h="39540" extrusionOk="0">
                <a:moveTo>
                  <a:pt x="0" y="4425"/>
                </a:moveTo>
                <a:lnTo>
                  <a:pt x="4107" y="39539"/>
                </a:lnTo>
                <a:lnTo>
                  <a:pt x="154739" y="39539"/>
                </a:lnTo>
                <a:cubicBezTo>
                  <a:pt x="154739" y="39539"/>
                  <a:pt x="149325" y="38270"/>
                  <a:pt x="145535" y="37019"/>
                </a:cubicBezTo>
                <a:lnTo>
                  <a:pt x="145535" y="37019"/>
                </a:lnTo>
                <a:cubicBezTo>
                  <a:pt x="141727" y="35750"/>
                  <a:pt x="124963" y="31643"/>
                  <a:pt x="114939" y="31643"/>
                </a:cubicBezTo>
                <a:lnTo>
                  <a:pt x="114939" y="31643"/>
                </a:lnTo>
                <a:cubicBezTo>
                  <a:pt x="104914" y="31643"/>
                  <a:pt x="100602" y="27835"/>
                  <a:pt x="94404" y="23093"/>
                </a:cubicBezTo>
                <a:lnTo>
                  <a:pt x="94404" y="23093"/>
                </a:lnTo>
                <a:cubicBezTo>
                  <a:pt x="88206" y="18351"/>
                  <a:pt x="81318" y="13610"/>
                  <a:pt x="73496" y="13292"/>
                </a:cubicBezTo>
                <a:lnTo>
                  <a:pt x="73496" y="13292"/>
                </a:lnTo>
                <a:cubicBezTo>
                  <a:pt x="65693" y="12975"/>
                  <a:pt x="68343" y="12023"/>
                  <a:pt x="62650" y="8849"/>
                </a:cubicBezTo>
                <a:lnTo>
                  <a:pt x="62650" y="8849"/>
                </a:lnTo>
                <a:cubicBezTo>
                  <a:pt x="56956" y="5694"/>
                  <a:pt x="49993" y="6647"/>
                  <a:pt x="45867" y="6329"/>
                </a:cubicBezTo>
                <a:lnTo>
                  <a:pt x="45867" y="6329"/>
                </a:lnTo>
                <a:cubicBezTo>
                  <a:pt x="41760" y="6012"/>
                  <a:pt x="33546" y="1"/>
                  <a:pt x="21898" y="1"/>
                </a:cubicBezTo>
                <a:lnTo>
                  <a:pt x="21898" y="1"/>
                </a:lnTo>
                <a:cubicBezTo>
                  <a:pt x="10267" y="1"/>
                  <a:pt x="0" y="4425"/>
                  <a:pt x="0" y="442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13"/>
          <p:cNvSpPr/>
          <p:nvPr/>
        </p:nvSpPr>
        <p:spPr>
          <a:xfrm>
            <a:off x="-83800" y="4182800"/>
            <a:ext cx="4226815" cy="717800"/>
          </a:xfrm>
          <a:custGeom>
            <a:avLst/>
            <a:gdLst/>
            <a:ahLst/>
            <a:cxnLst/>
            <a:rect l="l" t="t" r="r" b="b"/>
            <a:pathLst>
              <a:path w="112363" h="28712" extrusionOk="0">
                <a:moveTo>
                  <a:pt x="0" y="3211"/>
                </a:moveTo>
                <a:cubicBezTo>
                  <a:pt x="0" y="3211"/>
                  <a:pt x="7467" y="0"/>
                  <a:pt x="15905" y="0"/>
                </a:cubicBezTo>
                <a:cubicBezTo>
                  <a:pt x="24362" y="0"/>
                  <a:pt x="30336" y="4368"/>
                  <a:pt x="33322" y="4592"/>
                </a:cubicBezTo>
                <a:cubicBezTo>
                  <a:pt x="36309" y="4816"/>
                  <a:pt x="41350" y="4144"/>
                  <a:pt x="45494" y="6441"/>
                </a:cubicBezTo>
                <a:cubicBezTo>
                  <a:pt x="49619" y="8737"/>
                  <a:pt x="47697" y="9427"/>
                  <a:pt x="53372" y="9651"/>
                </a:cubicBezTo>
                <a:cubicBezTo>
                  <a:pt x="59047" y="9875"/>
                  <a:pt x="64050" y="13329"/>
                  <a:pt x="68549" y="16764"/>
                </a:cubicBezTo>
                <a:cubicBezTo>
                  <a:pt x="73048" y="20217"/>
                  <a:pt x="76184" y="22980"/>
                  <a:pt x="83464" y="22980"/>
                </a:cubicBezTo>
                <a:cubicBezTo>
                  <a:pt x="90745" y="22980"/>
                  <a:pt x="102916" y="25967"/>
                  <a:pt x="105679" y="26882"/>
                </a:cubicBezTo>
                <a:cubicBezTo>
                  <a:pt x="108442" y="27797"/>
                  <a:pt x="112362" y="28711"/>
                  <a:pt x="112362" y="28711"/>
                </a:cubicBezTo>
                <a:lnTo>
                  <a:pt x="2987" y="287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13"/>
          <p:cNvSpPr/>
          <p:nvPr/>
        </p:nvSpPr>
        <p:spPr>
          <a:xfrm>
            <a:off x="-277150" y="4902900"/>
            <a:ext cx="8483374" cy="709400"/>
          </a:xfrm>
          <a:custGeom>
            <a:avLst/>
            <a:gdLst/>
            <a:ahLst/>
            <a:cxnLst/>
            <a:rect l="l" t="t" r="r" b="b"/>
            <a:pathLst>
              <a:path w="220376" h="28376" extrusionOk="0">
                <a:moveTo>
                  <a:pt x="0" y="25202"/>
                </a:moveTo>
                <a:cubicBezTo>
                  <a:pt x="0" y="25202"/>
                  <a:pt x="14617" y="28376"/>
                  <a:pt x="31194" y="28376"/>
                </a:cubicBezTo>
                <a:cubicBezTo>
                  <a:pt x="47771" y="28376"/>
                  <a:pt x="59476" y="24064"/>
                  <a:pt x="65338" y="23840"/>
                </a:cubicBezTo>
                <a:cubicBezTo>
                  <a:pt x="71200" y="23616"/>
                  <a:pt x="81112" y="24288"/>
                  <a:pt x="89214" y="22010"/>
                </a:cubicBezTo>
                <a:cubicBezTo>
                  <a:pt x="97316" y="19751"/>
                  <a:pt x="93564" y="19061"/>
                  <a:pt x="104671" y="18837"/>
                </a:cubicBezTo>
                <a:cubicBezTo>
                  <a:pt x="115797" y="18613"/>
                  <a:pt x="125635" y="15215"/>
                  <a:pt x="134447" y="11799"/>
                </a:cubicBezTo>
                <a:cubicBezTo>
                  <a:pt x="143277" y="8401"/>
                  <a:pt x="149400" y="5676"/>
                  <a:pt x="163699" y="5676"/>
                </a:cubicBezTo>
                <a:cubicBezTo>
                  <a:pt x="177980" y="5676"/>
                  <a:pt x="201856" y="2726"/>
                  <a:pt x="207251" y="1811"/>
                </a:cubicBezTo>
                <a:cubicBezTo>
                  <a:pt x="212665" y="897"/>
                  <a:pt x="220375" y="1"/>
                  <a:pt x="220375" y="1"/>
                </a:cubicBezTo>
                <a:lnTo>
                  <a:pt x="5862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3"/>
          <p:cNvSpPr/>
          <p:nvPr/>
        </p:nvSpPr>
        <p:spPr>
          <a:xfrm>
            <a:off x="5541063" y="4853100"/>
            <a:ext cx="610000" cy="361725"/>
          </a:xfrm>
          <a:custGeom>
            <a:avLst/>
            <a:gdLst/>
            <a:ahLst/>
            <a:cxnLst/>
            <a:rect l="l" t="t" r="r" b="b"/>
            <a:pathLst>
              <a:path w="24400" h="14469" extrusionOk="0">
                <a:moveTo>
                  <a:pt x="3025" y="10287"/>
                </a:moveTo>
                <a:cubicBezTo>
                  <a:pt x="355" y="7841"/>
                  <a:pt x="0" y="14468"/>
                  <a:pt x="0" y="14468"/>
                </a:cubicBezTo>
                <a:lnTo>
                  <a:pt x="0" y="14468"/>
                </a:lnTo>
                <a:lnTo>
                  <a:pt x="23634" y="14095"/>
                </a:lnTo>
                <a:cubicBezTo>
                  <a:pt x="23634" y="14095"/>
                  <a:pt x="24399" y="8439"/>
                  <a:pt x="22962" y="9988"/>
                </a:cubicBezTo>
                <a:lnTo>
                  <a:pt x="22962" y="9988"/>
                </a:lnTo>
                <a:cubicBezTo>
                  <a:pt x="21525" y="11519"/>
                  <a:pt x="20759" y="11724"/>
                  <a:pt x="20759" y="8215"/>
                </a:cubicBezTo>
                <a:lnTo>
                  <a:pt x="20759" y="8215"/>
                </a:lnTo>
                <a:cubicBezTo>
                  <a:pt x="20759" y="4686"/>
                  <a:pt x="18314" y="5153"/>
                  <a:pt x="16970" y="7599"/>
                </a:cubicBezTo>
                <a:lnTo>
                  <a:pt x="16970" y="7599"/>
                </a:lnTo>
                <a:cubicBezTo>
                  <a:pt x="15607" y="10044"/>
                  <a:pt x="17623" y="4070"/>
                  <a:pt x="14449" y="3118"/>
                </a:cubicBezTo>
                <a:lnTo>
                  <a:pt x="14449" y="3118"/>
                </a:lnTo>
                <a:cubicBezTo>
                  <a:pt x="12620" y="2577"/>
                  <a:pt x="11967" y="4089"/>
                  <a:pt x="11556" y="5601"/>
                </a:cubicBezTo>
                <a:lnTo>
                  <a:pt x="11556" y="5601"/>
                </a:lnTo>
                <a:cubicBezTo>
                  <a:pt x="11201" y="6908"/>
                  <a:pt x="11052" y="8215"/>
                  <a:pt x="10548" y="8215"/>
                </a:cubicBezTo>
                <a:lnTo>
                  <a:pt x="10548" y="8215"/>
                </a:lnTo>
                <a:cubicBezTo>
                  <a:pt x="7748" y="8121"/>
                  <a:pt x="12172" y="1"/>
                  <a:pt x="7598" y="1"/>
                </a:cubicBezTo>
                <a:lnTo>
                  <a:pt x="7598" y="1"/>
                </a:lnTo>
                <a:cubicBezTo>
                  <a:pt x="1008" y="1"/>
                  <a:pt x="5694" y="12751"/>
                  <a:pt x="3025" y="10287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00" name="Google Shape;400;p13"/>
          <p:cNvGrpSpPr/>
          <p:nvPr/>
        </p:nvGrpSpPr>
        <p:grpSpPr>
          <a:xfrm>
            <a:off x="-139125" y="3868275"/>
            <a:ext cx="9194843" cy="559600"/>
            <a:chOff x="-139125" y="3868275"/>
            <a:chExt cx="9194843" cy="559600"/>
          </a:xfrm>
        </p:grpSpPr>
        <p:sp>
          <p:nvSpPr>
            <p:cNvPr id="401" name="Google Shape;401;p13"/>
            <p:cNvSpPr/>
            <p:nvPr/>
          </p:nvSpPr>
          <p:spPr>
            <a:xfrm>
              <a:off x="-139125" y="3868275"/>
              <a:ext cx="9194843" cy="351450"/>
            </a:xfrm>
            <a:custGeom>
              <a:avLst/>
              <a:gdLst/>
              <a:ahLst/>
              <a:cxnLst/>
              <a:rect l="l" t="t" r="r" b="b"/>
              <a:pathLst>
                <a:path w="219946" h="14058" extrusionOk="0">
                  <a:moveTo>
                    <a:pt x="0" y="12956"/>
                  </a:moveTo>
                  <a:lnTo>
                    <a:pt x="0" y="14058"/>
                  </a:lnTo>
                  <a:lnTo>
                    <a:pt x="219946" y="1102"/>
                  </a:lnTo>
                  <a:lnTo>
                    <a:pt x="21994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13"/>
            <p:cNvSpPr/>
            <p:nvPr/>
          </p:nvSpPr>
          <p:spPr>
            <a:xfrm>
              <a:off x="125427" y="4182825"/>
              <a:ext cx="34406" cy="245050"/>
            </a:xfrm>
            <a:custGeom>
              <a:avLst/>
              <a:gdLst/>
              <a:ahLst/>
              <a:cxnLst/>
              <a:rect l="l" t="t" r="r" b="b"/>
              <a:pathLst>
                <a:path w="823" h="9802" extrusionOk="0">
                  <a:moveTo>
                    <a:pt x="1" y="9802"/>
                  </a:moveTo>
                  <a:lnTo>
                    <a:pt x="822" y="9802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13"/>
            <p:cNvSpPr/>
            <p:nvPr/>
          </p:nvSpPr>
          <p:spPr>
            <a:xfrm>
              <a:off x="336927" y="4176300"/>
              <a:ext cx="34406" cy="244575"/>
            </a:xfrm>
            <a:custGeom>
              <a:avLst/>
              <a:gdLst/>
              <a:ahLst/>
              <a:cxnLst/>
              <a:rect l="l" t="t" r="r" b="b"/>
              <a:pathLst>
                <a:path w="823" h="9783" extrusionOk="0">
                  <a:moveTo>
                    <a:pt x="1" y="9783"/>
                  </a:moveTo>
                  <a:lnTo>
                    <a:pt x="822" y="9783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13"/>
            <p:cNvSpPr/>
            <p:nvPr/>
          </p:nvSpPr>
          <p:spPr>
            <a:xfrm>
              <a:off x="548427" y="4169300"/>
              <a:ext cx="33611" cy="245050"/>
            </a:xfrm>
            <a:custGeom>
              <a:avLst/>
              <a:gdLst/>
              <a:ahLst/>
              <a:cxnLst/>
              <a:rect l="l" t="t" r="r" b="b"/>
              <a:pathLst>
                <a:path w="804" h="9802" extrusionOk="0">
                  <a:moveTo>
                    <a:pt x="1" y="9801"/>
                  </a:moveTo>
                  <a:lnTo>
                    <a:pt x="803" y="9801"/>
                  </a:lnTo>
                  <a:lnTo>
                    <a:pt x="803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13"/>
            <p:cNvSpPr/>
            <p:nvPr/>
          </p:nvSpPr>
          <p:spPr>
            <a:xfrm>
              <a:off x="759174" y="4162300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1" y="9801"/>
                  </a:lnTo>
                  <a:lnTo>
                    <a:pt x="821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13"/>
            <p:cNvSpPr/>
            <p:nvPr/>
          </p:nvSpPr>
          <p:spPr>
            <a:xfrm>
              <a:off x="970673" y="4155300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1" y="9801"/>
                  </a:lnTo>
                  <a:lnTo>
                    <a:pt x="821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13"/>
            <p:cNvSpPr/>
            <p:nvPr/>
          </p:nvSpPr>
          <p:spPr>
            <a:xfrm>
              <a:off x="1182173" y="4148775"/>
              <a:ext cx="34364" cy="244575"/>
            </a:xfrm>
            <a:custGeom>
              <a:avLst/>
              <a:gdLst/>
              <a:ahLst/>
              <a:cxnLst/>
              <a:rect l="l" t="t" r="r" b="b"/>
              <a:pathLst>
                <a:path w="822" h="9783" extrusionOk="0">
                  <a:moveTo>
                    <a:pt x="0" y="9782"/>
                  </a:moveTo>
                  <a:lnTo>
                    <a:pt x="821" y="9782"/>
                  </a:lnTo>
                  <a:lnTo>
                    <a:pt x="82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13"/>
            <p:cNvSpPr/>
            <p:nvPr/>
          </p:nvSpPr>
          <p:spPr>
            <a:xfrm>
              <a:off x="1393673" y="4141775"/>
              <a:ext cx="34364" cy="245025"/>
            </a:xfrm>
            <a:custGeom>
              <a:avLst/>
              <a:gdLst/>
              <a:ahLst/>
              <a:cxnLst/>
              <a:rect l="l" t="t" r="r" b="b"/>
              <a:pathLst>
                <a:path w="822" h="9801" extrusionOk="0">
                  <a:moveTo>
                    <a:pt x="0" y="9801"/>
                  </a:moveTo>
                  <a:lnTo>
                    <a:pt x="821" y="9801"/>
                  </a:lnTo>
                  <a:lnTo>
                    <a:pt x="82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13"/>
            <p:cNvSpPr/>
            <p:nvPr/>
          </p:nvSpPr>
          <p:spPr>
            <a:xfrm>
              <a:off x="1605172" y="4134775"/>
              <a:ext cx="34364" cy="245025"/>
            </a:xfrm>
            <a:custGeom>
              <a:avLst/>
              <a:gdLst/>
              <a:ahLst/>
              <a:cxnLst/>
              <a:rect l="l" t="t" r="r" b="b"/>
              <a:pathLst>
                <a:path w="822" h="9801" extrusionOk="0">
                  <a:moveTo>
                    <a:pt x="0" y="9801"/>
                  </a:moveTo>
                  <a:lnTo>
                    <a:pt x="821" y="9801"/>
                  </a:lnTo>
                  <a:lnTo>
                    <a:pt x="82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13"/>
            <p:cNvSpPr/>
            <p:nvPr/>
          </p:nvSpPr>
          <p:spPr>
            <a:xfrm>
              <a:off x="1816672" y="4127775"/>
              <a:ext cx="33569" cy="245025"/>
            </a:xfrm>
            <a:custGeom>
              <a:avLst/>
              <a:gdLst/>
              <a:ahLst/>
              <a:cxnLst/>
              <a:rect l="l" t="t" r="r" b="b"/>
              <a:pathLst>
                <a:path w="803" h="9801" extrusionOk="0">
                  <a:moveTo>
                    <a:pt x="0" y="9801"/>
                  </a:moveTo>
                  <a:lnTo>
                    <a:pt x="803" y="9801"/>
                  </a:lnTo>
                  <a:lnTo>
                    <a:pt x="80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13"/>
            <p:cNvSpPr/>
            <p:nvPr/>
          </p:nvSpPr>
          <p:spPr>
            <a:xfrm>
              <a:off x="2027377" y="4121225"/>
              <a:ext cx="34364" cy="244575"/>
            </a:xfrm>
            <a:custGeom>
              <a:avLst/>
              <a:gdLst/>
              <a:ahLst/>
              <a:cxnLst/>
              <a:rect l="l" t="t" r="r" b="b"/>
              <a:pathLst>
                <a:path w="822" h="9783" extrusionOk="0">
                  <a:moveTo>
                    <a:pt x="0" y="9783"/>
                  </a:moveTo>
                  <a:lnTo>
                    <a:pt x="822" y="9783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13"/>
            <p:cNvSpPr/>
            <p:nvPr/>
          </p:nvSpPr>
          <p:spPr>
            <a:xfrm>
              <a:off x="2238877" y="4114225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13"/>
            <p:cNvSpPr/>
            <p:nvPr/>
          </p:nvSpPr>
          <p:spPr>
            <a:xfrm>
              <a:off x="2450377" y="4107225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13"/>
            <p:cNvSpPr/>
            <p:nvPr/>
          </p:nvSpPr>
          <p:spPr>
            <a:xfrm>
              <a:off x="2661876" y="4100225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13"/>
            <p:cNvSpPr/>
            <p:nvPr/>
          </p:nvSpPr>
          <p:spPr>
            <a:xfrm>
              <a:off x="2873376" y="4093700"/>
              <a:ext cx="34364" cy="244575"/>
            </a:xfrm>
            <a:custGeom>
              <a:avLst/>
              <a:gdLst/>
              <a:ahLst/>
              <a:cxnLst/>
              <a:rect l="l" t="t" r="r" b="b"/>
              <a:pathLst>
                <a:path w="822" h="9783" extrusionOk="0">
                  <a:moveTo>
                    <a:pt x="0" y="9782"/>
                  </a:moveTo>
                  <a:lnTo>
                    <a:pt x="822" y="9782"/>
                  </a:lnTo>
                  <a:lnTo>
                    <a:pt x="8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13"/>
            <p:cNvSpPr/>
            <p:nvPr/>
          </p:nvSpPr>
          <p:spPr>
            <a:xfrm>
              <a:off x="3084876" y="4086700"/>
              <a:ext cx="33611" cy="245050"/>
            </a:xfrm>
            <a:custGeom>
              <a:avLst/>
              <a:gdLst/>
              <a:ahLst/>
              <a:cxnLst/>
              <a:rect l="l" t="t" r="r" b="b"/>
              <a:pathLst>
                <a:path w="804" h="9802" extrusionOk="0">
                  <a:moveTo>
                    <a:pt x="0" y="9801"/>
                  </a:moveTo>
                  <a:lnTo>
                    <a:pt x="803" y="9801"/>
                  </a:lnTo>
                  <a:lnTo>
                    <a:pt x="80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13"/>
            <p:cNvSpPr/>
            <p:nvPr/>
          </p:nvSpPr>
          <p:spPr>
            <a:xfrm>
              <a:off x="3296375" y="4079700"/>
              <a:ext cx="33611" cy="245050"/>
            </a:xfrm>
            <a:custGeom>
              <a:avLst/>
              <a:gdLst/>
              <a:ahLst/>
              <a:cxnLst/>
              <a:rect l="l" t="t" r="r" b="b"/>
              <a:pathLst>
                <a:path w="804" h="9802" extrusionOk="0">
                  <a:moveTo>
                    <a:pt x="0" y="9801"/>
                  </a:moveTo>
                  <a:lnTo>
                    <a:pt x="803" y="9801"/>
                  </a:lnTo>
                  <a:lnTo>
                    <a:pt x="80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13"/>
            <p:cNvSpPr/>
            <p:nvPr/>
          </p:nvSpPr>
          <p:spPr>
            <a:xfrm>
              <a:off x="3507081" y="4072700"/>
              <a:ext cx="34406" cy="245025"/>
            </a:xfrm>
            <a:custGeom>
              <a:avLst/>
              <a:gdLst/>
              <a:ahLst/>
              <a:cxnLst/>
              <a:rect l="l" t="t" r="r" b="b"/>
              <a:pathLst>
                <a:path w="823" h="9801" extrusionOk="0">
                  <a:moveTo>
                    <a:pt x="1" y="9801"/>
                  </a:moveTo>
                  <a:lnTo>
                    <a:pt x="822" y="9801"/>
                  </a:lnTo>
                  <a:lnTo>
                    <a:pt x="822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13"/>
            <p:cNvSpPr/>
            <p:nvPr/>
          </p:nvSpPr>
          <p:spPr>
            <a:xfrm>
              <a:off x="3718580" y="4066175"/>
              <a:ext cx="34406" cy="244550"/>
            </a:xfrm>
            <a:custGeom>
              <a:avLst/>
              <a:gdLst/>
              <a:ahLst/>
              <a:cxnLst/>
              <a:rect l="l" t="t" r="r" b="b"/>
              <a:pathLst>
                <a:path w="823" h="9782" extrusionOk="0">
                  <a:moveTo>
                    <a:pt x="1" y="9782"/>
                  </a:moveTo>
                  <a:lnTo>
                    <a:pt x="822" y="9782"/>
                  </a:lnTo>
                  <a:lnTo>
                    <a:pt x="822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13"/>
            <p:cNvSpPr/>
            <p:nvPr/>
          </p:nvSpPr>
          <p:spPr>
            <a:xfrm>
              <a:off x="3930080" y="4059150"/>
              <a:ext cx="34406" cy="245050"/>
            </a:xfrm>
            <a:custGeom>
              <a:avLst/>
              <a:gdLst/>
              <a:ahLst/>
              <a:cxnLst/>
              <a:rect l="l" t="t" r="r" b="b"/>
              <a:pathLst>
                <a:path w="823" h="9802" extrusionOk="0">
                  <a:moveTo>
                    <a:pt x="1" y="9802"/>
                  </a:moveTo>
                  <a:lnTo>
                    <a:pt x="822" y="9802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13"/>
            <p:cNvSpPr/>
            <p:nvPr/>
          </p:nvSpPr>
          <p:spPr>
            <a:xfrm>
              <a:off x="4141580" y="4052150"/>
              <a:ext cx="34406" cy="245050"/>
            </a:xfrm>
            <a:custGeom>
              <a:avLst/>
              <a:gdLst/>
              <a:ahLst/>
              <a:cxnLst/>
              <a:rect l="l" t="t" r="r" b="b"/>
              <a:pathLst>
                <a:path w="823" h="9802" extrusionOk="0">
                  <a:moveTo>
                    <a:pt x="1" y="9802"/>
                  </a:moveTo>
                  <a:lnTo>
                    <a:pt x="822" y="9802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13"/>
            <p:cNvSpPr/>
            <p:nvPr/>
          </p:nvSpPr>
          <p:spPr>
            <a:xfrm>
              <a:off x="4353079" y="4045625"/>
              <a:ext cx="33611" cy="244575"/>
            </a:xfrm>
            <a:custGeom>
              <a:avLst/>
              <a:gdLst/>
              <a:ahLst/>
              <a:cxnLst/>
              <a:rect l="l" t="t" r="r" b="b"/>
              <a:pathLst>
                <a:path w="804" h="9783" extrusionOk="0">
                  <a:moveTo>
                    <a:pt x="1" y="9783"/>
                  </a:moveTo>
                  <a:lnTo>
                    <a:pt x="804" y="9783"/>
                  </a:lnTo>
                  <a:lnTo>
                    <a:pt x="804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13"/>
            <p:cNvSpPr/>
            <p:nvPr/>
          </p:nvSpPr>
          <p:spPr>
            <a:xfrm>
              <a:off x="4564579" y="4038625"/>
              <a:ext cx="33611" cy="244575"/>
            </a:xfrm>
            <a:custGeom>
              <a:avLst/>
              <a:gdLst/>
              <a:ahLst/>
              <a:cxnLst/>
              <a:rect l="l" t="t" r="r" b="b"/>
              <a:pathLst>
                <a:path w="804" h="9783" extrusionOk="0">
                  <a:moveTo>
                    <a:pt x="1" y="9783"/>
                  </a:moveTo>
                  <a:lnTo>
                    <a:pt x="804" y="9783"/>
                  </a:lnTo>
                  <a:lnTo>
                    <a:pt x="804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13"/>
            <p:cNvSpPr/>
            <p:nvPr/>
          </p:nvSpPr>
          <p:spPr>
            <a:xfrm>
              <a:off x="4775326" y="4031625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13"/>
            <p:cNvSpPr/>
            <p:nvPr/>
          </p:nvSpPr>
          <p:spPr>
            <a:xfrm>
              <a:off x="4986826" y="4024625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13"/>
            <p:cNvSpPr/>
            <p:nvPr/>
          </p:nvSpPr>
          <p:spPr>
            <a:xfrm>
              <a:off x="5198325" y="4018100"/>
              <a:ext cx="34364" cy="244575"/>
            </a:xfrm>
            <a:custGeom>
              <a:avLst/>
              <a:gdLst/>
              <a:ahLst/>
              <a:cxnLst/>
              <a:rect l="l" t="t" r="r" b="b"/>
              <a:pathLst>
                <a:path w="822" h="9783" extrusionOk="0">
                  <a:moveTo>
                    <a:pt x="0" y="9782"/>
                  </a:moveTo>
                  <a:lnTo>
                    <a:pt x="822" y="9782"/>
                  </a:lnTo>
                  <a:lnTo>
                    <a:pt x="8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13"/>
            <p:cNvSpPr/>
            <p:nvPr/>
          </p:nvSpPr>
          <p:spPr>
            <a:xfrm>
              <a:off x="5409825" y="4011100"/>
              <a:ext cx="34364" cy="245025"/>
            </a:xfrm>
            <a:custGeom>
              <a:avLst/>
              <a:gdLst/>
              <a:ahLst/>
              <a:cxnLst/>
              <a:rect l="l" t="t" r="r" b="b"/>
              <a:pathLst>
                <a:path w="822" h="9801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13"/>
            <p:cNvSpPr/>
            <p:nvPr/>
          </p:nvSpPr>
          <p:spPr>
            <a:xfrm>
              <a:off x="5621325" y="4004100"/>
              <a:ext cx="34364" cy="245025"/>
            </a:xfrm>
            <a:custGeom>
              <a:avLst/>
              <a:gdLst/>
              <a:ahLst/>
              <a:cxnLst/>
              <a:rect l="l" t="t" r="r" b="b"/>
              <a:pathLst>
                <a:path w="822" h="9801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13"/>
            <p:cNvSpPr/>
            <p:nvPr/>
          </p:nvSpPr>
          <p:spPr>
            <a:xfrm>
              <a:off x="5832824" y="3997100"/>
              <a:ext cx="33569" cy="245025"/>
            </a:xfrm>
            <a:custGeom>
              <a:avLst/>
              <a:gdLst/>
              <a:ahLst/>
              <a:cxnLst/>
              <a:rect l="l" t="t" r="r" b="b"/>
              <a:pathLst>
                <a:path w="803" h="9801" extrusionOk="0">
                  <a:moveTo>
                    <a:pt x="0" y="9801"/>
                  </a:moveTo>
                  <a:lnTo>
                    <a:pt x="803" y="9801"/>
                  </a:lnTo>
                  <a:lnTo>
                    <a:pt x="80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13"/>
            <p:cNvSpPr/>
            <p:nvPr/>
          </p:nvSpPr>
          <p:spPr>
            <a:xfrm>
              <a:off x="6043530" y="3990550"/>
              <a:ext cx="34364" cy="244575"/>
            </a:xfrm>
            <a:custGeom>
              <a:avLst/>
              <a:gdLst/>
              <a:ahLst/>
              <a:cxnLst/>
              <a:rect l="l" t="t" r="r" b="b"/>
              <a:pathLst>
                <a:path w="822" h="9783" extrusionOk="0">
                  <a:moveTo>
                    <a:pt x="1" y="9783"/>
                  </a:moveTo>
                  <a:lnTo>
                    <a:pt x="822" y="9783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13"/>
            <p:cNvSpPr/>
            <p:nvPr/>
          </p:nvSpPr>
          <p:spPr>
            <a:xfrm>
              <a:off x="6255029" y="3983550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1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13"/>
            <p:cNvSpPr/>
            <p:nvPr/>
          </p:nvSpPr>
          <p:spPr>
            <a:xfrm>
              <a:off x="6466529" y="3976550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1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13"/>
            <p:cNvSpPr/>
            <p:nvPr/>
          </p:nvSpPr>
          <p:spPr>
            <a:xfrm>
              <a:off x="6678029" y="3969550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1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13"/>
            <p:cNvSpPr/>
            <p:nvPr/>
          </p:nvSpPr>
          <p:spPr>
            <a:xfrm>
              <a:off x="6889528" y="3963025"/>
              <a:ext cx="34364" cy="244575"/>
            </a:xfrm>
            <a:custGeom>
              <a:avLst/>
              <a:gdLst/>
              <a:ahLst/>
              <a:cxnLst/>
              <a:rect l="l" t="t" r="r" b="b"/>
              <a:pathLst>
                <a:path w="822" h="9783" extrusionOk="0">
                  <a:moveTo>
                    <a:pt x="1" y="9782"/>
                  </a:moveTo>
                  <a:lnTo>
                    <a:pt x="822" y="9782"/>
                  </a:lnTo>
                  <a:lnTo>
                    <a:pt x="822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13"/>
            <p:cNvSpPr/>
            <p:nvPr/>
          </p:nvSpPr>
          <p:spPr>
            <a:xfrm>
              <a:off x="7101028" y="3956025"/>
              <a:ext cx="33611" cy="245050"/>
            </a:xfrm>
            <a:custGeom>
              <a:avLst/>
              <a:gdLst/>
              <a:ahLst/>
              <a:cxnLst/>
              <a:rect l="l" t="t" r="r" b="b"/>
              <a:pathLst>
                <a:path w="804" h="9802" extrusionOk="0">
                  <a:moveTo>
                    <a:pt x="1" y="9801"/>
                  </a:moveTo>
                  <a:lnTo>
                    <a:pt x="803" y="9801"/>
                  </a:lnTo>
                  <a:lnTo>
                    <a:pt x="803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13"/>
            <p:cNvSpPr/>
            <p:nvPr/>
          </p:nvSpPr>
          <p:spPr>
            <a:xfrm>
              <a:off x="7311733" y="3949025"/>
              <a:ext cx="34406" cy="245050"/>
            </a:xfrm>
            <a:custGeom>
              <a:avLst/>
              <a:gdLst/>
              <a:ahLst/>
              <a:cxnLst/>
              <a:rect l="l" t="t" r="r" b="b"/>
              <a:pathLst>
                <a:path w="823" h="9802" extrusionOk="0">
                  <a:moveTo>
                    <a:pt x="1" y="9801"/>
                  </a:moveTo>
                  <a:lnTo>
                    <a:pt x="822" y="9801"/>
                  </a:lnTo>
                  <a:lnTo>
                    <a:pt x="822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13"/>
            <p:cNvSpPr/>
            <p:nvPr/>
          </p:nvSpPr>
          <p:spPr>
            <a:xfrm>
              <a:off x="7523233" y="3942025"/>
              <a:ext cx="34406" cy="245025"/>
            </a:xfrm>
            <a:custGeom>
              <a:avLst/>
              <a:gdLst/>
              <a:ahLst/>
              <a:cxnLst/>
              <a:rect l="l" t="t" r="r" b="b"/>
              <a:pathLst>
                <a:path w="823" h="9801" extrusionOk="0">
                  <a:moveTo>
                    <a:pt x="1" y="9801"/>
                  </a:moveTo>
                  <a:lnTo>
                    <a:pt x="822" y="9801"/>
                  </a:lnTo>
                  <a:lnTo>
                    <a:pt x="822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13"/>
            <p:cNvSpPr/>
            <p:nvPr/>
          </p:nvSpPr>
          <p:spPr>
            <a:xfrm>
              <a:off x="7734733" y="3935475"/>
              <a:ext cx="34406" cy="244575"/>
            </a:xfrm>
            <a:custGeom>
              <a:avLst/>
              <a:gdLst/>
              <a:ahLst/>
              <a:cxnLst/>
              <a:rect l="l" t="t" r="r" b="b"/>
              <a:pathLst>
                <a:path w="823" h="9783" extrusionOk="0">
                  <a:moveTo>
                    <a:pt x="1" y="9783"/>
                  </a:moveTo>
                  <a:lnTo>
                    <a:pt x="822" y="9783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13"/>
            <p:cNvSpPr/>
            <p:nvPr/>
          </p:nvSpPr>
          <p:spPr>
            <a:xfrm>
              <a:off x="7946232" y="3928475"/>
              <a:ext cx="34406" cy="245050"/>
            </a:xfrm>
            <a:custGeom>
              <a:avLst/>
              <a:gdLst/>
              <a:ahLst/>
              <a:cxnLst/>
              <a:rect l="l" t="t" r="r" b="b"/>
              <a:pathLst>
                <a:path w="823" h="9802" extrusionOk="0">
                  <a:moveTo>
                    <a:pt x="1" y="9802"/>
                  </a:moveTo>
                  <a:lnTo>
                    <a:pt x="822" y="9802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13"/>
            <p:cNvSpPr/>
            <p:nvPr/>
          </p:nvSpPr>
          <p:spPr>
            <a:xfrm>
              <a:off x="8157732" y="3921475"/>
              <a:ext cx="34406" cy="245050"/>
            </a:xfrm>
            <a:custGeom>
              <a:avLst/>
              <a:gdLst/>
              <a:ahLst/>
              <a:cxnLst/>
              <a:rect l="l" t="t" r="r" b="b"/>
              <a:pathLst>
                <a:path w="823" h="9802" extrusionOk="0">
                  <a:moveTo>
                    <a:pt x="1" y="9802"/>
                  </a:moveTo>
                  <a:lnTo>
                    <a:pt x="822" y="9802"/>
                  </a:lnTo>
                  <a:lnTo>
                    <a:pt x="822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13"/>
            <p:cNvSpPr/>
            <p:nvPr/>
          </p:nvSpPr>
          <p:spPr>
            <a:xfrm>
              <a:off x="8369232" y="3914475"/>
              <a:ext cx="33611" cy="245050"/>
            </a:xfrm>
            <a:custGeom>
              <a:avLst/>
              <a:gdLst/>
              <a:ahLst/>
              <a:cxnLst/>
              <a:rect l="l" t="t" r="r" b="b"/>
              <a:pathLst>
                <a:path w="804" h="9802" extrusionOk="0">
                  <a:moveTo>
                    <a:pt x="1" y="9802"/>
                  </a:moveTo>
                  <a:lnTo>
                    <a:pt x="804" y="9802"/>
                  </a:lnTo>
                  <a:lnTo>
                    <a:pt x="804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13"/>
            <p:cNvSpPr/>
            <p:nvPr/>
          </p:nvSpPr>
          <p:spPr>
            <a:xfrm>
              <a:off x="8580773" y="3907950"/>
              <a:ext cx="33569" cy="244575"/>
            </a:xfrm>
            <a:custGeom>
              <a:avLst/>
              <a:gdLst/>
              <a:ahLst/>
              <a:cxnLst/>
              <a:rect l="l" t="t" r="r" b="b"/>
              <a:pathLst>
                <a:path w="803" h="9783" extrusionOk="0">
                  <a:moveTo>
                    <a:pt x="0" y="9783"/>
                  </a:moveTo>
                  <a:lnTo>
                    <a:pt x="803" y="9783"/>
                  </a:lnTo>
                  <a:lnTo>
                    <a:pt x="803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13"/>
            <p:cNvSpPr/>
            <p:nvPr/>
          </p:nvSpPr>
          <p:spPr>
            <a:xfrm>
              <a:off x="8791478" y="3900950"/>
              <a:ext cx="34364" cy="245050"/>
            </a:xfrm>
            <a:custGeom>
              <a:avLst/>
              <a:gdLst/>
              <a:ahLst/>
              <a:cxnLst/>
              <a:rect l="l" t="t" r="r" b="b"/>
              <a:pathLst>
                <a:path w="822" h="9802" extrusionOk="0">
                  <a:moveTo>
                    <a:pt x="0" y="9801"/>
                  </a:moveTo>
                  <a:lnTo>
                    <a:pt x="822" y="9801"/>
                  </a:lnTo>
                  <a:lnTo>
                    <a:pt x="822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4" name="Google Shape;444;p13"/>
          <p:cNvSpPr/>
          <p:nvPr/>
        </p:nvSpPr>
        <p:spPr>
          <a:xfrm>
            <a:off x="5304438" y="4971650"/>
            <a:ext cx="382725" cy="250175"/>
          </a:xfrm>
          <a:custGeom>
            <a:avLst/>
            <a:gdLst/>
            <a:ahLst/>
            <a:cxnLst/>
            <a:rect l="l" t="t" r="r" b="b"/>
            <a:pathLst>
              <a:path w="15309" h="10007" extrusionOk="0">
                <a:moveTo>
                  <a:pt x="1905" y="7374"/>
                </a:moveTo>
                <a:cubicBezTo>
                  <a:pt x="225" y="5843"/>
                  <a:pt x="1" y="10006"/>
                  <a:pt x="1" y="10006"/>
                </a:cubicBezTo>
                <a:lnTo>
                  <a:pt x="1" y="10006"/>
                </a:lnTo>
                <a:lnTo>
                  <a:pt x="14823" y="9764"/>
                </a:lnTo>
                <a:cubicBezTo>
                  <a:pt x="14823" y="9764"/>
                  <a:pt x="15308" y="6217"/>
                  <a:pt x="14394" y="7188"/>
                </a:cubicBezTo>
                <a:lnTo>
                  <a:pt x="14394" y="7188"/>
                </a:lnTo>
                <a:cubicBezTo>
                  <a:pt x="13498" y="8158"/>
                  <a:pt x="13031" y="8289"/>
                  <a:pt x="13031" y="6067"/>
                </a:cubicBezTo>
                <a:lnTo>
                  <a:pt x="13031" y="6067"/>
                </a:lnTo>
                <a:cubicBezTo>
                  <a:pt x="13031" y="3865"/>
                  <a:pt x="11482" y="4163"/>
                  <a:pt x="10641" y="5694"/>
                </a:cubicBezTo>
                <a:lnTo>
                  <a:pt x="10641" y="5694"/>
                </a:lnTo>
                <a:cubicBezTo>
                  <a:pt x="9783" y="7225"/>
                  <a:pt x="11071" y="3286"/>
                  <a:pt x="9129" y="2558"/>
                </a:cubicBezTo>
                <a:lnTo>
                  <a:pt x="9129" y="2558"/>
                </a:lnTo>
                <a:cubicBezTo>
                  <a:pt x="7076" y="1792"/>
                  <a:pt x="7300" y="5955"/>
                  <a:pt x="6609" y="6067"/>
                </a:cubicBezTo>
                <a:lnTo>
                  <a:pt x="6609" y="6067"/>
                </a:lnTo>
                <a:cubicBezTo>
                  <a:pt x="4836" y="6385"/>
                  <a:pt x="8681" y="0"/>
                  <a:pt x="4574" y="0"/>
                </a:cubicBezTo>
                <a:lnTo>
                  <a:pt x="4574" y="0"/>
                </a:lnTo>
                <a:cubicBezTo>
                  <a:pt x="1588" y="0"/>
                  <a:pt x="3566" y="8924"/>
                  <a:pt x="1905" y="737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5" name="Google Shape;445;p13"/>
          <p:cNvGrpSpPr/>
          <p:nvPr/>
        </p:nvGrpSpPr>
        <p:grpSpPr>
          <a:xfrm>
            <a:off x="-83800" y="4015425"/>
            <a:ext cx="9221236" cy="1251522"/>
            <a:chOff x="-83800" y="4015425"/>
            <a:chExt cx="9221236" cy="1251522"/>
          </a:xfrm>
        </p:grpSpPr>
        <p:sp>
          <p:nvSpPr>
            <p:cNvPr id="446" name="Google Shape;446;p13"/>
            <p:cNvSpPr/>
            <p:nvPr/>
          </p:nvSpPr>
          <p:spPr>
            <a:xfrm>
              <a:off x="-83800" y="4015425"/>
              <a:ext cx="9221236" cy="548850"/>
            </a:xfrm>
            <a:custGeom>
              <a:avLst/>
              <a:gdLst/>
              <a:ahLst/>
              <a:cxnLst/>
              <a:rect l="l" t="t" r="r" b="b"/>
              <a:pathLst>
                <a:path w="219946" h="21954" extrusionOk="0">
                  <a:moveTo>
                    <a:pt x="0" y="12956"/>
                  </a:moveTo>
                  <a:lnTo>
                    <a:pt x="0" y="21954"/>
                  </a:lnTo>
                  <a:lnTo>
                    <a:pt x="219946" y="8998"/>
                  </a:lnTo>
                  <a:lnTo>
                    <a:pt x="21994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47" name="Google Shape;447;p13"/>
            <p:cNvGrpSpPr/>
            <p:nvPr/>
          </p:nvGrpSpPr>
          <p:grpSpPr>
            <a:xfrm>
              <a:off x="3379075" y="4293100"/>
              <a:ext cx="3484400" cy="973847"/>
              <a:chOff x="3379075" y="4293100"/>
              <a:chExt cx="3484400" cy="973847"/>
            </a:xfrm>
          </p:grpSpPr>
          <p:sp>
            <p:nvSpPr>
              <p:cNvPr id="448" name="Google Shape;448;p13"/>
              <p:cNvSpPr/>
              <p:nvPr/>
            </p:nvSpPr>
            <p:spPr>
              <a:xfrm>
                <a:off x="6638025" y="42931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" name="Google Shape;449;p13"/>
              <p:cNvSpPr/>
              <p:nvPr/>
            </p:nvSpPr>
            <p:spPr>
              <a:xfrm>
                <a:off x="5628575" y="4293100"/>
                <a:ext cx="225425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7" h="10661" extrusionOk="0">
                    <a:moveTo>
                      <a:pt x="0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" name="Google Shape;450;p13"/>
              <p:cNvSpPr/>
              <p:nvPr/>
            </p:nvSpPr>
            <p:spPr>
              <a:xfrm>
                <a:off x="5700425" y="4473175"/>
                <a:ext cx="72850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4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13"/>
              <p:cNvSpPr/>
              <p:nvPr/>
            </p:nvSpPr>
            <p:spPr>
              <a:xfrm>
                <a:off x="4520150" y="42931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13"/>
              <p:cNvSpPr/>
              <p:nvPr/>
            </p:nvSpPr>
            <p:spPr>
              <a:xfrm>
                <a:off x="4592025" y="4473175"/>
                <a:ext cx="72825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13"/>
              <p:cNvSpPr/>
              <p:nvPr/>
            </p:nvSpPr>
            <p:spPr>
              <a:xfrm>
                <a:off x="3379075" y="4327650"/>
                <a:ext cx="225450" cy="262300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492" extrusionOk="0">
                    <a:moveTo>
                      <a:pt x="1" y="10492"/>
                    </a:moveTo>
                    <a:lnTo>
                      <a:pt x="9017" y="10492"/>
                    </a:lnTo>
                    <a:lnTo>
                      <a:pt x="9017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13"/>
              <p:cNvSpPr/>
              <p:nvPr/>
            </p:nvSpPr>
            <p:spPr>
              <a:xfrm>
                <a:off x="3450950" y="4494102"/>
                <a:ext cx="72825" cy="772845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7567" extrusionOk="0">
                    <a:moveTo>
                      <a:pt x="1" y="47567"/>
                    </a:moveTo>
                    <a:lnTo>
                      <a:pt x="2913" y="47567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_ONLY_6"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16"/>
          <p:cNvSpPr txBox="1">
            <a:spLocks noGrp="1"/>
          </p:cNvSpPr>
          <p:nvPr>
            <p:ph type="title"/>
          </p:nvPr>
        </p:nvSpPr>
        <p:spPr>
          <a:xfrm>
            <a:off x="71327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97" name="Google Shape;497;p16"/>
          <p:cNvSpPr/>
          <p:nvPr/>
        </p:nvSpPr>
        <p:spPr>
          <a:xfrm>
            <a:off x="5978300" y="3576775"/>
            <a:ext cx="6828950" cy="1443150"/>
          </a:xfrm>
          <a:custGeom>
            <a:avLst/>
            <a:gdLst/>
            <a:ahLst/>
            <a:cxnLst/>
            <a:rect l="l" t="t" r="r" b="b"/>
            <a:pathLst>
              <a:path w="273158" h="57726" extrusionOk="0">
                <a:moveTo>
                  <a:pt x="119043" y="0"/>
                </a:moveTo>
                <a:cubicBezTo>
                  <a:pt x="118808" y="0"/>
                  <a:pt x="118606" y="15"/>
                  <a:pt x="118436" y="44"/>
                </a:cubicBezTo>
                <a:cubicBezTo>
                  <a:pt x="114815" y="687"/>
                  <a:pt x="1" y="57726"/>
                  <a:pt x="1" y="57726"/>
                </a:cubicBezTo>
                <a:lnTo>
                  <a:pt x="273157" y="57726"/>
                </a:lnTo>
                <a:cubicBezTo>
                  <a:pt x="273157" y="57726"/>
                  <a:pt x="133756" y="0"/>
                  <a:pt x="1190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16"/>
          <p:cNvSpPr/>
          <p:nvPr/>
        </p:nvSpPr>
        <p:spPr>
          <a:xfrm>
            <a:off x="3757675" y="4199100"/>
            <a:ext cx="4251675" cy="820825"/>
          </a:xfrm>
          <a:custGeom>
            <a:avLst/>
            <a:gdLst/>
            <a:ahLst/>
            <a:cxnLst/>
            <a:rect l="l" t="t" r="r" b="b"/>
            <a:pathLst>
              <a:path w="170067" h="32833" extrusionOk="0">
                <a:moveTo>
                  <a:pt x="74126" y="0"/>
                </a:moveTo>
                <a:cubicBezTo>
                  <a:pt x="73980" y="0"/>
                  <a:pt x="73854" y="9"/>
                  <a:pt x="73748" y="26"/>
                </a:cubicBezTo>
                <a:cubicBezTo>
                  <a:pt x="71475" y="386"/>
                  <a:pt x="0" y="32832"/>
                  <a:pt x="0" y="32832"/>
                </a:cubicBezTo>
                <a:lnTo>
                  <a:pt x="170067" y="32832"/>
                </a:lnTo>
                <a:cubicBezTo>
                  <a:pt x="170067" y="32832"/>
                  <a:pt x="83280" y="0"/>
                  <a:pt x="7412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9" name="Google Shape;499;p16"/>
          <p:cNvSpPr/>
          <p:nvPr/>
        </p:nvSpPr>
        <p:spPr>
          <a:xfrm>
            <a:off x="-1555800" y="3963025"/>
            <a:ext cx="5473875" cy="1056900"/>
          </a:xfrm>
          <a:custGeom>
            <a:avLst/>
            <a:gdLst/>
            <a:ahLst/>
            <a:cxnLst/>
            <a:rect l="l" t="t" r="r" b="b"/>
            <a:pathLst>
              <a:path w="218955" h="42276" extrusionOk="0">
                <a:moveTo>
                  <a:pt x="95422" y="1"/>
                </a:moveTo>
                <a:cubicBezTo>
                  <a:pt x="95236" y="1"/>
                  <a:pt x="95075" y="11"/>
                  <a:pt x="94940" y="33"/>
                </a:cubicBezTo>
                <a:cubicBezTo>
                  <a:pt x="92024" y="503"/>
                  <a:pt x="0" y="42275"/>
                  <a:pt x="0" y="42275"/>
                </a:cubicBezTo>
                <a:lnTo>
                  <a:pt x="218955" y="42275"/>
                </a:lnTo>
                <a:cubicBezTo>
                  <a:pt x="218955" y="42275"/>
                  <a:pt x="107185" y="1"/>
                  <a:pt x="9542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0" name="Google Shape;500;p16"/>
          <p:cNvGrpSpPr/>
          <p:nvPr/>
        </p:nvGrpSpPr>
        <p:grpSpPr>
          <a:xfrm>
            <a:off x="-2311315" y="4713377"/>
            <a:ext cx="11543197" cy="859072"/>
            <a:chOff x="238675" y="2497700"/>
            <a:chExt cx="7138650" cy="531275"/>
          </a:xfrm>
        </p:grpSpPr>
        <p:sp>
          <p:nvSpPr>
            <p:cNvPr id="501" name="Google Shape;501;p16"/>
            <p:cNvSpPr/>
            <p:nvPr/>
          </p:nvSpPr>
          <p:spPr>
            <a:xfrm>
              <a:off x="238675" y="2497700"/>
              <a:ext cx="7138650" cy="41125"/>
            </a:xfrm>
            <a:custGeom>
              <a:avLst/>
              <a:gdLst/>
              <a:ahLst/>
              <a:cxnLst/>
              <a:rect l="l" t="t" r="r" b="b"/>
              <a:pathLst>
                <a:path w="285546" h="1645" extrusionOk="0">
                  <a:moveTo>
                    <a:pt x="1" y="1"/>
                  </a:moveTo>
                  <a:lnTo>
                    <a:pt x="1" y="1644"/>
                  </a:lnTo>
                  <a:lnTo>
                    <a:pt x="285545" y="1644"/>
                  </a:lnTo>
                  <a:lnTo>
                    <a:pt x="2855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238675" y="2565600"/>
              <a:ext cx="7138650" cy="463375"/>
            </a:xfrm>
            <a:custGeom>
              <a:avLst/>
              <a:gdLst/>
              <a:ahLst/>
              <a:cxnLst/>
              <a:rect l="l" t="t" r="r" b="b"/>
              <a:pathLst>
                <a:path w="285546" h="18535" extrusionOk="0">
                  <a:moveTo>
                    <a:pt x="1" y="1"/>
                  </a:moveTo>
                  <a:lnTo>
                    <a:pt x="1" y="18535"/>
                  </a:lnTo>
                  <a:lnTo>
                    <a:pt x="29057" y="18535"/>
                  </a:lnTo>
                  <a:cubicBezTo>
                    <a:pt x="29057" y="18444"/>
                    <a:pt x="29035" y="18352"/>
                    <a:pt x="29035" y="18238"/>
                  </a:cubicBezTo>
                  <a:lnTo>
                    <a:pt x="29035" y="6780"/>
                  </a:lnTo>
                  <a:cubicBezTo>
                    <a:pt x="29035" y="4178"/>
                    <a:pt x="31157" y="2055"/>
                    <a:pt x="33759" y="2055"/>
                  </a:cubicBezTo>
                  <a:cubicBezTo>
                    <a:pt x="36384" y="2055"/>
                    <a:pt x="38484" y="4178"/>
                    <a:pt x="38484" y="6780"/>
                  </a:cubicBezTo>
                  <a:lnTo>
                    <a:pt x="38484" y="18238"/>
                  </a:lnTo>
                  <a:cubicBezTo>
                    <a:pt x="38484" y="18352"/>
                    <a:pt x="38484" y="18444"/>
                    <a:pt x="38484" y="18535"/>
                  </a:cubicBezTo>
                  <a:lnTo>
                    <a:pt x="43666" y="18535"/>
                  </a:lnTo>
                  <a:cubicBezTo>
                    <a:pt x="43666" y="18444"/>
                    <a:pt x="43643" y="18352"/>
                    <a:pt x="43643" y="18238"/>
                  </a:cubicBezTo>
                  <a:lnTo>
                    <a:pt x="43643" y="6780"/>
                  </a:lnTo>
                  <a:cubicBezTo>
                    <a:pt x="43643" y="4178"/>
                    <a:pt x="45766" y="2055"/>
                    <a:pt x="48368" y="2055"/>
                  </a:cubicBezTo>
                  <a:cubicBezTo>
                    <a:pt x="50993" y="2055"/>
                    <a:pt x="53092" y="4178"/>
                    <a:pt x="53092" y="6780"/>
                  </a:cubicBezTo>
                  <a:lnTo>
                    <a:pt x="53092" y="18238"/>
                  </a:lnTo>
                  <a:cubicBezTo>
                    <a:pt x="53092" y="18352"/>
                    <a:pt x="53092" y="18444"/>
                    <a:pt x="53092" y="18535"/>
                  </a:cubicBezTo>
                  <a:lnTo>
                    <a:pt x="58274" y="18535"/>
                  </a:lnTo>
                  <a:cubicBezTo>
                    <a:pt x="58274" y="18444"/>
                    <a:pt x="58251" y="18352"/>
                    <a:pt x="58251" y="18238"/>
                  </a:cubicBezTo>
                  <a:lnTo>
                    <a:pt x="58251" y="6780"/>
                  </a:lnTo>
                  <a:cubicBezTo>
                    <a:pt x="58251" y="4178"/>
                    <a:pt x="60374" y="2055"/>
                    <a:pt x="62976" y="2055"/>
                  </a:cubicBezTo>
                  <a:cubicBezTo>
                    <a:pt x="65601" y="2055"/>
                    <a:pt x="67701" y="4178"/>
                    <a:pt x="67701" y="6780"/>
                  </a:cubicBezTo>
                  <a:lnTo>
                    <a:pt x="67701" y="18238"/>
                  </a:lnTo>
                  <a:cubicBezTo>
                    <a:pt x="67701" y="18352"/>
                    <a:pt x="67701" y="18444"/>
                    <a:pt x="67701" y="18535"/>
                  </a:cubicBezTo>
                  <a:lnTo>
                    <a:pt x="72882" y="18535"/>
                  </a:lnTo>
                  <a:cubicBezTo>
                    <a:pt x="72882" y="18444"/>
                    <a:pt x="72859" y="18352"/>
                    <a:pt x="72859" y="18238"/>
                  </a:cubicBezTo>
                  <a:lnTo>
                    <a:pt x="72859" y="6780"/>
                  </a:lnTo>
                  <a:cubicBezTo>
                    <a:pt x="72859" y="4178"/>
                    <a:pt x="74982" y="2055"/>
                    <a:pt x="77584" y="2055"/>
                  </a:cubicBezTo>
                  <a:cubicBezTo>
                    <a:pt x="80209" y="2055"/>
                    <a:pt x="82309" y="4178"/>
                    <a:pt x="82309" y="6780"/>
                  </a:cubicBezTo>
                  <a:lnTo>
                    <a:pt x="82309" y="18238"/>
                  </a:lnTo>
                  <a:cubicBezTo>
                    <a:pt x="82309" y="18352"/>
                    <a:pt x="82309" y="18444"/>
                    <a:pt x="82309" y="18535"/>
                  </a:cubicBezTo>
                  <a:lnTo>
                    <a:pt x="87490" y="18535"/>
                  </a:lnTo>
                  <a:cubicBezTo>
                    <a:pt x="87490" y="18444"/>
                    <a:pt x="87467" y="18352"/>
                    <a:pt x="87467" y="18238"/>
                  </a:cubicBezTo>
                  <a:lnTo>
                    <a:pt x="87467" y="6780"/>
                  </a:lnTo>
                  <a:cubicBezTo>
                    <a:pt x="87467" y="4178"/>
                    <a:pt x="89590" y="2055"/>
                    <a:pt x="92192" y="2055"/>
                  </a:cubicBezTo>
                  <a:cubicBezTo>
                    <a:pt x="94817" y="2055"/>
                    <a:pt x="96917" y="4178"/>
                    <a:pt x="96917" y="6780"/>
                  </a:cubicBezTo>
                  <a:lnTo>
                    <a:pt x="96917" y="18238"/>
                  </a:lnTo>
                  <a:cubicBezTo>
                    <a:pt x="96917" y="18352"/>
                    <a:pt x="96917" y="18444"/>
                    <a:pt x="96917" y="18535"/>
                  </a:cubicBezTo>
                  <a:lnTo>
                    <a:pt x="102098" y="18535"/>
                  </a:lnTo>
                  <a:cubicBezTo>
                    <a:pt x="102098" y="18444"/>
                    <a:pt x="102076" y="18352"/>
                    <a:pt x="102076" y="18238"/>
                  </a:cubicBezTo>
                  <a:lnTo>
                    <a:pt x="102076" y="6780"/>
                  </a:lnTo>
                  <a:cubicBezTo>
                    <a:pt x="102076" y="4178"/>
                    <a:pt x="104198" y="2055"/>
                    <a:pt x="106800" y="2055"/>
                  </a:cubicBezTo>
                  <a:cubicBezTo>
                    <a:pt x="109425" y="2055"/>
                    <a:pt x="111525" y="4178"/>
                    <a:pt x="111525" y="6780"/>
                  </a:cubicBezTo>
                  <a:lnTo>
                    <a:pt x="111525" y="18238"/>
                  </a:lnTo>
                  <a:cubicBezTo>
                    <a:pt x="111525" y="18352"/>
                    <a:pt x="111525" y="18444"/>
                    <a:pt x="111525" y="18535"/>
                  </a:cubicBezTo>
                  <a:lnTo>
                    <a:pt x="116707" y="18535"/>
                  </a:lnTo>
                  <a:cubicBezTo>
                    <a:pt x="116707" y="18444"/>
                    <a:pt x="116684" y="18352"/>
                    <a:pt x="116684" y="18238"/>
                  </a:cubicBezTo>
                  <a:lnTo>
                    <a:pt x="116684" y="6780"/>
                  </a:lnTo>
                  <a:cubicBezTo>
                    <a:pt x="116684" y="4178"/>
                    <a:pt x="118807" y="2055"/>
                    <a:pt x="121409" y="2055"/>
                  </a:cubicBezTo>
                  <a:cubicBezTo>
                    <a:pt x="124034" y="2055"/>
                    <a:pt x="126133" y="4178"/>
                    <a:pt x="126133" y="6780"/>
                  </a:cubicBezTo>
                  <a:lnTo>
                    <a:pt x="126133" y="18238"/>
                  </a:lnTo>
                  <a:cubicBezTo>
                    <a:pt x="126133" y="18352"/>
                    <a:pt x="126133" y="18444"/>
                    <a:pt x="126133" y="18535"/>
                  </a:cubicBezTo>
                  <a:lnTo>
                    <a:pt x="131315" y="18535"/>
                  </a:lnTo>
                  <a:cubicBezTo>
                    <a:pt x="131315" y="18444"/>
                    <a:pt x="131292" y="18352"/>
                    <a:pt x="131292" y="18238"/>
                  </a:cubicBezTo>
                  <a:lnTo>
                    <a:pt x="131292" y="6780"/>
                  </a:lnTo>
                  <a:cubicBezTo>
                    <a:pt x="131292" y="4178"/>
                    <a:pt x="133415" y="2055"/>
                    <a:pt x="136017" y="2055"/>
                  </a:cubicBezTo>
                  <a:cubicBezTo>
                    <a:pt x="138642" y="2055"/>
                    <a:pt x="140742" y="4178"/>
                    <a:pt x="140742" y="6780"/>
                  </a:cubicBezTo>
                  <a:lnTo>
                    <a:pt x="140742" y="18238"/>
                  </a:lnTo>
                  <a:cubicBezTo>
                    <a:pt x="140742" y="18352"/>
                    <a:pt x="140742" y="18444"/>
                    <a:pt x="140742" y="18535"/>
                  </a:cubicBezTo>
                  <a:lnTo>
                    <a:pt x="145923" y="18535"/>
                  </a:lnTo>
                  <a:cubicBezTo>
                    <a:pt x="145923" y="18444"/>
                    <a:pt x="145900" y="18352"/>
                    <a:pt x="145900" y="18238"/>
                  </a:cubicBezTo>
                  <a:lnTo>
                    <a:pt x="145900" y="6780"/>
                  </a:lnTo>
                  <a:cubicBezTo>
                    <a:pt x="145900" y="4178"/>
                    <a:pt x="148023" y="2055"/>
                    <a:pt x="150625" y="2055"/>
                  </a:cubicBezTo>
                  <a:cubicBezTo>
                    <a:pt x="153250" y="2055"/>
                    <a:pt x="155350" y="4178"/>
                    <a:pt x="155350" y="6780"/>
                  </a:cubicBezTo>
                  <a:lnTo>
                    <a:pt x="155350" y="18238"/>
                  </a:lnTo>
                  <a:cubicBezTo>
                    <a:pt x="155350" y="18352"/>
                    <a:pt x="155350" y="18444"/>
                    <a:pt x="155350" y="18535"/>
                  </a:cubicBezTo>
                  <a:lnTo>
                    <a:pt x="160531" y="18535"/>
                  </a:lnTo>
                  <a:cubicBezTo>
                    <a:pt x="160531" y="18444"/>
                    <a:pt x="160508" y="18352"/>
                    <a:pt x="160508" y="18238"/>
                  </a:cubicBezTo>
                  <a:lnTo>
                    <a:pt x="160508" y="6780"/>
                  </a:lnTo>
                  <a:cubicBezTo>
                    <a:pt x="160508" y="4178"/>
                    <a:pt x="162631" y="2055"/>
                    <a:pt x="165233" y="2055"/>
                  </a:cubicBezTo>
                  <a:cubicBezTo>
                    <a:pt x="167858" y="2055"/>
                    <a:pt x="169958" y="4178"/>
                    <a:pt x="169958" y="6780"/>
                  </a:cubicBezTo>
                  <a:lnTo>
                    <a:pt x="169958" y="18238"/>
                  </a:lnTo>
                  <a:cubicBezTo>
                    <a:pt x="169958" y="18352"/>
                    <a:pt x="169958" y="18444"/>
                    <a:pt x="169958" y="18535"/>
                  </a:cubicBezTo>
                  <a:lnTo>
                    <a:pt x="175139" y="18535"/>
                  </a:lnTo>
                  <a:cubicBezTo>
                    <a:pt x="175139" y="18444"/>
                    <a:pt x="175117" y="18352"/>
                    <a:pt x="175117" y="18238"/>
                  </a:cubicBezTo>
                  <a:lnTo>
                    <a:pt x="175117" y="6780"/>
                  </a:lnTo>
                  <a:cubicBezTo>
                    <a:pt x="175117" y="4178"/>
                    <a:pt x="177239" y="2055"/>
                    <a:pt x="179841" y="2055"/>
                  </a:cubicBezTo>
                  <a:cubicBezTo>
                    <a:pt x="182466" y="2055"/>
                    <a:pt x="184566" y="4178"/>
                    <a:pt x="184566" y="6780"/>
                  </a:cubicBezTo>
                  <a:lnTo>
                    <a:pt x="184566" y="18238"/>
                  </a:lnTo>
                  <a:cubicBezTo>
                    <a:pt x="184566" y="18352"/>
                    <a:pt x="184566" y="18444"/>
                    <a:pt x="184566" y="18535"/>
                  </a:cubicBezTo>
                  <a:lnTo>
                    <a:pt x="189748" y="18535"/>
                  </a:lnTo>
                  <a:cubicBezTo>
                    <a:pt x="189748" y="18444"/>
                    <a:pt x="189725" y="18352"/>
                    <a:pt x="189725" y="18238"/>
                  </a:cubicBezTo>
                  <a:lnTo>
                    <a:pt x="189725" y="6780"/>
                  </a:lnTo>
                  <a:cubicBezTo>
                    <a:pt x="189725" y="4178"/>
                    <a:pt x="191848" y="2055"/>
                    <a:pt x="194450" y="2055"/>
                  </a:cubicBezTo>
                  <a:cubicBezTo>
                    <a:pt x="197075" y="2055"/>
                    <a:pt x="199174" y="4178"/>
                    <a:pt x="199174" y="6780"/>
                  </a:cubicBezTo>
                  <a:lnTo>
                    <a:pt x="199174" y="18238"/>
                  </a:lnTo>
                  <a:cubicBezTo>
                    <a:pt x="199174" y="18352"/>
                    <a:pt x="199174" y="18444"/>
                    <a:pt x="199174" y="18535"/>
                  </a:cubicBezTo>
                  <a:lnTo>
                    <a:pt x="204356" y="18535"/>
                  </a:lnTo>
                  <a:cubicBezTo>
                    <a:pt x="204356" y="18444"/>
                    <a:pt x="204333" y="18352"/>
                    <a:pt x="204333" y="18238"/>
                  </a:cubicBezTo>
                  <a:lnTo>
                    <a:pt x="204333" y="6780"/>
                  </a:lnTo>
                  <a:cubicBezTo>
                    <a:pt x="204333" y="4178"/>
                    <a:pt x="206456" y="2055"/>
                    <a:pt x="209058" y="2055"/>
                  </a:cubicBezTo>
                  <a:cubicBezTo>
                    <a:pt x="211683" y="2055"/>
                    <a:pt x="213783" y="4178"/>
                    <a:pt x="213783" y="6780"/>
                  </a:cubicBezTo>
                  <a:lnTo>
                    <a:pt x="213783" y="18238"/>
                  </a:lnTo>
                  <a:cubicBezTo>
                    <a:pt x="213783" y="18352"/>
                    <a:pt x="213783" y="18444"/>
                    <a:pt x="213783" y="18535"/>
                  </a:cubicBezTo>
                  <a:lnTo>
                    <a:pt x="218964" y="18535"/>
                  </a:lnTo>
                  <a:cubicBezTo>
                    <a:pt x="218964" y="18444"/>
                    <a:pt x="218941" y="18352"/>
                    <a:pt x="218941" y="18238"/>
                  </a:cubicBezTo>
                  <a:lnTo>
                    <a:pt x="218941" y="6780"/>
                  </a:lnTo>
                  <a:cubicBezTo>
                    <a:pt x="218941" y="4178"/>
                    <a:pt x="221064" y="2055"/>
                    <a:pt x="223666" y="2055"/>
                  </a:cubicBezTo>
                  <a:cubicBezTo>
                    <a:pt x="226291" y="2055"/>
                    <a:pt x="228391" y="4178"/>
                    <a:pt x="228391" y="6780"/>
                  </a:cubicBezTo>
                  <a:lnTo>
                    <a:pt x="228391" y="18238"/>
                  </a:lnTo>
                  <a:cubicBezTo>
                    <a:pt x="228391" y="18352"/>
                    <a:pt x="228391" y="18444"/>
                    <a:pt x="228391" y="18535"/>
                  </a:cubicBezTo>
                  <a:lnTo>
                    <a:pt x="233572" y="18535"/>
                  </a:lnTo>
                  <a:cubicBezTo>
                    <a:pt x="233572" y="18444"/>
                    <a:pt x="233549" y="18352"/>
                    <a:pt x="233549" y="18238"/>
                  </a:cubicBezTo>
                  <a:lnTo>
                    <a:pt x="233549" y="6780"/>
                  </a:lnTo>
                  <a:cubicBezTo>
                    <a:pt x="233549" y="4178"/>
                    <a:pt x="235672" y="2055"/>
                    <a:pt x="238274" y="2055"/>
                  </a:cubicBezTo>
                  <a:cubicBezTo>
                    <a:pt x="240899" y="2055"/>
                    <a:pt x="242999" y="4178"/>
                    <a:pt x="242999" y="6780"/>
                  </a:cubicBezTo>
                  <a:lnTo>
                    <a:pt x="242999" y="18238"/>
                  </a:lnTo>
                  <a:cubicBezTo>
                    <a:pt x="242999" y="18352"/>
                    <a:pt x="242999" y="18444"/>
                    <a:pt x="242999" y="18535"/>
                  </a:cubicBezTo>
                  <a:lnTo>
                    <a:pt x="248180" y="18535"/>
                  </a:lnTo>
                  <a:cubicBezTo>
                    <a:pt x="248180" y="18444"/>
                    <a:pt x="248158" y="18352"/>
                    <a:pt x="248158" y="18238"/>
                  </a:cubicBezTo>
                  <a:lnTo>
                    <a:pt x="248158" y="6780"/>
                  </a:lnTo>
                  <a:cubicBezTo>
                    <a:pt x="248158" y="4178"/>
                    <a:pt x="250280" y="2055"/>
                    <a:pt x="252882" y="2055"/>
                  </a:cubicBezTo>
                  <a:cubicBezTo>
                    <a:pt x="255507" y="2055"/>
                    <a:pt x="257607" y="4178"/>
                    <a:pt x="257607" y="6780"/>
                  </a:cubicBezTo>
                  <a:lnTo>
                    <a:pt x="257607" y="18238"/>
                  </a:lnTo>
                  <a:cubicBezTo>
                    <a:pt x="257607" y="18352"/>
                    <a:pt x="257607" y="18444"/>
                    <a:pt x="257607" y="18535"/>
                  </a:cubicBezTo>
                  <a:lnTo>
                    <a:pt x="262789" y="18535"/>
                  </a:lnTo>
                  <a:cubicBezTo>
                    <a:pt x="262789" y="18444"/>
                    <a:pt x="262766" y="18352"/>
                    <a:pt x="262766" y="18238"/>
                  </a:cubicBezTo>
                  <a:lnTo>
                    <a:pt x="262766" y="6780"/>
                  </a:lnTo>
                  <a:cubicBezTo>
                    <a:pt x="262766" y="4178"/>
                    <a:pt x="264889" y="2055"/>
                    <a:pt x="267491" y="2055"/>
                  </a:cubicBezTo>
                  <a:cubicBezTo>
                    <a:pt x="270116" y="2055"/>
                    <a:pt x="272215" y="4178"/>
                    <a:pt x="272215" y="6780"/>
                  </a:cubicBezTo>
                  <a:lnTo>
                    <a:pt x="272215" y="18238"/>
                  </a:lnTo>
                  <a:cubicBezTo>
                    <a:pt x="272215" y="18352"/>
                    <a:pt x="272215" y="18444"/>
                    <a:pt x="272215" y="18535"/>
                  </a:cubicBezTo>
                  <a:lnTo>
                    <a:pt x="277397" y="18535"/>
                  </a:lnTo>
                  <a:cubicBezTo>
                    <a:pt x="277397" y="18444"/>
                    <a:pt x="277374" y="18352"/>
                    <a:pt x="277374" y="18238"/>
                  </a:cubicBezTo>
                  <a:lnTo>
                    <a:pt x="277374" y="6780"/>
                  </a:lnTo>
                  <a:cubicBezTo>
                    <a:pt x="277374" y="4178"/>
                    <a:pt x="279497" y="2055"/>
                    <a:pt x="282099" y="2055"/>
                  </a:cubicBezTo>
                  <a:cubicBezTo>
                    <a:pt x="283468" y="2055"/>
                    <a:pt x="284701" y="2649"/>
                    <a:pt x="285545" y="3562"/>
                  </a:cubicBezTo>
                  <a:lnTo>
                    <a:pt x="2855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3" name="Google Shape;503;p16"/>
          <p:cNvSpPr/>
          <p:nvPr/>
        </p:nvSpPr>
        <p:spPr>
          <a:xfrm rot="-2231248" flipH="1">
            <a:off x="8145968" y="2535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4" name="Google Shape;504;p16"/>
          <p:cNvGrpSpPr/>
          <p:nvPr/>
        </p:nvGrpSpPr>
        <p:grpSpPr>
          <a:xfrm>
            <a:off x="1058800" y="4136600"/>
            <a:ext cx="2419653" cy="571601"/>
            <a:chOff x="3962175" y="2857795"/>
            <a:chExt cx="3075700" cy="726580"/>
          </a:xfrm>
        </p:grpSpPr>
        <p:sp>
          <p:nvSpPr>
            <p:cNvPr id="505" name="Google Shape;505;p16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4046545" y="2857795"/>
              <a:ext cx="2817428" cy="356671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24">
    <p:spTree>
      <p:nvGrpSpPr>
        <p:cNvPr id="1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25"/>
          <p:cNvSpPr/>
          <p:nvPr/>
        </p:nvSpPr>
        <p:spPr>
          <a:xfrm>
            <a:off x="7789950" y="192988"/>
            <a:ext cx="883583" cy="883564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0" name="Google Shape;950;p25"/>
          <p:cNvSpPr/>
          <p:nvPr/>
        </p:nvSpPr>
        <p:spPr>
          <a:xfrm>
            <a:off x="5978300" y="3700350"/>
            <a:ext cx="6828950" cy="1443150"/>
          </a:xfrm>
          <a:custGeom>
            <a:avLst/>
            <a:gdLst/>
            <a:ahLst/>
            <a:cxnLst/>
            <a:rect l="l" t="t" r="r" b="b"/>
            <a:pathLst>
              <a:path w="273158" h="57726" extrusionOk="0">
                <a:moveTo>
                  <a:pt x="119043" y="0"/>
                </a:moveTo>
                <a:cubicBezTo>
                  <a:pt x="118808" y="0"/>
                  <a:pt x="118606" y="15"/>
                  <a:pt x="118436" y="44"/>
                </a:cubicBezTo>
                <a:cubicBezTo>
                  <a:pt x="114815" y="687"/>
                  <a:pt x="1" y="57726"/>
                  <a:pt x="1" y="57726"/>
                </a:cubicBezTo>
                <a:lnTo>
                  <a:pt x="273157" y="57726"/>
                </a:lnTo>
                <a:cubicBezTo>
                  <a:pt x="273157" y="57726"/>
                  <a:pt x="133756" y="0"/>
                  <a:pt x="1190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1" name="Google Shape;951;p25"/>
          <p:cNvSpPr/>
          <p:nvPr/>
        </p:nvSpPr>
        <p:spPr>
          <a:xfrm>
            <a:off x="3757675" y="4322675"/>
            <a:ext cx="4251675" cy="820825"/>
          </a:xfrm>
          <a:custGeom>
            <a:avLst/>
            <a:gdLst/>
            <a:ahLst/>
            <a:cxnLst/>
            <a:rect l="l" t="t" r="r" b="b"/>
            <a:pathLst>
              <a:path w="170067" h="32833" extrusionOk="0">
                <a:moveTo>
                  <a:pt x="74126" y="0"/>
                </a:moveTo>
                <a:cubicBezTo>
                  <a:pt x="73980" y="0"/>
                  <a:pt x="73854" y="9"/>
                  <a:pt x="73748" y="26"/>
                </a:cubicBezTo>
                <a:cubicBezTo>
                  <a:pt x="71475" y="386"/>
                  <a:pt x="0" y="32832"/>
                  <a:pt x="0" y="32832"/>
                </a:cubicBezTo>
                <a:lnTo>
                  <a:pt x="170067" y="32832"/>
                </a:lnTo>
                <a:cubicBezTo>
                  <a:pt x="170067" y="32832"/>
                  <a:pt x="83280" y="0"/>
                  <a:pt x="7412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2" name="Google Shape;952;p25"/>
          <p:cNvSpPr/>
          <p:nvPr/>
        </p:nvSpPr>
        <p:spPr>
          <a:xfrm>
            <a:off x="-1555800" y="4086600"/>
            <a:ext cx="5473875" cy="1056900"/>
          </a:xfrm>
          <a:custGeom>
            <a:avLst/>
            <a:gdLst/>
            <a:ahLst/>
            <a:cxnLst/>
            <a:rect l="l" t="t" r="r" b="b"/>
            <a:pathLst>
              <a:path w="218955" h="42276" extrusionOk="0">
                <a:moveTo>
                  <a:pt x="95422" y="1"/>
                </a:moveTo>
                <a:cubicBezTo>
                  <a:pt x="95236" y="1"/>
                  <a:pt x="95075" y="11"/>
                  <a:pt x="94940" y="33"/>
                </a:cubicBezTo>
                <a:cubicBezTo>
                  <a:pt x="92024" y="503"/>
                  <a:pt x="0" y="42275"/>
                  <a:pt x="0" y="42275"/>
                </a:cubicBezTo>
                <a:lnTo>
                  <a:pt x="218955" y="42275"/>
                </a:lnTo>
                <a:cubicBezTo>
                  <a:pt x="218955" y="42275"/>
                  <a:pt x="107185" y="1"/>
                  <a:pt x="9542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53" name="Google Shape;953;p25"/>
          <p:cNvGrpSpPr/>
          <p:nvPr/>
        </p:nvGrpSpPr>
        <p:grpSpPr>
          <a:xfrm>
            <a:off x="-139347" y="3868275"/>
            <a:ext cx="9276783" cy="1398672"/>
            <a:chOff x="-139347" y="3868275"/>
            <a:chExt cx="9276783" cy="1398672"/>
          </a:xfrm>
        </p:grpSpPr>
        <p:sp>
          <p:nvSpPr>
            <p:cNvPr id="954" name="Google Shape;954;p25"/>
            <p:cNvSpPr/>
            <p:nvPr/>
          </p:nvSpPr>
          <p:spPr>
            <a:xfrm flipH="1">
              <a:off x="-139347" y="4015425"/>
              <a:ext cx="9276772" cy="548850"/>
            </a:xfrm>
            <a:custGeom>
              <a:avLst/>
              <a:gdLst/>
              <a:ahLst/>
              <a:cxnLst/>
              <a:rect l="l" t="t" r="r" b="b"/>
              <a:pathLst>
                <a:path w="219946" h="21954" extrusionOk="0">
                  <a:moveTo>
                    <a:pt x="0" y="12956"/>
                  </a:moveTo>
                  <a:lnTo>
                    <a:pt x="0" y="21954"/>
                  </a:lnTo>
                  <a:lnTo>
                    <a:pt x="219946" y="8998"/>
                  </a:lnTo>
                  <a:lnTo>
                    <a:pt x="21994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55" name="Google Shape;955;p25"/>
            <p:cNvGrpSpPr/>
            <p:nvPr/>
          </p:nvGrpSpPr>
          <p:grpSpPr>
            <a:xfrm flipH="1">
              <a:off x="2134836" y="4216900"/>
              <a:ext cx="3484400" cy="1050047"/>
              <a:chOff x="3379075" y="4216900"/>
              <a:chExt cx="3484400" cy="1050047"/>
            </a:xfrm>
          </p:grpSpPr>
          <p:sp>
            <p:nvSpPr>
              <p:cNvPr id="956" name="Google Shape;956;p25"/>
              <p:cNvSpPr/>
              <p:nvPr/>
            </p:nvSpPr>
            <p:spPr>
              <a:xfrm>
                <a:off x="6638025" y="42169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7" name="Google Shape;957;p25"/>
              <p:cNvSpPr/>
              <p:nvPr/>
            </p:nvSpPr>
            <p:spPr>
              <a:xfrm>
                <a:off x="5628575" y="4216900"/>
                <a:ext cx="225425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7" h="10661" extrusionOk="0">
                    <a:moveTo>
                      <a:pt x="0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8" name="Google Shape;958;p25"/>
              <p:cNvSpPr/>
              <p:nvPr/>
            </p:nvSpPr>
            <p:spPr>
              <a:xfrm>
                <a:off x="5700425" y="4473175"/>
                <a:ext cx="72850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4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9" name="Google Shape;959;p25"/>
              <p:cNvSpPr/>
              <p:nvPr/>
            </p:nvSpPr>
            <p:spPr>
              <a:xfrm>
                <a:off x="4520150" y="42931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0" name="Google Shape;960;p25"/>
              <p:cNvSpPr/>
              <p:nvPr/>
            </p:nvSpPr>
            <p:spPr>
              <a:xfrm>
                <a:off x="4592025" y="4473175"/>
                <a:ext cx="72825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1" name="Google Shape;961;p25"/>
              <p:cNvSpPr/>
              <p:nvPr/>
            </p:nvSpPr>
            <p:spPr>
              <a:xfrm>
                <a:off x="3379075" y="4327650"/>
                <a:ext cx="225450" cy="262300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492" extrusionOk="0">
                    <a:moveTo>
                      <a:pt x="1" y="10492"/>
                    </a:moveTo>
                    <a:lnTo>
                      <a:pt x="9017" y="10492"/>
                    </a:lnTo>
                    <a:lnTo>
                      <a:pt x="9017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2" name="Google Shape;962;p25"/>
              <p:cNvSpPr/>
              <p:nvPr/>
            </p:nvSpPr>
            <p:spPr>
              <a:xfrm>
                <a:off x="3450950" y="4494102"/>
                <a:ext cx="72825" cy="772845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7567" extrusionOk="0">
                    <a:moveTo>
                      <a:pt x="1" y="47567"/>
                    </a:moveTo>
                    <a:lnTo>
                      <a:pt x="2913" y="47567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63" name="Google Shape;963;p25"/>
            <p:cNvGrpSpPr/>
            <p:nvPr/>
          </p:nvGrpSpPr>
          <p:grpSpPr>
            <a:xfrm flipH="1">
              <a:off x="-57406" y="3868275"/>
              <a:ext cx="9194843" cy="559600"/>
              <a:chOff x="-139125" y="3868275"/>
              <a:chExt cx="9194843" cy="559600"/>
            </a:xfrm>
          </p:grpSpPr>
          <p:sp>
            <p:nvSpPr>
              <p:cNvPr id="964" name="Google Shape;964;p25"/>
              <p:cNvSpPr/>
              <p:nvPr/>
            </p:nvSpPr>
            <p:spPr>
              <a:xfrm>
                <a:off x="-139125" y="3868275"/>
                <a:ext cx="9194843" cy="351450"/>
              </a:xfrm>
              <a:custGeom>
                <a:avLst/>
                <a:gdLst/>
                <a:ahLst/>
                <a:cxnLst/>
                <a:rect l="l" t="t" r="r" b="b"/>
                <a:pathLst>
                  <a:path w="219946" h="14058" extrusionOk="0">
                    <a:moveTo>
                      <a:pt x="0" y="12956"/>
                    </a:moveTo>
                    <a:lnTo>
                      <a:pt x="0" y="14058"/>
                    </a:lnTo>
                    <a:lnTo>
                      <a:pt x="219946" y="1102"/>
                    </a:lnTo>
                    <a:lnTo>
                      <a:pt x="219946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5" name="Google Shape;965;p25"/>
              <p:cNvSpPr/>
              <p:nvPr/>
            </p:nvSpPr>
            <p:spPr>
              <a:xfrm>
                <a:off x="125427" y="4182825"/>
                <a:ext cx="34406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2" extrusionOk="0">
                    <a:moveTo>
                      <a:pt x="1" y="9802"/>
                    </a:moveTo>
                    <a:lnTo>
                      <a:pt x="822" y="9802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6" name="Google Shape;966;p25"/>
              <p:cNvSpPr/>
              <p:nvPr/>
            </p:nvSpPr>
            <p:spPr>
              <a:xfrm>
                <a:off x="336927" y="4176300"/>
                <a:ext cx="34406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783" extrusionOk="0">
                    <a:moveTo>
                      <a:pt x="1" y="9783"/>
                    </a:moveTo>
                    <a:lnTo>
                      <a:pt x="822" y="9783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7" name="Google Shape;967;p25"/>
              <p:cNvSpPr/>
              <p:nvPr/>
            </p:nvSpPr>
            <p:spPr>
              <a:xfrm>
                <a:off x="548427" y="4169300"/>
                <a:ext cx="33611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802" extrusionOk="0">
                    <a:moveTo>
                      <a:pt x="1" y="9801"/>
                    </a:moveTo>
                    <a:lnTo>
                      <a:pt x="803" y="9801"/>
                    </a:lnTo>
                    <a:lnTo>
                      <a:pt x="80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8" name="Google Shape;968;p25"/>
              <p:cNvSpPr/>
              <p:nvPr/>
            </p:nvSpPr>
            <p:spPr>
              <a:xfrm>
                <a:off x="759174" y="4162300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1" y="9801"/>
                    </a:lnTo>
                    <a:lnTo>
                      <a:pt x="821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9" name="Google Shape;969;p25"/>
              <p:cNvSpPr/>
              <p:nvPr/>
            </p:nvSpPr>
            <p:spPr>
              <a:xfrm>
                <a:off x="970673" y="4155300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1" y="9801"/>
                    </a:lnTo>
                    <a:lnTo>
                      <a:pt x="821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0" name="Google Shape;970;p25"/>
              <p:cNvSpPr/>
              <p:nvPr/>
            </p:nvSpPr>
            <p:spPr>
              <a:xfrm>
                <a:off x="1182173" y="4148775"/>
                <a:ext cx="34364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783" extrusionOk="0">
                    <a:moveTo>
                      <a:pt x="0" y="9782"/>
                    </a:moveTo>
                    <a:lnTo>
                      <a:pt x="821" y="9782"/>
                    </a:lnTo>
                    <a:lnTo>
                      <a:pt x="82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1" name="Google Shape;971;p25"/>
              <p:cNvSpPr/>
              <p:nvPr/>
            </p:nvSpPr>
            <p:spPr>
              <a:xfrm>
                <a:off x="1393673" y="4141775"/>
                <a:ext cx="34364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1" extrusionOk="0">
                    <a:moveTo>
                      <a:pt x="0" y="9801"/>
                    </a:moveTo>
                    <a:lnTo>
                      <a:pt x="821" y="9801"/>
                    </a:lnTo>
                    <a:lnTo>
                      <a:pt x="82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2" name="Google Shape;972;p25"/>
              <p:cNvSpPr/>
              <p:nvPr/>
            </p:nvSpPr>
            <p:spPr>
              <a:xfrm>
                <a:off x="1605172" y="4134775"/>
                <a:ext cx="34364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1" extrusionOk="0">
                    <a:moveTo>
                      <a:pt x="0" y="9801"/>
                    </a:moveTo>
                    <a:lnTo>
                      <a:pt x="821" y="9801"/>
                    </a:lnTo>
                    <a:lnTo>
                      <a:pt x="82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3" name="Google Shape;973;p25"/>
              <p:cNvSpPr/>
              <p:nvPr/>
            </p:nvSpPr>
            <p:spPr>
              <a:xfrm>
                <a:off x="1816672" y="4127775"/>
                <a:ext cx="33569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03" h="9801" extrusionOk="0">
                    <a:moveTo>
                      <a:pt x="0" y="9801"/>
                    </a:moveTo>
                    <a:lnTo>
                      <a:pt x="803" y="9801"/>
                    </a:lnTo>
                    <a:lnTo>
                      <a:pt x="80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4" name="Google Shape;974;p25"/>
              <p:cNvSpPr/>
              <p:nvPr/>
            </p:nvSpPr>
            <p:spPr>
              <a:xfrm>
                <a:off x="2027377" y="4121225"/>
                <a:ext cx="34364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783" extrusionOk="0">
                    <a:moveTo>
                      <a:pt x="0" y="9783"/>
                    </a:moveTo>
                    <a:lnTo>
                      <a:pt x="822" y="9783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5" name="Google Shape;975;p25"/>
              <p:cNvSpPr/>
              <p:nvPr/>
            </p:nvSpPr>
            <p:spPr>
              <a:xfrm>
                <a:off x="2238877" y="4114225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6" name="Google Shape;976;p25"/>
              <p:cNvSpPr/>
              <p:nvPr/>
            </p:nvSpPr>
            <p:spPr>
              <a:xfrm>
                <a:off x="2450377" y="4107225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7" name="Google Shape;977;p25"/>
              <p:cNvSpPr/>
              <p:nvPr/>
            </p:nvSpPr>
            <p:spPr>
              <a:xfrm>
                <a:off x="2661876" y="4100225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8" name="Google Shape;978;p25"/>
              <p:cNvSpPr/>
              <p:nvPr/>
            </p:nvSpPr>
            <p:spPr>
              <a:xfrm>
                <a:off x="2873376" y="4093700"/>
                <a:ext cx="34364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783" extrusionOk="0">
                    <a:moveTo>
                      <a:pt x="0" y="9782"/>
                    </a:moveTo>
                    <a:lnTo>
                      <a:pt x="822" y="9782"/>
                    </a:lnTo>
                    <a:lnTo>
                      <a:pt x="8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9" name="Google Shape;979;p25"/>
              <p:cNvSpPr/>
              <p:nvPr/>
            </p:nvSpPr>
            <p:spPr>
              <a:xfrm>
                <a:off x="3084876" y="4086700"/>
                <a:ext cx="33611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802" extrusionOk="0">
                    <a:moveTo>
                      <a:pt x="0" y="9801"/>
                    </a:moveTo>
                    <a:lnTo>
                      <a:pt x="803" y="9801"/>
                    </a:lnTo>
                    <a:lnTo>
                      <a:pt x="80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25"/>
              <p:cNvSpPr/>
              <p:nvPr/>
            </p:nvSpPr>
            <p:spPr>
              <a:xfrm>
                <a:off x="3296375" y="4079700"/>
                <a:ext cx="33611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802" extrusionOk="0">
                    <a:moveTo>
                      <a:pt x="0" y="9801"/>
                    </a:moveTo>
                    <a:lnTo>
                      <a:pt x="803" y="9801"/>
                    </a:lnTo>
                    <a:lnTo>
                      <a:pt x="80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25"/>
              <p:cNvSpPr/>
              <p:nvPr/>
            </p:nvSpPr>
            <p:spPr>
              <a:xfrm>
                <a:off x="3507081" y="4072700"/>
                <a:ext cx="34406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1" extrusionOk="0">
                    <a:moveTo>
                      <a:pt x="1" y="9801"/>
                    </a:moveTo>
                    <a:lnTo>
                      <a:pt x="822" y="9801"/>
                    </a:lnTo>
                    <a:lnTo>
                      <a:pt x="82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25"/>
              <p:cNvSpPr/>
              <p:nvPr/>
            </p:nvSpPr>
            <p:spPr>
              <a:xfrm>
                <a:off x="3718580" y="4066175"/>
                <a:ext cx="34406" cy="2445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782" extrusionOk="0">
                    <a:moveTo>
                      <a:pt x="1" y="9782"/>
                    </a:moveTo>
                    <a:lnTo>
                      <a:pt x="822" y="9782"/>
                    </a:lnTo>
                    <a:lnTo>
                      <a:pt x="82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25"/>
              <p:cNvSpPr/>
              <p:nvPr/>
            </p:nvSpPr>
            <p:spPr>
              <a:xfrm>
                <a:off x="3930080" y="4059150"/>
                <a:ext cx="34406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2" extrusionOk="0">
                    <a:moveTo>
                      <a:pt x="1" y="9802"/>
                    </a:moveTo>
                    <a:lnTo>
                      <a:pt x="822" y="9802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25"/>
              <p:cNvSpPr/>
              <p:nvPr/>
            </p:nvSpPr>
            <p:spPr>
              <a:xfrm>
                <a:off x="4141580" y="4052150"/>
                <a:ext cx="34406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2" extrusionOk="0">
                    <a:moveTo>
                      <a:pt x="1" y="9802"/>
                    </a:moveTo>
                    <a:lnTo>
                      <a:pt x="822" y="9802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25"/>
              <p:cNvSpPr/>
              <p:nvPr/>
            </p:nvSpPr>
            <p:spPr>
              <a:xfrm>
                <a:off x="4353079" y="4045625"/>
                <a:ext cx="33611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783" extrusionOk="0">
                    <a:moveTo>
                      <a:pt x="1" y="9783"/>
                    </a:moveTo>
                    <a:lnTo>
                      <a:pt x="804" y="9783"/>
                    </a:lnTo>
                    <a:lnTo>
                      <a:pt x="804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6" name="Google Shape;986;p25"/>
              <p:cNvSpPr/>
              <p:nvPr/>
            </p:nvSpPr>
            <p:spPr>
              <a:xfrm>
                <a:off x="4564579" y="4038625"/>
                <a:ext cx="33611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783" extrusionOk="0">
                    <a:moveTo>
                      <a:pt x="1" y="9783"/>
                    </a:moveTo>
                    <a:lnTo>
                      <a:pt x="804" y="9783"/>
                    </a:lnTo>
                    <a:lnTo>
                      <a:pt x="804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7" name="Google Shape;987;p25"/>
              <p:cNvSpPr/>
              <p:nvPr/>
            </p:nvSpPr>
            <p:spPr>
              <a:xfrm>
                <a:off x="4775326" y="4031625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25"/>
              <p:cNvSpPr/>
              <p:nvPr/>
            </p:nvSpPr>
            <p:spPr>
              <a:xfrm>
                <a:off x="4986826" y="4024625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25"/>
              <p:cNvSpPr/>
              <p:nvPr/>
            </p:nvSpPr>
            <p:spPr>
              <a:xfrm>
                <a:off x="5198325" y="4018100"/>
                <a:ext cx="34364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783" extrusionOk="0">
                    <a:moveTo>
                      <a:pt x="0" y="9782"/>
                    </a:moveTo>
                    <a:lnTo>
                      <a:pt x="822" y="9782"/>
                    </a:lnTo>
                    <a:lnTo>
                      <a:pt x="8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25"/>
              <p:cNvSpPr/>
              <p:nvPr/>
            </p:nvSpPr>
            <p:spPr>
              <a:xfrm>
                <a:off x="5409825" y="4011100"/>
                <a:ext cx="34364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1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25"/>
              <p:cNvSpPr/>
              <p:nvPr/>
            </p:nvSpPr>
            <p:spPr>
              <a:xfrm>
                <a:off x="5621325" y="4004100"/>
                <a:ext cx="34364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1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2" name="Google Shape;992;p25"/>
              <p:cNvSpPr/>
              <p:nvPr/>
            </p:nvSpPr>
            <p:spPr>
              <a:xfrm>
                <a:off x="5832824" y="3997100"/>
                <a:ext cx="33569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03" h="9801" extrusionOk="0">
                    <a:moveTo>
                      <a:pt x="0" y="9801"/>
                    </a:moveTo>
                    <a:lnTo>
                      <a:pt x="803" y="9801"/>
                    </a:lnTo>
                    <a:lnTo>
                      <a:pt x="80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3" name="Google Shape;993;p25"/>
              <p:cNvSpPr/>
              <p:nvPr/>
            </p:nvSpPr>
            <p:spPr>
              <a:xfrm>
                <a:off x="6043530" y="3990550"/>
                <a:ext cx="34364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783" extrusionOk="0">
                    <a:moveTo>
                      <a:pt x="1" y="9783"/>
                    </a:moveTo>
                    <a:lnTo>
                      <a:pt x="822" y="9783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4" name="Google Shape;994;p25"/>
              <p:cNvSpPr/>
              <p:nvPr/>
            </p:nvSpPr>
            <p:spPr>
              <a:xfrm>
                <a:off x="6255029" y="3983550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1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5" name="Google Shape;995;p25"/>
              <p:cNvSpPr/>
              <p:nvPr/>
            </p:nvSpPr>
            <p:spPr>
              <a:xfrm>
                <a:off x="6466529" y="3976550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1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6" name="Google Shape;996;p25"/>
              <p:cNvSpPr/>
              <p:nvPr/>
            </p:nvSpPr>
            <p:spPr>
              <a:xfrm>
                <a:off x="6678029" y="3969550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1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7" name="Google Shape;997;p25"/>
              <p:cNvSpPr/>
              <p:nvPr/>
            </p:nvSpPr>
            <p:spPr>
              <a:xfrm>
                <a:off x="6889528" y="3963025"/>
                <a:ext cx="34364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783" extrusionOk="0">
                    <a:moveTo>
                      <a:pt x="1" y="9782"/>
                    </a:moveTo>
                    <a:lnTo>
                      <a:pt x="822" y="9782"/>
                    </a:lnTo>
                    <a:lnTo>
                      <a:pt x="82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8" name="Google Shape;998;p25"/>
              <p:cNvSpPr/>
              <p:nvPr/>
            </p:nvSpPr>
            <p:spPr>
              <a:xfrm>
                <a:off x="7101028" y="3956025"/>
                <a:ext cx="33611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802" extrusionOk="0">
                    <a:moveTo>
                      <a:pt x="1" y="9801"/>
                    </a:moveTo>
                    <a:lnTo>
                      <a:pt x="803" y="9801"/>
                    </a:lnTo>
                    <a:lnTo>
                      <a:pt x="803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9" name="Google Shape;999;p25"/>
              <p:cNvSpPr/>
              <p:nvPr/>
            </p:nvSpPr>
            <p:spPr>
              <a:xfrm>
                <a:off x="7311733" y="3949025"/>
                <a:ext cx="34406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2" extrusionOk="0">
                    <a:moveTo>
                      <a:pt x="1" y="9801"/>
                    </a:moveTo>
                    <a:lnTo>
                      <a:pt x="822" y="9801"/>
                    </a:lnTo>
                    <a:lnTo>
                      <a:pt x="82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0" name="Google Shape;1000;p25"/>
              <p:cNvSpPr/>
              <p:nvPr/>
            </p:nvSpPr>
            <p:spPr>
              <a:xfrm>
                <a:off x="7523233" y="3942025"/>
                <a:ext cx="34406" cy="245025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1" extrusionOk="0">
                    <a:moveTo>
                      <a:pt x="1" y="9801"/>
                    </a:moveTo>
                    <a:lnTo>
                      <a:pt x="822" y="9801"/>
                    </a:lnTo>
                    <a:lnTo>
                      <a:pt x="822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1" name="Google Shape;1001;p25"/>
              <p:cNvSpPr/>
              <p:nvPr/>
            </p:nvSpPr>
            <p:spPr>
              <a:xfrm>
                <a:off x="7734733" y="3935475"/>
                <a:ext cx="34406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783" extrusionOk="0">
                    <a:moveTo>
                      <a:pt x="1" y="9783"/>
                    </a:moveTo>
                    <a:lnTo>
                      <a:pt x="822" y="9783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2" name="Google Shape;1002;p25"/>
              <p:cNvSpPr/>
              <p:nvPr/>
            </p:nvSpPr>
            <p:spPr>
              <a:xfrm>
                <a:off x="7946232" y="3928475"/>
                <a:ext cx="34406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2" extrusionOk="0">
                    <a:moveTo>
                      <a:pt x="1" y="9802"/>
                    </a:moveTo>
                    <a:lnTo>
                      <a:pt x="822" y="9802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3" name="Google Shape;1003;p25"/>
              <p:cNvSpPr/>
              <p:nvPr/>
            </p:nvSpPr>
            <p:spPr>
              <a:xfrm>
                <a:off x="8157732" y="3921475"/>
                <a:ext cx="34406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9802" extrusionOk="0">
                    <a:moveTo>
                      <a:pt x="1" y="9802"/>
                    </a:moveTo>
                    <a:lnTo>
                      <a:pt x="822" y="9802"/>
                    </a:lnTo>
                    <a:lnTo>
                      <a:pt x="822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4" name="Google Shape;1004;p25"/>
              <p:cNvSpPr/>
              <p:nvPr/>
            </p:nvSpPr>
            <p:spPr>
              <a:xfrm>
                <a:off x="8369232" y="3914475"/>
                <a:ext cx="33611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04" h="9802" extrusionOk="0">
                    <a:moveTo>
                      <a:pt x="1" y="9802"/>
                    </a:moveTo>
                    <a:lnTo>
                      <a:pt x="804" y="9802"/>
                    </a:lnTo>
                    <a:lnTo>
                      <a:pt x="804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5" name="Google Shape;1005;p25"/>
              <p:cNvSpPr/>
              <p:nvPr/>
            </p:nvSpPr>
            <p:spPr>
              <a:xfrm>
                <a:off x="8580773" y="3907950"/>
                <a:ext cx="33569" cy="244575"/>
              </a:xfrm>
              <a:custGeom>
                <a:avLst/>
                <a:gdLst/>
                <a:ahLst/>
                <a:cxnLst/>
                <a:rect l="l" t="t" r="r" b="b"/>
                <a:pathLst>
                  <a:path w="803" h="9783" extrusionOk="0">
                    <a:moveTo>
                      <a:pt x="0" y="9783"/>
                    </a:moveTo>
                    <a:lnTo>
                      <a:pt x="803" y="9783"/>
                    </a:lnTo>
                    <a:lnTo>
                      <a:pt x="803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6" name="Google Shape;1006;p25"/>
              <p:cNvSpPr/>
              <p:nvPr/>
            </p:nvSpPr>
            <p:spPr>
              <a:xfrm>
                <a:off x="8791478" y="3900950"/>
                <a:ext cx="34364" cy="245050"/>
              </a:xfrm>
              <a:custGeom>
                <a:avLst/>
                <a:gdLst/>
                <a:ahLst/>
                <a:cxnLst/>
                <a:rect l="l" t="t" r="r" b="b"/>
                <a:pathLst>
                  <a:path w="822" h="9802" extrusionOk="0">
                    <a:moveTo>
                      <a:pt x="0" y="9801"/>
                    </a:moveTo>
                    <a:lnTo>
                      <a:pt x="822" y="9801"/>
                    </a:lnTo>
                    <a:lnTo>
                      <a:pt x="822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07" name="Google Shape;1007;p25"/>
            <p:cNvGrpSpPr/>
            <p:nvPr/>
          </p:nvGrpSpPr>
          <p:grpSpPr>
            <a:xfrm flipH="1">
              <a:off x="5406861" y="4293100"/>
              <a:ext cx="3484400" cy="973847"/>
              <a:chOff x="3379075" y="4293100"/>
              <a:chExt cx="3484400" cy="973847"/>
            </a:xfrm>
          </p:grpSpPr>
          <p:sp>
            <p:nvSpPr>
              <p:cNvPr id="1008" name="Google Shape;1008;p25"/>
              <p:cNvSpPr/>
              <p:nvPr/>
            </p:nvSpPr>
            <p:spPr>
              <a:xfrm>
                <a:off x="6638025" y="42931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9" name="Google Shape;1009;p25"/>
              <p:cNvSpPr/>
              <p:nvPr/>
            </p:nvSpPr>
            <p:spPr>
              <a:xfrm>
                <a:off x="5628575" y="4369300"/>
                <a:ext cx="225425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7" h="10661" extrusionOk="0">
                    <a:moveTo>
                      <a:pt x="0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0" name="Google Shape;1010;p25"/>
              <p:cNvSpPr/>
              <p:nvPr/>
            </p:nvSpPr>
            <p:spPr>
              <a:xfrm>
                <a:off x="5700425" y="4473175"/>
                <a:ext cx="72850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4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1" name="Google Shape;1011;p25"/>
              <p:cNvSpPr/>
              <p:nvPr/>
            </p:nvSpPr>
            <p:spPr>
              <a:xfrm>
                <a:off x="4520150" y="43693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2" name="Google Shape;1012;p25"/>
              <p:cNvSpPr/>
              <p:nvPr/>
            </p:nvSpPr>
            <p:spPr>
              <a:xfrm>
                <a:off x="4592025" y="4473175"/>
                <a:ext cx="72825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3" name="Google Shape;1013;p25"/>
              <p:cNvSpPr/>
              <p:nvPr/>
            </p:nvSpPr>
            <p:spPr>
              <a:xfrm>
                <a:off x="3379075" y="4403850"/>
                <a:ext cx="225450" cy="262300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492" extrusionOk="0">
                    <a:moveTo>
                      <a:pt x="1" y="10492"/>
                    </a:moveTo>
                    <a:lnTo>
                      <a:pt x="9017" y="10492"/>
                    </a:lnTo>
                    <a:lnTo>
                      <a:pt x="9017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4" name="Google Shape;1014;p25"/>
              <p:cNvSpPr/>
              <p:nvPr/>
            </p:nvSpPr>
            <p:spPr>
              <a:xfrm>
                <a:off x="3450950" y="4494102"/>
                <a:ext cx="72825" cy="772845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7567" extrusionOk="0">
                    <a:moveTo>
                      <a:pt x="1" y="47567"/>
                    </a:moveTo>
                    <a:lnTo>
                      <a:pt x="2913" y="47567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15" name="Google Shape;1015;p25"/>
            <p:cNvGrpSpPr/>
            <p:nvPr/>
          </p:nvGrpSpPr>
          <p:grpSpPr>
            <a:xfrm flipH="1">
              <a:off x="-109714" y="4175950"/>
              <a:ext cx="2474925" cy="1050047"/>
              <a:chOff x="3379075" y="4216900"/>
              <a:chExt cx="2474925" cy="1050047"/>
            </a:xfrm>
          </p:grpSpPr>
          <p:sp>
            <p:nvSpPr>
              <p:cNvPr id="1016" name="Google Shape;1016;p25"/>
              <p:cNvSpPr/>
              <p:nvPr/>
            </p:nvSpPr>
            <p:spPr>
              <a:xfrm>
                <a:off x="5628575" y="4216900"/>
                <a:ext cx="225425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7" h="10661" extrusionOk="0">
                    <a:moveTo>
                      <a:pt x="0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7" name="Google Shape;1017;p25"/>
              <p:cNvSpPr/>
              <p:nvPr/>
            </p:nvSpPr>
            <p:spPr>
              <a:xfrm>
                <a:off x="5700425" y="4473175"/>
                <a:ext cx="72850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4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8" name="Google Shape;1018;p25"/>
              <p:cNvSpPr/>
              <p:nvPr/>
            </p:nvSpPr>
            <p:spPr>
              <a:xfrm>
                <a:off x="4520150" y="4216900"/>
                <a:ext cx="225450" cy="266525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661" extrusionOk="0">
                    <a:moveTo>
                      <a:pt x="1" y="10660"/>
                    </a:moveTo>
                    <a:lnTo>
                      <a:pt x="9017" y="10660"/>
                    </a:lnTo>
                    <a:lnTo>
                      <a:pt x="901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9" name="Google Shape;1019;p25"/>
              <p:cNvSpPr/>
              <p:nvPr/>
            </p:nvSpPr>
            <p:spPr>
              <a:xfrm>
                <a:off x="4592025" y="4473175"/>
                <a:ext cx="72825" cy="792553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8780" extrusionOk="0">
                    <a:moveTo>
                      <a:pt x="1" y="48780"/>
                    </a:moveTo>
                    <a:lnTo>
                      <a:pt x="2913" y="48780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0" name="Google Shape;1020;p25"/>
              <p:cNvSpPr/>
              <p:nvPr/>
            </p:nvSpPr>
            <p:spPr>
              <a:xfrm>
                <a:off x="3379075" y="4251450"/>
                <a:ext cx="225450" cy="262300"/>
              </a:xfrm>
              <a:custGeom>
                <a:avLst/>
                <a:gdLst/>
                <a:ahLst/>
                <a:cxnLst/>
                <a:rect l="l" t="t" r="r" b="b"/>
                <a:pathLst>
                  <a:path w="9018" h="10492" extrusionOk="0">
                    <a:moveTo>
                      <a:pt x="1" y="10492"/>
                    </a:moveTo>
                    <a:lnTo>
                      <a:pt x="9017" y="10492"/>
                    </a:lnTo>
                    <a:lnTo>
                      <a:pt x="9017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1" name="Google Shape;1021;p25"/>
              <p:cNvSpPr/>
              <p:nvPr/>
            </p:nvSpPr>
            <p:spPr>
              <a:xfrm>
                <a:off x="3450950" y="4494102"/>
                <a:ext cx="72825" cy="772845"/>
              </a:xfrm>
              <a:custGeom>
                <a:avLst/>
                <a:gdLst/>
                <a:ahLst/>
                <a:cxnLst/>
                <a:rect l="l" t="t" r="r" b="b"/>
                <a:pathLst>
                  <a:path w="2913" h="47567" extrusionOk="0">
                    <a:moveTo>
                      <a:pt x="1" y="47567"/>
                    </a:moveTo>
                    <a:lnTo>
                      <a:pt x="2913" y="47567"/>
                    </a:lnTo>
                    <a:lnTo>
                      <a:pt x="2913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22" name="Google Shape;1022;p25"/>
          <p:cNvGrpSpPr/>
          <p:nvPr/>
        </p:nvGrpSpPr>
        <p:grpSpPr>
          <a:xfrm rot="127889">
            <a:off x="6158601" y="3415032"/>
            <a:ext cx="2323761" cy="719730"/>
            <a:chOff x="3962175" y="2631750"/>
            <a:chExt cx="3075700" cy="952625"/>
          </a:xfrm>
        </p:grpSpPr>
        <p:sp>
          <p:nvSpPr>
            <p:cNvPr id="1023" name="Google Shape;1023;p25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4" name="Google Shape;1024;p25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25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25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25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25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25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25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25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25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25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25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25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25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25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25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25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25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1" name="Google Shape;1041;p25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42" name="Google Shape;1042;p25"/>
          <p:cNvSpPr/>
          <p:nvPr/>
        </p:nvSpPr>
        <p:spPr>
          <a:xfrm>
            <a:off x="5571400" y="36002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3" name="Google Shape;1043;p25"/>
          <p:cNvSpPr/>
          <p:nvPr/>
        </p:nvSpPr>
        <p:spPr>
          <a:xfrm rot="-2231248" flipH="1">
            <a:off x="593018" y="11732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4" name="Google Shape;1044;p25"/>
          <p:cNvSpPr/>
          <p:nvPr/>
        </p:nvSpPr>
        <p:spPr>
          <a:xfrm rot="-2231248" flipH="1">
            <a:off x="757493" y="5528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5">
    <p:spTree>
      <p:nvGrpSpPr>
        <p:cNvPr id="1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Google Shape;1046;p26"/>
          <p:cNvSpPr/>
          <p:nvPr/>
        </p:nvSpPr>
        <p:spPr>
          <a:xfrm flipH="1">
            <a:off x="470467" y="398238"/>
            <a:ext cx="883583" cy="883564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7" name="Google Shape;1047;p26"/>
          <p:cNvSpPr/>
          <p:nvPr/>
        </p:nvSpPr>
        <p:spPr>
          <a:xfrm flipH="1">
            <a:off x="0" y="56527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" name="Google Shape;1048;p26"/>
          <p:cNvSpPr/>
          <p:nvPr/>
        </p:nvSpPr>
        <p:spPr>
          <a:xfrm rot="-2231248" flipH="1">
            <a:off x="1679693" y="10102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9" name="Google Shape;1049;p26"/>
          <p:cNvSpPr/>
          <p:nvPr/>
        </p:nvSpPr>
        <p:spPr>
          <a:xfrm rot="-2231248" flipH="1">
            <a:off x="1844168" y="3898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50" name="Google Shape;1050;p26"/>
          <p:cNvGrpSpPr/>
          <p:nvPr/>
        </p:nvGrpSpPr>
        <p:grpSpPr>
          <a:xfrm flipH="1">
            <a:off x="4964675" y="2631750"/>
            <a:ext cx="3075700" cy="952625"/>
            <a:chOff x="3962175" y="2631750"/>
            <a:chExt cx="3075700" cy="952625"/>
          </a:xfrm>
        </p:grpSpPr>
        <p:sp>
          <p:nvSpPr>
            <p:cNvPr id="1051" name="Google Shape;1051;p26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2" name="Google Shape;1052;p26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26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26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26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26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26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26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26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26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26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26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26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26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26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26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26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26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26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70" name="Google Shape;1070;p26"/>
          <p:cNvGrpSpPr/>
          <p:nvPr/>
        </p:nvGrpSpPr>
        <p:grpSpPr>
          <a:xfrm flipH="1">
            <a:off x="-613275" y="3559275"/>
            <a:ext cx="9800100" cy="1657575"/>
            <a:chOff x="-613275" y="3559275"/>
            <a:chExt cx="9800100" cy="1657575"/>
          </a:xfrm>
        </p:grpSpPr>
        <p:sp>
          <p:nvSpPr>
            <p:cNvPr id="1071" name="Google Shape;1071;p26"/>
            <p:cNvSpPr/>
            <p:nvPr/>
          </p:nvSpPr>
          <p:spPr>
            <a:xfrm>
              <a:off x="8699600" y="3962263"/>
              <a:ext cx="444400" cy="1230850"/>
            </a:xfrm>
            <a:custGeom>
              <a:avLst/>
              <a:gdLst/>
              <a:ahLst/>
              <a:cxnLst/>
              <a:rect l="l" t="t" r="r" b="b"/>
              <a:pathLst>
                <a:path w="17776" h="49234" extrusionOk="0">
                  <a:moveTo>
                    <a:pt x="1" y="15017"/>
                  </a:moveTo>
                  <a:lnTo>
                    <a:pt x="1" y="49234"/>
                  </a:lnTo>
                  <a:lnTo>
                    <a:pt x="5487" y="49234"/>
                  </a:lnTo>
                  <a:lnTo>
                    <a:pt x="5487" y="15017"/>
                  </a:lnTo>
                  <a:cubicBezTo>
                    <a:pt x="5487" y="7665"/>
                    <a:pt x="10785" y="1537"/>
                    <a:pt x="17776" y="251"/>
                  </a:cubicBezTo>
                  <a:lnTo>
                    <a:pt x="17776" y="251"/>
                  </a:lnTo>
                  <a:cubicBezTo>
                    <a:pt x="16882" y="79"/>
                    <a:pt x="15957" y="1"/>
                    <a:pt x="15033" y="1"/>
                  </a:cubicBezTo>
                  <a:lnTo>
                    <a:pt x="15033" y="1"/>
                  </a:lnTo>
                  <a:cubicBezTo>
                    <a:pt x="6725" y="1"/>
                    <a:pt x="1" y="6725"/>
                    <a:pt x="1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26"/>
            <p:cNvSpPr/>
            <p:nvPr/>
          </p:nvSpPr>
          <p:spPr>
            <a:xfrm>
              <a:off x="756675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69" y="1537"/>
                    <a:pt x="17759" y="251"/>
                  </a:cubicBezTo>
                  <a:lnTo>
                    <a:pt x="17759" y="251"/>
                  </a:lnTo>
                  <a:cubicBezTo>
                    <a:pt x="16866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26"/>
            <p:cNvSpPr/>
            <p:nvPr/>
          </p:nvSpPr>
          <p:spPr>
            <a:xfrm>
              <a:off x="643350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59" y="251"/>
                  </a:cubicBezTo>
                  <a:lnTo>
                    <a:pt x="17759" y="251"/>
                  </a:lnTo>
                  <a:cubicBezTo>
                    <a:pt x="16881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26"/>
            <p:cNvSpPr/>
            <p:nvPr/>
          </p:nvSpPr>
          <p:spPr>
            <a:xfrm>
              <a:off x="5300250" y="3962263"/>
              <a:ext cx="444375" cy="1230850"/>
            </a:xfrm>
            <a:custGeom>
              <a:avLst/>
              <a:gdLst/>
              <a:ahLst/>
              <a:cxnLst/>
              <a:rect l="l" t="t" r="r" b="b"/>
              <a:pathLst>
                <a:path w="17775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75" y="251"/>
                  </a:cubicBezTo>
                  <a:lnTo>
                    <a:pt x="17775" y="251"/>
                  </a:lnTo>
                  <a:cubicBezTo>
                    <a:pt x="16881" y="79"/>
                    <a:pt x="15957" y="1"/>
                    <a:pt x="15032" y="1"/>
                  </a:cubicBezTo>
                  <a:lnTo>
                    <a:pt x="15032" y="1"/>
                  </a:lnTo>
                  <a:cubicBezTo>
                    <a:pt x="6724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075" name="Google Shape;1075;p26"/>
            <p:cNvGrpSpPr/>
            <p:nvPr/>
          </p:nvGrpSpPr>
          <p:grpSpPr>
            <a:xfrm>
              <a:off x="-613275" y="3559275"/>
              <a:ext cx="9800100" cy="1657575"/>
              <a:chOff x="-613275" y="3443675"/>
              <a:chExt cx="9800100" cy="1657575"/>
            </a:xfrm>
          </p:grpSpPr>
          <p:sp>
            <p:nvSpPr>
              <p:cNvPr id="1076" name="Google Shape;1076;p26"/>
              <p:cNvSpPr/>
              <p:nvPr/>
            </p:nvSpPr>
            <p:spPr>
              <a:xfrm>
                <a:off x="3962175" y="3443675"/>
                <a:ext cx="5224650" cy="1657575"/>
              </a:xfrm>
              <a:custGeom>
                <a:avLst/>
                <a:gdLst/>
                <a:ahLst/>
                <a:cxnLst/>
                <a:rect l="l" t="t" r="r" b="b"/>
                <a:pathLst>
                  <a:path w="208986" h="66303" extrusionOk="0">
                    <a:moveTo>
                      <a:pt x="0" y="0"/>
                    </a:moveTo>
                    <a:lnTo>
                      <a:pt x="0" y="1207"/>
                    </a:lnTo>
                    <a:lnTo>
                      <a:pt x="5486" y="1207"/>
                    </a:lnTo>
                    <a:lnTo>
                      <a:pt x="5486" y="5439"/>
                    </a:lnTo>
                    <a:lnTo>
                      <a:pt x="0" y="5439"/>
                    </a:lnTo>
                    <a:lnTo>
                      <a:pt x="0" y="66303"/>
                    </a:lnTo>
                    <a:lnTo>
                      <a:pt x="8104" y="66303"/>
                    </a:lnTo>
                    <a:lnTo>
                      <a:pt x="8104" y="32086"/>
                    </a:lnTo>
                    <a:cubicBezTo>
                      <a:pt x="8104" y="23794"/>
                      <a:pt x="14828" y="17070"/>
                      <a:pt x="23120" y="17070"/>
                    </a:cubicBezTo>
                    <a:lnTo>
                      <a:pt x="23120" y="17070"/>
                    </a:lnTo>
                    <a:cubicBezTo>
                      <a:pt x="31411" y="17070"/>
                      <a:pt x="38136" y="23794"/>
                      <a:pt x="38136" y="32086"/>
                    </a:cubicBezTo>
                    <a:lnTo>
                      <a:pt x="38136" y="32086"/>
                    </a:lnTo>
                    <a:lnTo>
                      <a:pt x="38136" y="66303"/>
                    </a:lnTo>
                    <a:lnTo>
                      <a:pt x="53434" y="66303"/>
                    </a:lnTo>
                    <a:lnTo>
                      <a:pt x="53434" y="32086"/>
                    </a:lnTo>
                    <a:cubicBezTo>
                      <a:pt x="53434" y="23794"/>
                      <a:pt x="60158" y="17070"/>
                      <a:pt x="68450" y="17070"/>
                    </a:cubicBezTo>
                    <a:lnTo>
                      <a:pt x="68450" y="17070"/>
                    </a:lnTo>
                    <a:cubicBezTo>
                      <a:pt x="76741" y="17070"/>
                      <a:pt x="83466" y="23794"/>
                      <a:pt x="83466" y="32086"/>
                    </a:cubicBezTo>
                    <a:lnTo>
                      <a:pt x="83466" y="32086"/>
                    </a:lnTo>
                    <a:lnTo>
                      <a:pt x="83466" y="66303"/>
                    </a:lnTo>
                    <a:lnTo>
                      <a:pt x="98764" y="66303"/>
                    </a:lnTo>
                    <a:lnTo>
                      <a:pt x="98764" y="32086"/>
                    </a:lnTo>
                    <a:cubicBezTo>
                      <a:pt x="98764" y="23794"/>
                      <a:pt x="105488" y="17070"/>
                      <a:pt x="113780" y="17070"/>
                    </a:cubicBezTo>
                    <a:lnTo>
                      <a:pt x="113780" y="17070"/>
                    </a:lnTo>
                    <a:cubicBezTo>
                      <a:pt x="122072" y="17070"/>
                      <a:pt x="128796" y="23794"/>
                      <a:pt x="128796" y="32086"/>
                    </a:cubicBezTo>
                    <a:lnTo>
                      <a:pt x="128796" y="32086"/>
                    </a:lnTo>
                    <a:lnTo>
                      <a:pt x="128796" y="66303"/>
                    </a:lnTo>
                    <a:lnTo>
                      <a:pt x="144094" y="66303"/>
                    </a:lnTo>
                    <a:lnTo>
                      <a:pt x="144094" y="32086"/>
                    </a:lnTo>
                    <a:cubicBezTo>
                      <a:pt x="144094" y="23794"/>
                      <a:pt x="150818" y="17070"/>
                      <a:pt x="159110" y="17070"/>
                    </a:cubicBezTo>
                    <a:lnTo>
                      <a:pt x="159110" y="17070"/>
                    </a:lnTo>
                    <a:cubicBezTo>
                      <a:pt x="167402" y="17070"/>
                      <a:pt x="174126" y="23794"/>
                      <a:pt x="174126" y="32086"/>
                    </a:cubicBezTo>
                    <a:lnTo>
                      <a:pt x="174126" y="32086"/>
                    </a:lnTo>
                    <a:lnTo>
                      <a:pt x="174126" y="66303"/>
                    </a:lnTo>
                    <a:lnTo>
                      <a:pt x="189424" y="66303"/>
                    </a:lnTo>
                    <a:lnTo>
                      <a:pt x="189424" y="32086"/>
                    </a:lnTo>
                    <a:cubicBezTo>
                      <a:pt x="189424" y="23794"/>
                      <a:pt x="196148" y="17070"/>
                      <a:pt x="204440" y="17070"/>
                    </a:cubicBezTo>
                    <a:lnTo>
                      <a:pt x="204440" y="17070"/>
                    </a:lnTo>
                    <a:cubicBezTo>
                      <a:pt x="205976" y="17070"/>
                      <a:pt x="207591" y="17305"/>
                      <a:pt x="208986" y="17728"/>
                    </a:cubicBezTo>
                    <a:lnTo>
                      <a:pt x="208986" y="17728"/>
                    </a:lnTo>
                    <a:lnTo>
                      <a:pt x="208986" y="5439"/>
                    </a:lnTo>
                    <a:lnTo>
                      <a:pt x="205083" y="5439"/>
                    </a:lnTo>
                    <a:lnTo>
                      <a:pt x="205083" y="1207"/>
                    </a:lnTo>
                    <a:lnTo>
                      <a:pt x="208986" y="1207"/>
                    </a:lnTo>
                    <a:lnTo>
                      <a:pt x="208986" y="0"/>
                    </a:lnTo>
                    <a:close/>
                    <a:moveTo>
                      <a:pt x="189832" y="1207"/>
                    </a:moveTo>
                    <a:lnTo>
                      <a:pt x="203766" y="1207"/>
                    </a:lnTo>
                    <a:lnTo>
                      <a:pt x="203766" y="5439"/>
                    </a:lnTo>
                    <a:lnTo>
                      <a:pt x="189832" y="5439"/>
                    </a:lnTo>
                    <a:close/>
                    <a:moveTo>
                      <a:pt x="174581" y="1207"/>
                    </a:moveTo>
                    <a:lnTo>
                      <a:pt x="188515" y="1207"/>
                    </a:lnTo>
                    <a:lnTo>
                      <a:pt x="188515" y="5439"/>
                    </a:lnTo>
                    <a:lnTo>
                      <a:pt x="174581" y="5439"/>
                    </a:lnTo>
                    <a:close/>
                    <a:moveTo>
                      <a:pt x="159314" y="1207"/>
                    </a:moveTo>
                    <a:lnTo>
                      <a:pt x="173264" y="1207"/>
                    </a:lnTo>
                    <a:lnTo>
                      <a:pt x="173264" y="5439"/>
                    </a:lnTo>
                    <a:lnTo>
                      <a:pt x="159314" y="5439"/>
                    </a:lnTo>
                    <a:close/>
                    <a:moveTo>
                      <a:pt x="144063" y="1207"/>
                    </a:moveTo>
                    <a:lnTo>
                      <a:pt x="158013" y="1207"/>
                    </a:lnTo>
                    <a:lnTo>
                      <a:pt x="158013" y="5439"/>
                    </a:lnTo>
                    <a:lnTo>
                      <a:pt x="144063" y="5439"/>
                    </a:lnTo>
                    <a:close/>
                    <a:moveTo>
                      <a:pt x="128812" y="1207"/>
                    </a:moveTo>
                    <a:lnTo>
                      <a:pt x="142762" y="1207"/>
                    </a:lnTo>
                    <a:lnTo>
                      <a:pt x="142762" y="5439"/>
                    </a:lnTo>
                    <a:lnTo>
                      <a:pt x="128812" y="5439"/>
                    </a:lnTo>
                    <a:close/>
                    <a:moveTo>
                      <a:pt x="113560" y="1207"/>
                    </a:moveTo>
                    <a:lnTo>
                      <a:pt x="127511" y="1207"/>
                    </a:lnTo>
                    <a:lnTo>
                      <a:pt x="127511" y="5439"/>
                    </a:lnTo>
                    <a:lnTo>
                      <a:pt x="113560" y="5439"/>
                    </a:lnTo>
                    <a:close/>
                    <a:moveTo>
                      <a:pt x="98309" y="1207"/>
                    </a:moveTo>
                    <a:lnTo>
                      <a:pt x="112259" y="1207"/>
                    </a:lnTo>
                    <a:lnTo>
                      <a:pt x="112259" y="5439"/>
                    </a:lnTo>
                    <a:lnTo>
                      <a:pt x="98309" y="5439"/>
                    </a:lnTo>
                    <a:close/>
                    <a:moveTo>
                      <a:pt x="83058" y="1207"/>
                    </a:moveTo>
                    <a:lnTo>
                      <a:pt x="97008" y="1207"/>
                    </a:lnTo>
                    <a:lnTo>
                      <a:pt x="97008" y="5439"/>
                    </a:lnTo>
                    <a:lnTo>
                      <a:pt x="83058" y="5439"/>
                    </a:lnTo>
                    <a:close/>
                    <a:moveTo>
                      <a:pt x="67807" y="1207"/>
                    </a:moveTo>
                    <a:lnTo>
                      <a:pt x="81757" y="1207"/>
                    </a:lnTo>
                    <a:lnTo>
                      <a:pt x="81757" y="5439"/>
                    </a:lnTo>
                    <a:lnTo>
                      <a:pt x="67807" y="5439"/>
                    </a:lnTo>
                    <a:close/>
                    <a:moveTo>
                      <a:pt x="52556" y="1207"/>
                    </a:moveTo>
                    <a:lnTo>
                      <a:pt x="66490" y="1207"/>
                    </a:lnTo>
                    <a:lnTo>
                      <a:pt x="66490" y="5439"/>
                    </a:lnTo>
                    <a:lnTo>
                      <a:pt x="52556" y="5439"/>
                    </a:lnTo>
                    <a:close/>
                    <a:moveTo>
                      <a:pt x="37305" y="1207"/>
                    </a:moveTo>
                    <a:lnTo>
                      <a:pt x="51239" y="1207"/>
                    </a:lnTo>
                    <a:lnTo>
                      <a:pt x="51239" y="5439"/>
                    </a:lnTo>
                    <a:lnTo>
                      <a:pt x="37305" y="5439"/>
                    </a:lnTo>
                    <a:close/>
                    <a:moveTo>
                      <a:pt x="22038" y="1207"/>
                    </a:moveTo>
                    <a:lnTo>
                      <a:pt x="35988" y="1207"/>
                    </a:lnTo>
                    <a:lnTo>
                      <a:pt x="35988" y="5439"/>
                    </a:lnTo>
                    <a:lnTo>
                      <a:pt x="22038" y="5439"/>
                    </a:lnTo>
                    <a:close/>
                    <a:moveTo>
                      <a:pt x="6787" y="1207"/>
                    </a:moveTo>
                    <a:lnTo>
                      <a:pt x="20737" y="1207"/>
                    </a:lnTo>
                    <a:lnTo>
                      <a:pt x="20737" y="5439"/>
                    </a:lnTo>
                    <a:lnTo>
                      <a:pt x="6787" y="543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077" name="Google Shape;1077;p26"/>
              <p:cNvGrpSpPr/>
              <p:nvPr/>
            </p:nvGrpSpPr>
            <p:grpSpPr>
              <a:xfrm>
                <a:off x="-613275" y="3443675"/>
                <a:ext cx="5224650" cy="1657575"/>
                <a:chOff x="1161525" y="3805200"/>
                <a:chExt cx="5224650" cy="1657575"/>
              </a:xfrm>
            </p:grpSpPr>
            <p:sp>
              <p:nvSpPr>
                <p:cNvPr id="1078" name="Google Shape;1078;p26"/>
                <p:cNvSpPr/>
                <p:nvPr/>
              </p:nvSpPr>
              <p:spPr>
                <a:xfrm>
                  <a:off x="5896325" y="4231925"/>
                  <a:ext cx="4444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6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85" y="1537"/>
                        <a:pt x="17776" y="251"/>
                      </a:cubicBezTo>
                      <a:lnTo>
                        <a:pt x="17776" y="251"/>
                      </a:lnTo>
                      <a:cubicBezTo>
                        <a:pt x="16882" y="79"/>
                        <a:pt x="15957" y="1"/>
                        <a:pt x="15033" y="1"/>
                      </a:cubicBezTo>
                      <a:lnTo>
                        <a:pt x="15033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79" name="Google Shape;1079;p26"/>
                <p:cNvSpPr/>
                <p:nvPr/>
              </p:nvSpPr>
              <p:spPr>
                <a:xfrm>
                  <a:off x="476347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69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66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80" name="Google Shape;1080;p26"/>
                <p:cNvSpPr/>
                <p:nvPr/>
              </p:nvSpPr>
              <p:spPr>
                <a:xfrm>
                  <a:off x="363022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81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81" name="Google Shape;1081;p26"/>
                <p:cNvSpPr/>
                <p:nvPr/>
              </p:nvSpPr>
              <p:spPr>
                <a:xfrm>
                  <a:off x="2496975" y="4231925"/>
                  <a:ext cx="444375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5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75" y="251"/>
                      </a:cubicBezTo>
                      <a:lnTo>
                        <a:pt x="17775" y="251"/>
                      </a:lnTo>
                      <a:cubicBezTo>
                        <a:pt x="16881" y="79"/>
                        <a:pt x="15957" y="1"/>
                        <a:pt x="15032" y="1"/>
                      </a:cubicBezTo>
                      <a:lnTo>
                        <a:pt x="15032" y="1"/>
                      </a:lnTo>
                      <a:cubicBezTo>
                        <a:pt x="6724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82" name="Google Shape;1082;p26"/>
                <p:cNvSpPr/>
                <p:nvPr/>
              </p:nvSpPr>
              <p:spPr>
                <a:xfrm>
                  <a:off x="1364100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69" y="1537"/>
                        <a:pt x="17760" y="251"/>
                      </a:cubicBezTo>
                      <a:lnTo>
                        <a:pt x="17760" y="251"/>
                      </a:lnTo>
                      <a:cubicBezTo>
                        <a:pt x="16866" y="79"/>
                        <a:pt x="15957" y="1"/>
                        <a:pt x="15017" y="1"/>
                      </a:cubicBezTo>
                      <a:lnTo>
                        <a:pt x="15017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83" name="Google Shape;1083;p26"/>
                <p:cNvSpPr/>
                <p:nvPr/>
              </p:nvSpPr>
              <p:spPr>
                <a:xfrm>
                  <a:off x="1161525" y="3805200"/>
                  <a:ext cx="5224650" cy="1657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986" h="66303" extrusionOk="0">
                      <a:moveTo>
                        <a:pt x="0" y="0"/>
                      </a:moveTo>
                      <a:lnTo>
                        <a:pt x="0" y="1207"/>
                      </a:lnTo>
                      <a:lnTo>
                        <a:pt x="5486" y="1207"/>
                      </a:lnTo>
                      <a:lnTo>
                        <a:pt x="5486" y="5439"/>
                      </a:lnTo>
                      <a:lnTo>
                        <a:pt x="0" y="5439"/>
                      </a:lnTo>
                      <a:lnTo>
                        <a:pt x="0" y="66303"/>
                      </a:lnTo>
                      <a:lnTo>
                        <a:pt x="8104" y="66303"/>
                      </a:lnTo>
                      <a:lnTo>
                        <a:pt x="8104" y="32086"/>
                      </a:lnTo>
                      <a:cubicBezTo>
                        <a:pt x="8104" y="23794"/>
                        <a:pt x="14828" y="17070"/>
                        <a:pt x="23120" y="17070"/>
                      </a:cubicBezTo>
                      <a:lnTo>
                        <a:pt x="23120" y="17070"/>
                      </a:lnTo>
                      <a:cubicBezTo>
                        <a:pt x="31411" y="17070"/>
                        <a:pt x="38136" y="23794"/>
                        <a:pt x="38136" y="32086"/>
                      </a:cubicBezTo>
                      <a:lnTo>
                        <a:pt x="38136" y="32086"/>
                      </a:lnTo>
                      <a:lnTo>
                        <a:pt x="38136" y="66303"/>
                      </a:lnTo>
                      <a:lnTo>
                        <a:pt x="53434" y="66303"/>
                      </a:lnTo>
                      <a:lnTo>
                        <a:pt x="53434" y="32086"/>
                      </a:lnTo>
                      <a:cubicBezTo>
                        <a:pt x="53434" y="23794"/>
                        <a:pt x="60158" y="17070"/>
                        <a:pt x="68450" y="17070"/>
                      </a:cubicBezTo>
                      <a:lnTo>
                        <a:pt x="68450" y="17070"/>
                      </a:lnTo>
                      <a:cubicBezTo>
                        <a:pt x="76741" y="17070"/>
                        <a:pt x="83466" y="23794"/>
                        <a:pt x="83466" y="32086"/>
                      </a:cubicBezTo>
                      <a:lnTo>
                        <a:pt x="83466" y="32086"/>
                      </a:lnTo>
                      <a:lnTo>
                        <a:pt x="83466" y="66303"/>
                      </a:lnTo>
                      <a:lnTo>
                        <a:pt x="98764" y="66303"/>
                      </a:lnTo>
                      <a:lnTo>
                        <a:pt x="98764" y="32086"/>
                      </a:lnTo>
                      <a:cubicBezTo>
                        <a:pt x="98764" y="23794"/>
                        <a:pt x="105488" y="17070"/>
                        <a:pt x="113780" y="17070"/>
                      </a:cubicBezTo>
                      <a:lnTo>
                        <a:pt x="113780" y="17070"/>
                      </a:lnTo>
                      <a:cubicBezTo>
                        <a:pt x="122072" y="17070"/>
                        <a:pt x="128796" y="23794"/>
                        <a:pt x="128796" y="32086"/>
                      </a:cubicBezTo>
                      <a:lnTo>
                        <a:pt x="128796" y="32086"/>
                      </a:lnTo>
                      <a:lnTo>
                        <a:pt x="128796" y="66303"/>
                      </a:lnTo>
                      <a:lnTo>
                        <a:pt x="144094" y="66303"/>
                      </a:lnTo>
                      <a:lnTo>
                        <a:pt x="144094" y="32086"/>
                      </a:lnTo>
                      <a:cubicBezTo>
                        <a:pt x="144094" y="23794"/>
                        <a:pt x="150818" y="17070"/>
                        <a:pt x="159110" y="17070"/>
                      </a:cubicBezTo>
                      <a:lnTo>
                        <a:pt x="159110" y="17070"/>
                      </a:lnTo>
                      <a:cubicBezTo>
                        <a:pt x="167402" y="17070"/>
                        <a:pt x="174126" y="23794"/>
                        <a:pt x="174126" y="32086"/>
                      </a:cubicBezTo>
                      <a:lnTo>
                        <a:pt x="174126" y="32086"/>
                      </a:lnTo>
                      <a:lnTo>
                        <a:pt x="174126" y="66303"/>
                      </a:lnTo>
                      <a:lnTo>
                        <a:pt x="189424" y="66303"/>
                      </a:lnTo>
                      <a:lnTo>
                        <a:pt x="189424" y="32086"/>
                      </a:lnTo>
                      <a:cubicBezTo>
                        <a:pt x="189424" y="23794"/>
                        <a:pt x="196148" y="17070"/>
                        <a:pt x="204440" y="17070"/>
                      </a:cubicBezTo>
                      <a:lnTo>
                        <a:pt x="204440" y="17070"/>
                      </a:lnTo>
                      <a:cubicBezTo>
                        <a:pt x="205976" y="17070"/>
                        <a:pt x="207591" y="17305"/>
                        <a:pt x="208986" y="17728"/>
                      </a:cubicBezTo>
                      <a:lnTo>
                        <a:pt x="208986" y="17728"/>
                      </a:lnTo>
                      <a:lnTo>
                        <a:pt x="208986" y="5439"/>
                      </a:lnTo>
                      <a:lnTo>
                        <a:pt x="205083" y="5439"/>
                      </a:lnTo>
                      <a:lnTo>
                        <a:pt x="205083" y="1207"/>
                      </a:lnTo>
                      <a:lnTo>
                        <a:pt x="208986" y="1207"/>
                      </a:lnTo>
                      <a:lnTo>
                        <a:pt x="208986" y="0"/>
                      </a:lnTo>
                      <a:close/>
                      <a:moveTo>
                        <a:pt x="189832" y="1207"/>
                      </a:moveTo>
                      <a:lnTo>
                        <a:pt x="203766" y="1207"/>
                      </a:lnTo>
                      <a:lnTo>
                        <a:pt x="203766" y="5439"/>
                      </a:lnTo>
                      <a:lnTo>
                        <a:pt x="189832" y="5439"/>
                      </a:lnTo>
                      <a:close/>
                      <a:moveTo>
                        <a:pt x="174581" y="1207"/>
                      </a:moveTo>
                      <a:lnTo>
                        <a:pt x="188515" y="1207"/>
                      </a:lnTo>
                      <a:lnTo>
                        <a:pt x="188515" y="5439"/>
                      </a:lnTo>
                      <a:lnTo>
                        <a:pt x="174581" y="5439"/>
                      </a:lnTo>
                      <a:close/>
                      <a:moveTo>
                        <a:pt x="159314" y="1207"/>
                      </a:moveTo>
                      <a:lnTo>
                        <a:pt x="173264" y="1207"/>
                      </a:lnTo>
                      <a:lnTo>
                        <a:pt x="173264" y="5439"/>
                      </a:lnTo>
                      <a:lnTo>
                        <a:pt x="159314" y="5439"/>
                      </a:lnTo>
                      <a:close/>
                      <a:moveTo>
                        <a:pt x="144063" y="1207"/>
                      </a:moveTo>
                      <a:lnTo>
                        <a:pt x="158013" y="1207"/>
                      </a:lnTo>
                      <a:lnTo>
                        <a:pt x="158013" y="5439"/>
                      </a:lnTo>
                      <a:lnTo>
                        <a:pt x="144063" y="5439"/>
                      </a:lnTo>
                      <a:close/>
                      <a:moveTo>
                        <a:pt x="128812" y="1207"/>
                      </a:moveTo>
                      <a:lnTo>
                        <a:pt x="142762" y="1207"/>
                      </a:lnTo>
                      <a:lnTo>
                        <a:pt x="142762" y="5439"/>
                      </a:lnTo>
                      <a:lnTo>
                        <a:pt x="128812" y="5439"/>
                      </a:lnTo>
                      <a:close/>
                      <a:moveTo>
                        <a:pt x="113560" y="1207"/>
                      </a:moveTo>
                      <a:lnTo>
                        <a:pt x="127511" y="1207"/>
                      </a:lnTo>
                      <a:lnTo>
                        <a:pt x="127511" y="5439"/>
                      </a:lnTo>
                      <a:lnTo>
                        <a:pt x="113560" y="5439"/>
                      </a:lnTo>
                      <a:close/>
                      <a:moveTo>
                        <a:pt x="98309" y="1207"/>
                      </a:moveTo>
                      <a:lnTo>
                        <a:pt x="112259" y="1207"/>
                      </a:lnTo>
                      <a:lnTo>
                        <a:pt x="112259" y="5439"/>
                      </a:lnTo>
                      <a:lnTo>
                        <a:pt x="98309" y="5439"/>
                      </a:lnTo>
                      <a:close/>
                      <a:moveTo>
                        <a:pt x="83058" y="1207"/>
                      </a:moveTo>
                      <a:lnTo>
                        <a:pt x="97008" y="1207"/>
                      </a:lnTo>
                      <a:lnTo>
                        <a:pt x="97008" y="5439"/>
                      </a:lnTo>
                      <a:lnTo>
                        <a:pt x="83058" y="5439"/>
                      </a:lnTo>
                      <a:close/>
                      <a:moveTo>
                        <a:pt x="67807" y="1207"/>
                      </a:moveTo>
                      <a:lnTo>
                        <a:pt x="81757" y="1207"/>
                      </a:lnTo>
                      <a:lnTo>
                        <a:pt x="81757" y="5439"/>
                      </a:lnTo>
                      <a:lnTo>
                        <a:pt x="67807" y="5439"/>
                      </a:lnTo>
                      <a:close/>
                      <a:moveTo>
                        <a:pt x="52556" y="1207"/>
                      </a:moveTo>
                      <a:lnTo>
                        <a:pt x="66490" y="1207"/>
                      </a:lnTo>
                      <a:lnTo>
                        <a:pt x="66490" y="5439"/>
                      </a:lnTo>
                      <a:lnTo>
                        <a:pt x="52556" y="5439"/>
                      </a:lnTo>
                      <a:close/>
                      <a:moveTo>
                        <a:pt x="37305" y="1207"/>
                      </a:moveTo>
                      <a:lnTo>
                        <a:pt x="51239" y="1207"/>
                      </a:lnTo>
                      <a:lnTo>
                        <a:pt x="51239" y="5439"/>
                      </a:lnTo>
                      <a:lnTo>
                        <a:pt x="37305" y="5439"/>
                      </a:lnTo>
                      <a:close/>
                      <a:moveTo>
                        <a:pt x="22038" y="1207"/>
                      </a:moveTo>
                      <a:lnTo>
                        <a:pt x="35988" y="1207"/>
                      </a:lnTo>
                      <a:lnTo>
                        <a:pt x="35988" y="5439"/>
                      </a:lnTo>
                      <a:lnTo>
                        <a:pt x="22038" y="5439"/>
                      </a:lnTo>
                      <a:close/>
                      <a:moveTo>
                        <a:pt x="6787" y="1207"/>
                      </a:moveTo>
                      <a:lnTo>
                        <a:pt x="20737" y="1207"/>
                      </a:lnTo>
                      <a:lnTo>
                        <a:pt x="20737" y="5439"/>
                      </a:lnTo>
                      <a:lnTo>
                        <a:pt x="6787" y="5439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1084" name="Google Shape;1084;p26"/>
          <p:cNvSpPr/>
          <p:nvPr/>
        </p:nvSpPr>
        <p:spPr>
          <a:xfrm>
            <a:off x="-799400" y="4052725"/>
            <a:ext cx="12354226" cy="1111684"/>
          </a:xfrm>
          <a:custGeom>
            <a:avLst/>
            <a:gdLst/>
            <a:ahLst/>
            <a:cxnLst/>
            <a:rect l="l" t="t" r="r" b="b"/>
            <a:pathLst>
              <a:path w="285317" h="25674" extrusionOk="0">
                <a:moveTo>
                  <a:pt x="17986" y="1"/>
                </a:moveTo>
                <a:cubicBezTo>
                  <a:pt x="17752" y="1"/>
                  <a:pt x="17518" y="144"/>
                  <a:pt x="17439" y="429"/>
                </a:cubicBezTo>
                <a:lnTo>
                  <a:pt x="15498" y="6797"/>
                </a:lnTo>
                <a:cubicBezTo>
                  <a:pt x="13376" y="6866"/>
                  <a:pt x="11321" y="7003"/>
                  <a:pt x="9358" y="7208"/>
                </a:cubicBezTo>
                <a:lnTo>
                  <a:pt x="7578" y="1342"/>
                </a:lnTo>
                <a:cubicBezTo>
                  <a:pt x="7498" y="1057"/>
                  <a:pt x="7264" y="914"/>
                  <a:pt x="7030" y="914"/>
                </a:cubicBezTo>
                <a:cubicBezTo>
                  <a:pt x="6796" y="914"/>
                  <a:pt x="6562" y="1057"/>
                  <a:pt x="6482" y="1342"/>
                </a:cubicBezTo>
                <a:lnTo>
                  <a:pt x="4497" y="7893"/>
                </a:lnTo>
                <a:cubicBezTo>
                  <a:pt x="2922" y="8167"/>
                  <a:pt x="1438" y="8486"/>
                  <a:pt x="0" y="8897"/>
                </a:cubicBezTo>
                <a:lnTo>
                  <a:pt x="0" y="25674"/>
                </a:lnTo>
                <a:lnTo>
                  <a:pt x="285316" y="25674"/>
                </a:lnTo>
                <a:lnTo>
                  <a:pt x="285316" y="13531"/>
                </a:lnTo>
                <a:cubicBezTo>
                  <a:pt x="284038" y="13622"/>
                  <a:pt x="282691" y="13713"/>
                  <a:pt x="281208" y="13850"/>
                </a:cubicBezTo>
                <a:lnTo>
                  <a:pt x="279222" y="7277"/>
                </a:lnTo>
                <a:cubicBezTo>
                  <a:pt x="279165" y="7083"/>
                  <a:pt x="278999" y="6986"/>
                  <a:pt x="278834" y="6986"/>
                </a:cubicBezTo>
                <a:cubicBezTo>
                  <a:pt x="278668" y="6986"/>
                  <a:pt x="278503" y="7083"/>
                  <a:pt x="278446" y="7277"/>
                </a:cubicBezTo>
                <a:lnTo>
                  <a:pt x="276300" y="14330"/>
                </a:lnTo>
                <a:cubicBezTo>
                  <a:pt x="275045" y="14467"/>
                  <a:pt x="273721" y="14603"/>
                  <a:pt x="272306" y="14763"/>
                </a:cubicBezTo>
                <a:lnTo>
                  <a:pt x="270457" y="8646"/>
                </a:lnTo>
                <a:cubicBezTo>
                  <a:pt x="270400" y="8452"/>
                  <a:pt x="270235" y="8355"/>
                  <a:pt x="270069" y="8355"/>
                </a:cubicBezTo>
                <a:cubicBezTo>
                  <a:pt x="269904" y="8355"/>
                  <a:pt x="269738" y="8452"/>
                  <a:pt x="269681" y="8646"/>
                </a:cubicBezTo>
                <a:lnTo>
                  <a:pt x="267650" y="15334"/>
                </a:lnTo>
                <a:cubicBezTo>
                  <a:pt x="266485" y="15471"/>
                  <a:pt x="265276" y="15608"/>
                  <a:pt x="264020" y="15768"/>
                </a:cubicBezTo>
                <a:cubicBezTo>
                  <a:pt x="261030" y="16156"/>
                  <a:pt x="258314" y="16498"/>
                  <a:pt x="255803" y="16840"/>
                </a:cubicBezTo>
                <a:lnTo>
                  <a:pt x="254571" y="12755"/>
                </a:lnTo>
                <a:cubicBezTo>
                  <a:pt x="254514" y="12561"/>
                  <a:pt x="254348" y="12464"/>
                  <a:pt x="254183" y="12464"/>
                </a:cubicBezTo>
                <a:cubicBezTo>
                  <a:pt x="254017" y="12464"/>
                  <a:pt x="253852" y="12561"/>
                  <a:pt x="253795" y="12755"/>
                </a:cubicBezTo>
                <a:lnTo>
                  <a:pt x="252425" y="17297"/>
                </a:lnTo>
                <a:cubicBezTo>
                  <a:pt x="250416" y="17571"/>
                  <a:pt x="248590" y="17822"/>
                  <a:pt x="246901" y="18050"/>
                </a:cubicBezTo>
                <a:lnTo>
                  <a:pt x="245532" y="13576"/>
                </a:lnTo>
                <a:cubicBezTo>
                  <a:pt x="245475" y="13382"/>
                  <a:pt x="245309" y="13285"/>
                  <a:pt x="245144" y="13285"/>
                </a:cubicBezTo>
                <a:cubicBezTo>
                  <a:pt x="244978" y="13285"/>
                  <a:pt x="244813" y="13382"/>
                  <a:pt x="244756" y="13576"/>
                </a:cubicBezTo>
                <a:lnTo>
                  <a:pt x="243226" y="18598"/>
                </a:lnTo>
                <a:cubicBezTo>
                  <a:pt x="228390" y="20789"/>
                  <a:pt x="225719" y="21634"/>
                  <a:pt x="216452" y="21862"/>
                </a:cubicBezTo>
                <a:cubicBezTo>
                  <a:pt x="215292" y="21891"/>
                  <a:pt x="214213" y="21904"/>
                  <a:pt x="213204" y="21904"/>
                </a:cubicBezTo>
                <a:cubicBezTo>
                  <a:pt x="198249" y="21904"/>
                  <a:pt x="198516" y="18933"/>
                  <a:pt x="174226" y="18826"/>
                </a:cubicBezTo>
                <a:cubicBezTo>
                  <a:pt x="173569" y="18821"/>
                  <a:pt x="172926" y="18819"/>
                  <a:pt x="172296" y="18819"/>
                </a:cubicBezTo>
                <a:cubicBezTo>
                  <a:pt x="166993" y="18819"/>
                  <a:pt x="162591" y="18980"/>
                  <a:pt x="158225" y="19123"/>
                </a:cubicBezTo>
                <a:lnTo>
                  <a:pt x="156353" y="12937"/>
                </a:lnTo>
                <a:cubicBezTo>
                  <a:pt x="156296" y="12743"/>
                  <a:pt x="156125" y="12646"/>
                  <a:pt x="155954" y="12646"/>
                </a:cubicBezTo>
                <a:cubicBezTo>
                  <a:pt x="155783" y="12646"/>
                  <a:pt x="155612" y="12743"/>
                  <a:pt x="155554" y="12937"/>
                </a:cubicBezTo>
                <a:lnTo>
                  <a:pt x="153637" y="19260"/>
                </a:lnTo>
                <a:cubicBezTo>
                  <a:pt x="152359" y="19305"/>
                  <a:pt x="151058" y="19328"/>
                  <a:pt x="149711" y="19351"/>
                </a:cubicBezTo>
                <a:lnTo>
                  <a:pt x="147588" y="12389"/>
                </a:lnTo>
                <a:cubicBezTo>
                  <a:pt x="147531" y="12195"/>
                  <a:pt x="147360" y="12098"/>
                  <a:pt x="147189" y="12098"/>
                </a:cubicBezTo>
                <a:cubicBezTo>
                  <a:pt x="147018" y="12098"/>
                  <a:pt x="146847" y="12195"/>
                  <a:pt x="146790" y="12389"/>
                </a:cubicBezTo>
                <a:lnTo>
                  <a:pt x="144644" y="19420"/>
                </a:lnTo>
                <a:cubicBezTo>
                  <a:pt x="143206" y="19420"/>
                  <a:pt x="141700" y="19397"/>
                  <a:pt x="140125" y="19374"/>
                </a:cubicBezTo>
                <a:lnTo>
                  <a:pt x="138002" y="12389"/>
                </a:lnTo>
                <a:cubicBezTo>
                  <a:pt x="137945" y="12195"/>
                  <a:pt x="137774" y="12098"/>
                  <a:pt x="137602" y="12098"/>
                </a:cubicBezTo>
                <a:cubicBezTo>
                  <a:pt x="137431" y="12098"/>
                  <a:pt x="137260" y="12195"/>
                  <a:pt x="137203" y="12389"/>
                </a:cubicBezTo>
                <a:lnTo>
                  <a:pt x="135103" y="19260"/>
                </a:lnTo>
                <a:cubicBezTo>
                  <a:pt x="134464" y="19237"/>
                  <a:pt x="133825" y="19214"/>
                  <a:pt x="133140" y="19191"/>
                </a:cubicBezTo>
                <a:cubicBezTo>
                  <a:pt x="131382" y="19123"/>
                  <a:pt x="129671" y="19054"/>
                  <a:pt x="128027" y="18963"/>
                </a:cubicBezTo>
                <a:lnTo>
                  <a:pt x="125950" y="12115"/>
                </a:lnTo>
                <a:cubicBezTo>
                  <a:pt x="125893" y="11921"/>
                  <a:pt x="125722" y="11824"/>
                  <a:pt x="125551" y="11824"/>
                </a:cubicBezTo>
                <a:cubicBezTo>
                  <a:pt x="125379" y="11824"/>
                  <a:pt x="125208" y="11921"/>
                  <a:pt x="125151" y="12115"/>
                </a:cubicBezTo>
                <a:lnTo>
                  <a:pt x="123165" y="18666"/>
                </a:lnTo>
                <a:cubicBezTo>
                  <a:pt x="121362" y="18552"/>
                  <a:pt x="119650" y="18415"/>
                  <a:pt x="118007" y="18278"/>
                </a:cubicBezTo>
                <a:lnTo>
                  <a:pt x="115542" y="10198"/>
                </a:lnTo>
                <a:cubicBezTo>
                  <a:pt x="115485" y="10004"/>
                  <a:pt x="115313" y="9907"/>
                  <a:pt x="115142" y="9907"/>
                </a:cubicBezTo>
                <a:cubicBezTo>
                  <a:pt x="114971" y="9907"/>
                  <a:pt x="114800" y="10004"/>
                  <a:pt x="114743" y="10198"/>
                </a:cubicBezTo>
                <a:lnTo>
                  <a:pt x="112437" y="17776"/>
                </a:lnTo>
                <a:cubicBezTo>
                  <a:pt x="110360" y="17571"/>
                  <a:pt x="108375" y="17365"/>
                  <a:pt x="106457" y="17160"/>
                </a:cubicBezTo>
                <a:lnTo>
                  <a:pt x="104517" y="10814"/>
                </a:lnTo>
                <a:cubicBezTo>
                  <a:pt x="104460" y="10609"/>
                  <a:pt x="104289" y="10506"/>
                  <a:pt x="104118" y="10506"/>
                </a:cubicBezTo>
                <a:cubicBezTo>
                  <a:pt x="103946" y="10506"/>
                  <a:pt x="103775" y="10609"/>
                  <a:pt x="103718" y="10814"/>
                </a:cubicBezTo>
                <a:lnTo>
                  <a:pt x="101938" y="16658"/>
                </a:lnTo>
                <a:cubicBezTo>
                  <a:pt x="83449" y="14558"/>
                  <a:pt x="72288" y="12321"/>
                  <a:pt x="63272" y="10495"/>
                </a:cubicBezTo>
                <a:lnTo>
                  <a:pt x="61902" y="6044"/>
                </a:lnTo>
                <a:cubicBezTo>
                  <a:pt x="61822" y="5759"/>
                  <a:pt x="61588" y="5616"/>
                  <a:pt x="61354" y="5616"/>
                </a:cubicBezTo>
                <a:cubicBezTo>
                  <a:pt x="61120" y="5616"/>
                  <a:pt x="60887" y="5759"/>
                  <a:pt x="60807" y="6044"/>
                </a:cubicBezTo>
                <a:lnTo>
                  <a:pt x="59665" y="9764"/>
                </a:lnTo>
                <a:cubicBezTo>
                  <a:pt x="57999" y="9422"/>
                  <a:pt x="56379" y="9125"/>
                  <a:pt x="54781" y="8829"/>
                </a:cubicBezTo>
                <a:lnTo>
                  <a:pt x="53137" y="3442"/>
                </a:lnTo>
                <a:cubicBezTo>
                  <a:pt x="53057" y="3157"/>
                  <a:pt x="52823" y="3014"/>
                  <a:pt x="52590" y="3014"/>
                </a:cubicBezTo>
                <a:cubicBezTo>
                  <a:pt x="52356" y="3014"/>
                  <a:pt x="52122" y="3157"/>
                  <a:pt x="52042" y="3442"/>
                </a:cubicBezTo>
                <a:lnTo>
                  <a:pt x="50604" y="8121"/>
                </a:lnTo>
                <a:cubicBezTo>
                  <a:pt x="48915" y="7847"/>
                  <a:pt x="47203" y="7619"/>
                  <a:pt x="45400" y="7413"/>
                </a:cubicBezTo>
                <a:lnTo>
                  <a:pt x="43551" y="1342"/>
                </a:lnTo>
                <a:cubicBezTo>
                  <a:pt x="43471" y="1057"/>
                  <a:pt x="43237" y="914"/>
                  <a:pt x="43003" y="914"/>
                </a:cubicBezTo>
                <a:cubicBezTo>
                  <a:pt x="42769" y="914"/>
                  <a:pt x="42535" y="1057"/>
                  <a:pt x="42455" y="1342"/>
                </a:cubicBezTo>
                <a:lnTo>
                  <a:pt x="40720" y="7003"/>
                </a:lnTo>
                <a:cubicBezTo>
                  <a:pt x="37844" y="6797"/>
                  <a:pt x="34717" y="6660"/>
                  <a:pt x="31202" y="6637"/>
                </a:cubicBezTo>
                <a:cubicBezTo>
                  <a:pt x="29633" y="6628"/>
                  <a:pt x="28099" y="6622"/>
                  <a:pt x="26598" y="6622"/>
                </a:cubicBezTo>
                <a:cubicBezTo>
                  <a:pt x="24476" y="6622"/>
                  <a:pt x="22421" y="6634"/>
                  <a:pt x="20429" y="6660"/>
                </a:cubicBezTo>
                <a:lnTo>
                  <a:pt x="18534" y="429"/>
                </a:lnTo>
                <a:cubicBezTo>
                  <a:pt x="18454" y="144"/>
                  <a:pt x="18220" y="1"/>
                  <a:pt x="17986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FFEBEB"/>
            </a:gs>
            <a:gs pos="100000">
              <a:srgbClr val="B2D4A8"/>
            </a:gs>
          </a:gsLst>
          <a:lin ang="5400012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75" y="539500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kbak One"/>
              <a:buNone/>
              <a:defRPr sz="2800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246950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bel"/>
              <a:buChar char="●"/>
              <a:defRPr sz="1800"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○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■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●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○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■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●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○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Char char="■"/>
              <a:defRPr>
                <a:solidFill>
                  <a:schemeClr val="dk1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4" r:id="rId4"/>
    <p:sldLayoutId id="2147483655" r:id="rId5"/>
    <p:sldLayoutId id="2147483658" r:id="rId6"/>
    <p:sldLayoutId id="2147483659" r:id="rId7"/>
    <p:sldLayoutId id="2147483662" r:id="rId8"/>
    <p:sldLayoutId id="2147483671" r:id="rId9"/>
    <p:sldLayoutId id="2147483672" r:id="rId10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0">
          <p15:clr>
            <a:srgbClr val="EA4335"/>
          </p15:clr>
        </p15:guide>
        <p15:guide id="2" pos="449">
          <p15:clr>
            <a:srgbClr val="EA4335"/>
          </p15:clr>
        </p15:guide>
        <p15:guide id="3" pos="5311">
          <p15:clr>
            <a:srgbClr val="EA4335"/>
          </p15:clr>
        </p15:guide>
        <p15:guide id="4" orient="horz" pos="2903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BEB"/>
            </a:gs>
            <a:gs pos="100000">
              <a:srgbClr val="B2D4A8"/>
            </a:gs>
          </a:gsLst>
          <a:lin ang="5400012" scaled="0"/>
        </a:gradFill>
        <a:effectLst/>
      </p:bgPr>
    </p:bg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Google Shape;1095;p30"/>
          <p:cNvSpPr/>
          <p:nvPr/>
        </p:nvSpPr>
        <p:spPr>
          <a:xfrm>
            <a:off x="340050" y="3140250"/>
            <a:ext cx="8867716" cy="2936625"/>
          </a:xfrm>
          <a:custGeom>
            <a:avLst/>
            <a:gdLst/>
            <a:ahLst/>
            <a:cxnLst/>
            <a:rect l="l" t="t" r="r" b="b"/>
            <a:pathLst>
              <a:path w="208861" h="117465" extrusionOk="0">
                <a:moveTo>
                  <a:pt x="183045" y="1"/>
                </a:moveTo>
                <a:cubicBezTo>
                  <a:pt x="112165" y="1"/>
                  <a:pt x="135646" y="29390"/>
                  <a:pt x="94030" y="29390"/>
                </a:cubicBezTo>
                <a:cubicBezTo>
                  <a:pt x="65942" y="29390"/>
                  <a:pt x="66005" y="6271"/>
                  <a:pt x="37023" y="6271"/>
                </a:cubicBezTo>
                <a:cubicBezTo>
                  <a:pt x="8025" y="6271"/>
                  <a:pt x="0" y="28215"/>
                  <a:pt x="0" y="28215"/>
                </a:cubicBezTo>
                <a:lnTo>
                  <a:pt x="0" y="117464"/>
                </a:lnTo>
                <a:lnTo>
                  <a:pt x="208860" y="117464"/>
                </a:lnTo>
                <a:lnTo>
                  <a:pt x="208860" y="22337"/>
                </a:lnTo>
                <a:cubicBezTo>
                  <a:pt x="208860" y="22337"/>
                  <a:pt x="208860" y="1"/>
                  <a:pt x="183045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6" name="Google Shape;1096;p30"/>
          <p:cNvSpPr/>
          <p:nvPr/>
        </p:nvSpPr>
        <p:spPr>
          <a:xfrm>
            <a:off x="-8925" y="2012525"/>
            <a:ext cx="3953475" cy="3130975"/>
          </a:xfrm>
          <a:custGeom>
            <a:avLst/>
            <a:gdLst/>
            <a:ahLst/>
            <a:cxnLst/>
            <a:rect l="l" t="t" r="r" b="b"/>
            <a:pathLst>
              <a:path w="158139" h="125239" extrusionOk="0">
                <a:moveTo>
                  <a:pt x="0" y="125239"/>
                </a:moveTo>
                <a:lnTo>
                  <a:pt x="158138" y="125239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7" name="Google Shape;1097;p30"/>
          <p:cNvSpPr/>
          <p:nvPr/>
        </p:nvSpPr>
        <p:spPr>
          <a:xfrm>
            <a:off x="-8925" y="2012525"/>
            <a:ext cx="1866825" cy="2352350"/>
          </a:xfrm>
          <a:custGeom>
            <a:avLst/>
            <a:gdLst/>
            <a:ahLst/>
            <a:cxnLst/>
            <a:rect l="l" t="t" r="r" b="b"/>
            <a:pathLst>
              <a:path w="74673" h="94094" extrusionOk="0">
                <a:moveTo>
                  <a:pt x="0" y="1"/>
                </a:moveTo>
                <a:cubicBezTo>
                  <a:pt x="0" y="1"/>
                  <a:pt x="784" y="10565"/>
                  <a:pt x="8104" y="15785"/>
                </a:cubicBezTo>
                <a:cubicBezTo>
                  <a:pt x="15408" y="21004"/>
                  <a:pt x="1301" y="24672"/>
                  <a:pt x="8104" y="33027"/>
                </a:cubicBezTo>
                <a:cubicBezTo>
                  <a:pt x="14891" y="41381"/>
                  <a:pt x="32650" y="37494"/>
                  <a:pt x="36317" y="43623"/>
                </a:cubicBezTo>
                <a:cubicBezTo>
                  <a:pt x="39970" y="49751"/>
                  <a:pt x="27132" y="74046"/>
                  <a:pt x="33810" y="83843"/>
                </a:cubicBezTo>
                <a:cubicBezTo>
                  <a:pt x="40487" y="93639"/>
                  <a:pt x="46662" y="94094"/>
                  <a:pt x="46662" y="94094"/>
                </a:cubicBezTo>
                <a:lnTo>
                  <a:pt x="74672" y="59156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98" name="Google Shape;1098;p30"/>
          <p:cNvGrpSpPr/>
          <p:nvPr/>
        </p:nvGrpSpPr>
        <p:grpSpPr>
          <a:xfrm>
            <a:off x="1941675" y="4364875"/>
            <a:ext cx="853900" cy="770400"/>
            <a:chOff x="4219225" y="4330850"/>
            <a:chExt cx="853900" cy="770400"/>
          </a:xfrm>
        </p:grpSpPr>
        <p:grpSp>
          <p:nvGrpSpPr>
            <p:cNvPr id="1099" name="Google Shape;1099;p30"/>
            <p:cNvGrpSpPr/>
            <p:nvPr/>
          </p:nvGrpSpPr>
          <p:grpSpPr>
            <a:xfrm>
              <a:off x="4295625" y="4330850"/>
              <a:ext cx="777500" cy="770400"/>
              <a:chOff x="4295625" y="4330850"/>
              <a:chExt cx="777500" cy="770400"/>
            </a:xfrm>
          </p:grpSpPr>
          <p:sp>
            <p:nvSpPr>
              <p:cNvPr id="1100" name="Google Shape;1100;p30"/>
              <p:cNvSpPr/>
              <p:nvPr/>
            </p:nvSpPr>
            <p:spPr>
              <a:xfrm>
                <a:off x="4603250" y="4588300"/>
                <a:ext cx="408325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3" h="11741" extrusionOk="0">
                    <a:moveTo>
                      <a:pt x="8167" y="0"/>
                    </a:moveTo>
                    <a:cubicBezTo>
                      <a:pt x="8167" y="0"/>
                      <a:pt x="5549" y="9185"/>
                      <a:pt x="0" y="9185"/>
                    </a:cubicBezTo>
                    <a:cubicBezTo>
                      <a:pt x="0" y="9185"/>
                      <a:pt x="3260" y="11740"/>
                      <a:pt x="8167" y="11740"/>
                    </a:cubicBezTo>
                    <a:cubicBezTo>
                      <a:pt x="13073" y="11740"/>
                      <a:pt x="16333" y="9185"/>
                      <a:pt x="16333" y="9185"/>
                    </a:cubicBezTo>
                    <a:cubicBezTo>
                      <a:pt x="10784" y="9185"/>
                      <a:pt x="8167" y="0"/>
                      <a:pt x="81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01" name="Google Shape;1101;p30"/>
              <p:cNvGrpSpPr/>
              <p:nvPr/>
            </p:nvGrpSpPr>
            <p:grpSpPr>
              <a:xfrm>
                <a:off x="4295625" y="4330850"/>
                <a:ext cx="777500" cy="770400"/>
                <a:chOff x="4295625" y="4330850"/>
                <a:chExt cx="777500" cy="770400"/>
              </a:xfrm>
            </p:grpSpPr>
            <p:sp>
              <p:nvSpPr>
                <p:cNvPr id="1102" name="Google Shape;1102;p30"/>
                <p:cNvSpPr/>
                <p:nvPr/>
              </p:nvSpPr>
              <p:spPr>
                <a:xfrm>
                  <a:off x="4637325" y="4508750"/>
                  <a:ext cx="340550" cy="244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22" h="9797" extrusionOk="0">
                      <a:moveTo>
                        <a:pt x="6804" y="0"/>
                      </a:moveTo>
                      <a:cubicBezTo>
                        <a:pt x="6804" y="0"/>
                        <a:pt x="4625" y="7665"/>
                        <a:pt x="1" y="7665"/>
                      </a:cubicBezTo>
                      <a:cubicBezTo>
                        <a:pt x="1" y="7665"/>
                        <a:pt x="2713" y="9797"/>
                        <a:pt x="6804" y="9797"/>
                      </a:cubicBezTo>
                      <a:cubicBezTo>
                        <a:pt x="10895" y="9797"/>
                        <a:pt x="13622" y="7665"/>
                        <a:pt x="13622" y="7665"/>
                      </a:cubicBezTo>
                      <a:cubicBezTo>
                        <a:pt x="8998" y="7665"/>
                        <a:pt x="6804" y="0"/>
                        <a:pt x="6804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03" name="Google Shape;1103;p30"/>
                <p:cNvSpPr/>
                <p:nvPr/>
              </p:nvSpPr>
              <p:spPr>
                <a:xfrm>
                  <a:off x="4330900" y="4565175"/>
                  <a:ext cx="166175" cy="18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7" h="7587" extrusionOk="0">
                      <a:moveTo>
                        <a:pt x="3323" y="0"/>
                      </a:moveTo>
                      <a:cubicBezTo>
                        <a:pt x="3323" y="0"/>
                        <a:pt x="2461" y="6850"/>
                        <a:pt x="1" y="6850"/>
                      </a:cubicBezTo>
                      <a:cubicBezTo>
                        <a:pt x="1" y="6850"/>
                        <a:pt x="1286" y="7587"/>
                        <a:pt x="3323" y="7587"/>
                      </a:cubicBezTo>
                      <a:cubicBezTo>
                        <a:pt x="5361" y="7587"/>
                        <a:pt x="6646" y="6850"/>
                        <a:pt x="6646" y="6850"/>
                      </a:cubicBezTo>
                      <a:cubicBezTo>
                        <a:pt x="4186" y="6850"/>
                        <a:pt x="3323" y="0"/>
                        <a:pt x="3323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104" name="Google Shape;1104;p30"/>
                <p:cNvGrpSpPr/>
                <p:nvPr/>
              </p:nvGrpSpPr>
              <p:grpSpPr>
                <a:xfrm>
                  <a:off x="4295625" y="4330850"/>
                  <a:ext cx="777500" cy="770400"/>
                  <a:chOff x="4295625" y="4330850"/>
                  <a:chExt cx="777500" cy="770400"/>
                </a:xfrm>
              </p:grpSpPr>
              <p:sp>
                <p:nvSpPr>
                  <p:cNvPr id="1105" name="Google Shape;1105;p30"/>
                  <p:cNvSpPr/>
                  <p:nvPr/>
                </p:nvSpPr>
                <p:spPr>
                  <a:xfrm>
                    <a:off x="4688275" y="4330850"/>
                    <a:ext cx="238675" cy="272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47" h="10910" extrusionOk="0">
                        <a:moveTo>
                          <a:pt x="4766" y="0"/>
                        </a:moveTo>
                        <a:cubicBezTo>
                          <a:pt x="4766" y="0"/>
                          <a:pt x="3543" y="9843"/>
                          <a:pt x="1" y="9843"/>
                        </a:cubicBezTo>
                        <a:cubicBezTo>
                          <a:pt x="1" y="9843"/>
                          <a:pt x="1850" y="10909"/>
                          <a:pt x="4766" y="10909"/>
                        </a:cubicBezTo>
                        <a:cubicBezTo>
                          <a:pt x="7697" y="10909"/>
                          <a:pt x="9546" y="9843"/>
                          <a:pt x="9546" y="9843"/>
                        </a:cubicBezTo>
                        <a:cubicBezTo>
                          <a:pt x="6004" y="9843"/>
                          <a:pt x="4766" y="0"/>
                          <a:pt x="4766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6" name="Google Shape;1106;p30"/>
                  <p:cNvSpPr/>
                  <p:nvPr/>
                </p:nvSpPr>
                <p:spPr>
                  <a:xfrm>
                    <a:off x="4513550" y="4699175"/>
                    <a:ext cx="559575" cy="40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83" h="16083" extrusionOk="0">
                        <a:moveTo>
                          <a:pt x="11192" y="1"/>
                        </a:moveTo>
                        <a:cubicBezTo>
                          <a:pt x="11192" y="1"/>
                          <a:pt x="7618" y="12587"/>
                          <a:pt x="0" y="12587"/>
                        </a:cubicBezTo>
                        <a:cubicBezTo>
                          <a:pt x="0" y="12587"/>
                          <a:pt x="4483" y="16083"/>
                          <a:pt x="11192" y="16083"/>
                        </a:cubicBezTo>
                        <a:cubicBezTo>
                          <a:pt x="17916" y="16083"/>
                          <a:pt x="22383" y="12587"/>
                          <a:pt x="22383" y="12587"/>
                        </a:cubicBezTo>
                        <a:cubicBezTo>
                          <a:pt x="14781" y="12587"/>
                          <a:pt x="11192" y="1"/>
                          <a:pt x="11192" y="1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7" name="Google Shape;1107;p30"/>
                  <p:cNvSpPr/>
                  <p:nvPr/>
                </p:nvSpPr>
                <p:spPr>
                  <a:xfrm>
                    <a:off x="4295625" y="4689000"/>
                    <a:ext cx="237100" cy="170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84" h="6819" extrusionOk="0">
                        <a:moveTo>
                          <a:pt x="4734" y="0"/>
                        </a:moveTo>
                        <a:cubicBezTo>
                          <a:pt x="4734" y="0"/>
                          <a:pt x="3214" y="5330"/>
                          <a:pt x="1" y="5330"/>
                        </a:cubicBezTo>
                        <a:cubicBezTo>
                          <a:pt x="1" y="5330"/>
                          <a:pt x="1882" y="6819"/>
                          <a:pt x="4734" y="6819"/>
                        </a:cubicBezTo>
                        <a:cubicBezTo>
                          <a:pt x="7587" y="6819"/>
                          <a:pt x="9484" y="5330"/>
                          <a:pt x="9484" y="5330"/>
                        </a:cubicBezTo>
                        <a:cubicBezTo>
                          <a:pt x="6255" y="5330"/>
                          <a:pt x="4734" y="0"/>
                          <a:pt x="4734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108" name="Google Shape;1108;p30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109" name="Google Shape;1109;p30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30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11" name="Google Shape;1111;p30"/>
          <p:cNvSpPr txBox="1">
            <a:spLocks noGrp="1"/>
          </p:cNvSpPr>
          <p:nvPr>
            <p:ph type="ctrTitle"/>
          </p:nvPr>
        </p:nvSpPr>
        <p:spPr>
          <a:xfrm>
            <a:off x="1760937" y="242912"/>
            <a:ext cx="5306100" cy="1008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в 7 классе</a:t>
            </a:r>
            <a:endParaRPr sz="2400" b="1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13" name="Google Shape;1113;p30"/>
          <p:cNvGrpSpPr/>
          <p:nvPr/>
        </p:nvGrpSpPr>
        <p:grpSpPr>
          <a:xfrm>
            <a:off x="4527625" y="753150"/>
            <a:ext cx="4656075" cy="4419000"/>
            <a:chOff x="4527625" y="682250"/>
            <a:chExt cx="4656075" cy="4419000"/>
          </a:xfrm>
        </p:grpSpPr>
        <p:sp>
          <p:nvSpPr>
            <p:cNvPr id="1114" name="Google Shape;1114;p30"/>
            <p:cNvSpPr/>
            <p:nvPr/>
          </p:nvSpPr>
          <p:spPr>
            <a:xfrm>
              <a:off x="4527625" y="682250"/>
              <a:ext cx="4656075" cy="4419000"/>
            </a:xfrm>
            <a:custGeom>
              <a:avLst/>
              <a:gdLst/>
              <a:ahLst/>
              <a:cxnLst/>
              <a:rect l="l" t="t" r="r" b="b"/>
              <a:pathLst>
                <a:path w="186243" h="176760" extrusionOk="0">
                  <a:moveTo>
                    <a:pt x="135238" y="1442"/>
                  </a:moveTo>
                  <a:lnTo>
                    <a:pt x="0" y="176760"/>
                  </a:lnTo>
                  <a:lnTo>
                    <a:pt x="186242" y="176760"/>
                  </a:lnTo>
                  <a:lnTo>
                    <a:pt x="186242" y="59359"/>
                  </a:lnTo>
                  <a:lnTo>
                    <a:pt x="141100" y="1427"/>
                  </a:lnTo>
                  <a:cubicBezTo>
                    <a:pt x="140348" y="471"/>
                    <a:pt x="139266" y="0"/>
                    <a:pt x="138169" y="0"/>
                  </a:cubicBezTo>
                  <a:lnTo>
                    <a:pt x="138169" y="0"/>
                  </a:lnTo>
                  <a:cubicBezTo>
                    <a:pt x="137072" y="0"/>
                    <a:pt x="135975" y="486"/>
                    <a:pt x="135238" y="144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0"/>
            <p:cNvSpPr/>
            <p:nvPr/>
          </p:nvSpPr>
          <p:spPr>
            <a:xfrm>
              <a:off x="7564125" y="695575"/>
              <a:ext cx="1619575" cy="4405675"/>
            </a:xfrm>
            <a:custGeom>
              <a:avLst/>
              <a:gdLst/>
              <a:ahLst/>
              <a:cxnLst/>
              <a:rect l="l" t="t" r="r" b="b"/>
              <a:pathLst>
                <a:path w="64783" h="176227" extrusionOk="0">
                  <a:moveTo>
                    <a:pt x="21600" y="3417"/>
                  </a:moveTo>
                  <a:cubicBezTo>
                    <a:pt x="18935" y="0"/>
                    <a:pt x="13465" y="3198"/>
                    <a:pt x="15267" y="7148"/>
                  </a:cubicBezTo>
                  <a:cubicBezTo>
                    <a:pt x="15299" y="7226"/>
                    <a:pt x="15346" y="7289"/>
                    <a:pt x="15377" y="7367"/>
                  </a:cubicBezTo>
                  <a:cubicBezTo>
                    <a:pt x="17258" y="10894"/>
                    <a:pt x="21176" y="11286"/>
                    <a:pt x="21176" y="14029"/>
                  </a:cubicBezTo>
                  <a:cubicBezTo>
                    <a:pt x="21176" y="23042"/>
                    <a:pt x="1975" y="29437"/>
                    <a:pt x="1975" y="46678"/>
                  </a:cubicBezTo>
                  <a:cubicBezTo>
                    <a:pt x="1975" y="63920"/>
                    <a:pt x="41553" y="65488"/>
                    <a:pt x="41553" y="83513"/>
                  </a:cubicBezTo>
                  <a:cubicBezTo>
                    <a:pt x="41553" y="101539"/>
                    <a:pt x="0" y="98796"/>
                    <a:pt x="0" y="125442"/>
                  </a:cubicBezTo>
                  <a:cubicBezTo>
                    <a:pt x="0" y="152088"/>
                    <a:pt x="64782" y="176227"/>
                    <a:pt x="64782" y="176227"/>
                  </a:cubicBezTo>
                  <a:lnTo>
                    <a:pt x="64782" y="58826"/>
                  </a:ln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17" name="Google Shape;1117;p30"/>
          <p:cNvGrpSpPr/>
          <p:nvPr/>
        </p:nvGrpSpPr>
        <p:grpSpPr>
          <a:xfrm>
            <a:off x="533175" y="2631750"/>
            <a:ext cx="3075700" cy="952625"/>
            <a:chOff x="3962175" y="2631750"/>
            <a:chExt cx="3075700" cy="952625"/>
          </a:xfrm>
        </p:grpSpPr>
        <p:sp>
          <p:nvSpPr>
            <p:cNvPr id="1118" name="Google Shape;1118;p30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0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0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0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0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0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0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0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0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0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0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0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0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0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0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0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0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0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0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7" name="Google Shape;1137;p30"/>
          <p:cNvSpPr/>
          <p:nvPr/>
        </p:nvSpPr>
        <p:spPr>
          <a:xfrm>
            <a:off x="4305025" y="3983225"/>
            <a:ext cx="4881800" cy="1188925"/>
          </a:xfrm>
          <a:custGeom>
            <a:avLst/>
            <a:gdLst/>
            <a:ahLst/>
            <a:cxnLst/>
            <a:rect l="l" t="t" r="r" b="b"/>
            <a:pathLst>
              <a:path w="195272" h="47557" extrusionOk="0">
                <a:moveTo>
                  <a:pt x="169456" y="6161"/>
                </a:moveTo>
                <a:cubicBezTo>
                  <a:pt x="153343" y="18559"/>
                  <a:pt x="158233" y="14907"/>
                  <a:pt x="149001" y="12290"/>
                </a:cubicBezTo>
                <a:lnTo>
                  <a:pt x="149001" y="12290"/>
                </a:lnTo>
                <a:cubicBezTo>
                  <a:pt x="139753" y="9688"/>
                  <a:pt x="141070" y="6020"/>
                  <a:pt x="130489" y="13340"/>
                </a:cubicBezTo>
                <a:lnTo>
                  <a:pt x="130489" y="13340"/>
                </a:lnTo>
                <a:cubicBezTo>
                  <a:pt x="125160" y="17023"/>
                  <a:pt x="118279" y="16318"/>
                  <a:pt x="111147" y="15628"/>
                </a:cubicBezTo>
                <a:lnTo>
                  <a:pt x="111147" y="15628"/>
                </a:lnTo>
                <a:cubicBezTo>
                  <a:pt x="104125" y="14938"/>
                  <a:pt x="96868" y="14233"/>
                  <a:pt x="90645" y="17760"/>
                </a:cubicBezTo>
                <a:lnTo>
                  <a:pt x="90645" y="17760"/>
                </a:lnTo>
                <a:cubicBezTo>
                  <a:pt x="78106" y="24829"/>
                  <a:pt x="65990" y="32980"/>
                  <a:pt x="62416" y="32494"/>
                </a:cubicBezTo>
                <a:lnTo>
                  <a:pt x="62416" y="32494"/>
                </a:lnTo>
                <a:cubicBezTo>
                  <a:pt x="29515" y="28058"/>
                  <a:pt x="1" y="47557"/>
                  <a:pt x="1" y="47557"/>
                </a:cubicBezTo>
                <a:lnTo>
                  <a:pt x="1" y="47557"/>
                </a:lnTo>
                <a:lnTo>
                  <a:pt x="195271" y="47557"/>
                </a:lnTo>
                <a:lnTo>
                  <a:pt x="195271" y="3935"/>
                </a:lnTo>
                <a:cubicBezTo>
                  <a:pt x="195271" y="3935"/>
                  <a:pt x="191525" y="1"/>
                  <a:pt x="184817" y="1"/>
                </a:cubicBezTo>
                <a:lnTo>
                  <a:pt x="184817" y="1"/>
                </a:lnTo>
                <a:cubicBezTo>
                  <a:pt x="180726" y="1"/>
                  <a:pt x="175553" y="1459"/>
                  <a:pt x="169456" y="616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38" name="Google Shape;1138;p30"/>
          <p:cNvGrpSpPr/>
          <p:nvPr/>
        </p:nvGrpSpPr>
        <p:grpSpPr>
          <a:xfrm>
            <a:off x="7524150" y="4407050"/>
            <a:ext cx="559600" cy="770400"/>
            <a:chOff x="7524150" y="4330850"/>
            <a:chExt cx="559600" cy="770400"/>
          </a:xfrm>
        </p:grpSpPr>
        <p:sp>
          <p:nvSpPr>
            <p:cNvPr id="1139" name="Google Shape;1139;p30"/>
            <p:cNvSpPr/>
            <p:nvPr/>
          </p:nvSpPr>
          <p:spPr>
            <a:xfrm>
              <a:off x="7684825" y="4330850"/>
              <a:ext cx="238275" cy="272750"/>
            </a:xfrm>
            <a:custGeom>
              <a:avLst/>
              <a:gdLst/>
              <a:ahLst/>
              <a:cxnLst/>
              <a:rect l="l" t="t" r="r" b="b"/>
              <a:pathLst>
                <a:path w="9531" h="10910" extrusionOk="0">
                  <a:moveTo>
                    <a:pt x="4765" y="0"/>
                  </a:moveTo>
                  <a:cubicBezTo>
                    <a:pt x="4765" y="0"/>
                    <a:pt x="3527" y="9843"/>
                    <a:pt x="0" y="9843"/>
                  </a:cubicBezTo>
                  <a:cubicBezTo>
                    <a:pt x="0" y="9843"/>
                    <a:pt x="1850" y="10909"/>
                    <a:pt x="4765" y="10909"/>
                  </a:cubicBezTo>
                  <a:cubicBezTo>
                    <a:pt x="7680" y="10909"/>
                    <a:pt x="9530" y="9843"/>
                    <a:pt x="9530" y="9843"/>
                  </a:cubicBezTo>
                  <a:cubicBezTo>
                    <a:pt x="5988" y="9843"/>
                    <a:pt x="4765" y="0"/>
                    <a:pt x="4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0"/>
            <p:cNvSpPr/>
            <p:nvPr/>
          </p:nvSpPr>
          <p:spPr>
            <a:xfrm>
              <a:off x="7633475" y="4508750"/>
              <a:ext cx="340950" cy="244925"/>
            </a:xfrm>
            <a:custGeom>
              <a:avLst/>
              <a:gdLst/>
              <a:ahLst/>
              <a:cxnLst/>
              <a:rect l="l" t="t" r="r" b="b"/>
              <a:pathLst>
                <a:path w="13638" h="9797" extrusionOk="0">
                  <a:moveTo>
                    <a:pt x="6819" y="0"/>
                  </a:moveTo>
                  <a:cubicBezTo>
                    <a:pt x="6819" y="0"/>
                    <a:pt x="4640" y="7665"/>
                    <a:pt x="1" y="7665"/>
                  </a:cubicBezTo>
                  <a:cubicBezTo>
                    <a:pt x="1" y="7665"/>
                    <a:pt x="2728" y="9797"/>
                    <a:pt x="6819" y="9797"/>
                  </a:cubicBezTo>
                  <a:cubicBezTo>
                    <a:pt x="10910" y="9797"/>
                    <a:pt x="13637" y="7665"/>
                    <a:pt x="13637" y="7665"/>
                  </a:cubicBezTo>
                  <a:cubicBezTo>
                    <a:pt x="8998" y="7665"/>
                    <a:pt x="6819" y="0"/>
                    <a:pt x="681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0"/>
            <p:cNvSpPr/>
            <p:nvPr/>
          </p:nvSpPr>
          <p:spPr>
            <a:xfrm>
              <a:off x="7599775" y="4588300"/>
              <a:ext cx="408350" cy="293525"/>
            </a:xfrm>
            <a:custGeom>
              <a:avLst/>
              <a:gdLst/>
              <a:ahLst/>
              <a:cxnLst/>
              <a:rect l="l" t="t" r="r" b="b"/>
              <a:pathLst>
                <a:path w="16334" h="11741" extrusionOk="0">
                  <a:moveTo>
                    <a:pt x="8167" y="0"/>
                  </a:moveTo>
                  <a:cubicBezTo>
                    <a:pt x="8167" y="0"/>
                    <a:pt x="5549" y="9185"/>
                    <a:pt x="1" y="9185"/>
                  </a:cubicBezTo>
                  <a:cubicBezTo>
                    <a:pt x="1" y="9185"/>
                    <a:pt x="3261" y="11740"/>
                    <a:pt x="8167" y="11740"/>
                  </a:cubicBezTo>
                  <a:cubicBezTo>
                    <a:pt x="13073" y="11740"/>
                    <a:pt x="16333" y="9185"/>
                    <a:pt x="16333" y="9185"/>
                  </a:cubicBezTo>
                  <a:cubicBezTo>
                    <a:pt x="10785" y="9185"/>
                    <a:pt x="8167" y="0"/>
                    <a:pt x="81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0"/>
            <p:cNvSpPr/>
            <p:nvPr/>
          </p:nvSpPr>
          <p:spPr>
            <a:xfrm>
              <a:off x="7524150" y="4699175"/>
              <a:ext cx="559600" cy="402075"/>
            </a:xfrm>
            <a:custGeom>
              <a:avLst/>
              <a:gdLst/>
              <a:ahLst/>
              <a:cxnLst/>
              <a:rect l="l" t="t" r="r" b="b"/>
              <a:pathLst>
                <a:path w="22384" h="16083" extrusionOk="0">
                  <a:moveTo>
                    <a:pt x="11192" y="1"/>
                  </a:moveTo>
                  <a:cubicBezTo>
                    <a:pt x="11192" y="1"/>
                    <a:pt x="7603" y="12587"/>
                    <a:pt x="1" y="12587"/>
                  </a:cubicBezTo>
                  <a:cubicBezTo>
                    <a:pt x="1" y="12587"/>
                    <a:pt x="4468" y="16083"/>
                    <a:pt x="11192" y="16083"/>
                  </a:cubicBezTo>
                  <a:cubicBezTo>
                    <a:pt x="17916" y="16083"/>
                    <a:pt x="22384" y="12587"/>
                    <a:pt x="22384" y="12587"/>
                  </a:cubicBezTo>
                  <a:cubicBezTo>
                    <a:pt x="14781" y="12587"/>
                    <a:pt x="11192" y="1"/>
                    <a:pt x="111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43" name="Google Shape;1143;p30"/>
          <p:cNvGrpSpPr/>
          <p:nvPr/>
        </p:nvGrpSpPr>
        <p:grpSpPr>
          <a:xfrm>
            <a:off x="5354825" y="4641375"/>
            <a:ext cx="389150" cy="536075"/>
            <a:chOff x="5354825" y="4565175"/>
            <a:chExt cx="389150" cy="536075"/>
          </a:xfrm>
        </p:grpSpPr>
        <p:sp>
          <p:nvSpPr>
            <p:cNvPr id="1144" name="Google Shape;1144;p30"/>
            <p:cNvSpPr/>
            <p:nvPr/>
          </p:nvSpPr>
          <p:spPr>
            <a:xfrm>
              <a:off x="5466500" y="4565175"/>
              <a:ext cx="165775" cy="189675"/>
            </a:xfrm>
            <a:custGeom>
              <a:avLst/>
              <a:gdLst/>
              <a:ahLst/>
              <a:cxnLst/>
              <a:rect l="l" t="t" r="r" b="b"/>
              <a:pathLst>
                <a:path w="6631" h="7587" extrusionOk="0">
                  <a:moveTo>
                    <a:pt x="3324" y="0"/>
                  </a:moveTo>
                  <a:cubicBezTo>
                    <a:pt x="3324" y="0"/>
                    <a:pt x="2462" y="6850"/>
                    <a:pt x="1" y="6850"/>
                  </a:cubicBezTo>
                  <a:cubicBezTo>
                    <a:pt x="1" y="6850"/>
                    <a:pt x="1286" y="7587"/>
                    <a:pt x="3324" y="7587"/>
                  </a:cubicBezTo>
                  <a:cubicBezTo>
                    <a:pt x="5346" y="7587"/>
                    <a:pt x="6631" y="6850"/>
                    <a:pt x="6631" y="6850"/>
                  </a:cubicBezTo>
                  <a:cubicBezTo>
                    <a:pt x="4170" y="6850"/>
                    <a:pt x="3324" y="0"/>
                    <a:pt x="332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45" name="Google Shape;1145;p30"/>
            <p:cNvGrpSpPr/>
            <p:nvPr/>
          </p:nvGrpSpPr>
          <p:grpSpPr>
            <a:xfrm>
              <a:off x="5354825" y="4689000"/>
              <a:ext cx="389150" cy="412250"/>
              <a:chOff x="5354825" y="4689000"/>
              <a:chExt cx="389150" cy="412250"/>
            </a:xfrm>
          </p:grpSpPr>
          <p:sp>
            <p:nvSpPr>
              <p:cNvPr id="1146" name="Google Shape;1146;p30"/>
              <p:cNvSpPr/>
              <p:nvPr/>
            </p:nvSpPr>
            <p:spPr>
              <a:xfrm>
                <a:off x="5430850" y="4689000"/>
                <a:ext cx="237100" cy="170475"/>
              </a:xfrm>
              <a:custGeom>
                <a:avLst/>
                <a:gdLst/>
                <a:ahLst/>
                <a:cxnLst/>
                <a:rect l="l" t="t" r="r" b="b"/>
                <a:pathLst>
                  <a:path w="9484" h="6819" extrusionOk="0">
                    <a:moveTo>
                      <a:pt x="4750" y="0"/>
                    </a:moveTo>
                    <a:cubicBezTo>
                      <a:pt x="4750" y="0"/>
                      <a:pt x="3229" y="5330"/>
                      <a:pt x="0" y="5330"/>
                    </a:cubicBezTo>
                    <a:cubicBezTo>
                      <a:pt x="0" y="5330"/>
                      <a:pt x="1897" y="6819"/>
                      <a:pt x="4750" y="6819"/>
                    </a:cubicBezTo>
                    <a:cubicBezTo>
                      <a:pt x="7587" y="6819"/>
                      <a:pt x="9483" y="5330"/>
                      <a:pt x="9483" y="5330"/>
                    </a:cubicBezTo>
                    <a:cubicBezTo>
                      <a:pt x="6270" y="5330"/>
                      <a:pt x="4750" y="0"/>
                      <a:pt x="475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7" name="Google Shape;1147;p30"/>
              <p:cNvSpPr/>
              <p:nvPr/>
            </p:nvSpPr>
            <p:spPr>
              <a:xfrm>
                <a:off x="5407325" y="4744250"/>
                <a:ext cx="2841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65" h="8167" extrusionOk="0">
                    <a:moveTo>
                      <a:pt x="5691" y="0"/>
                    </a:moveTo>
                    <a:cubicBezTo>
                      <a:pt x="5691" y="0"/>
                      <a:pt x="3857" y="6396"/>
                      <a:pt x="1" y="6396"/>
                    </a:cubicBezTo>
                    <a:cubicBezTo>
                      <a:pt x="1" y="6396"/>
                      <a:pt x="2274" y="8167"/>
                      <a:pt x="5691" y="8167"/>
                    </a:cubicBezTo>
                    <a:cubicBezTo>
                      <a:pt x="9092" y="8167"/>
                      <a:pt x="11365" y="6396"/>
                      <a:pt x="11365" y="6396"/>
                    </a:cubicBezTo>
                    <a:cubicBezTo>
                      <a:pt x="7509" y="6396"/>
                      <a:pt x="5691" y="0"/>
                      <a:pt x="56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8" name="Google Shape;1148;p30"/>
              <p:cNvSpPr/>
              <p:nvPr/>
            </p:nvSpPr>
            <p:spPr>
              <a:xfrm>
                <a:off x="5354825" y="4821450"/>
                <a:ext cx="389150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66" h="11192" extrusionOk="0">
                    <a:moveTo>
                      <a:pt x="7791" y="0"/>
                    </a:moveTo>
                    <a:cubicBezTo>
                      <a:pt x="7791" y="0"/>
                      <a:pt x="5283" y="8762"/>
                      <a:pt x="1" y="8762"/>
                    </a:cubicBezTo>
                    <a:cubicBezTo>
                      <a:pt x="1" y="8762"/>
                      <a:pt x="3104" y="11192"/>
                      <a:pt x="7791" y="11192"/>
                    </a:cubicBezTo>
                    <a:cubicBezTo>
                      <a:pt x="12462" y="11192"/>
                      <a:pt x="15565" y="8762"/>
                      <a:pt x="15565" y="8762"/>
                    </a:cubicBezTo>
                    <a:cubicBezTo>
                      <a:pt x="10283" y="8762"/>
                      <a:pt x="7791" y="0"/>
                      <a:pt x="7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49" name="Google Shape;1149;p30"/>
          <p:cNvGrpSpPr/>
          <p:nvPr/>
        </p:nvGrpSpPr>
        <p:grpSpPr>
          <a:xfrm>
            <a:off x="4219225" y="4407050"/>
            <a:ext cx="853900" cy="770400"/>
            <a:chOff x="4219225" y="4330850"/>
            <a:chExt cx="853900" cy="770400"/>
          </a:xfrm>
        </p:grpSpPr>
        <p:grpSp>
          <p:nvGrpSpPr>
            <p:cNvPr id="1150" name="Google Shape;1150;p30"/>
            <p:cNvGrpSpPr/>
            <p:nvPr/>
          </p:nvGrpSpPr>
          <p:grpSpPr>
            <a:xfrm>
              <a:off x="4295625" y="4330850"/>
              <a:ext cx="777500" cy="770400"/>
              <a:chOff x="4295625" y="4330850"/>
              <a:chExt cx="777500" cy="770400"/>
            </a:xfrm>
          </p:grpSpPr>
          <p:sp>
            <p:nvSpPr>
              <p:cNvPr id="1151" name="Google Shape;1151;p30"/>
              <p:cNvSpPr/>
              <p:nvPr/>
            </p:nvSpPr>
            <p:spPr>
              <a:xfrm>
                <a:off x="4603250" y="4588300"/>
                <a:ext cx="408325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3" h="11741" extrusionOk="0">
                    <a:moveTo>
                      <a:pt x="8167" y="0"/>
                    </a:moveTo>
                    <a:cubicBezTo>
                      <a:pt x="8167" y="0"/>
                      <a:pt x="5549" y="9185"/>
                      <a:pt x="0" y="9185"/>
                    </a:cubicBezTo>
                    <a:cubicBezTo>
                      <a:pt x="0" y="9185"/>
                      <a:pt x="3260" y="11740"/>
                      <a:pt x="8167" y="11740"/>
                    </a:cubicBezTo>
                    <a:cubicBezTo>
                      <a:pt x="13073" y="11740"/>
                      <a:pt x="16333" y="9185"/>
                      <a:pt x="16333" y="9185"/>
                    </a:cubicBezTo>
                    <a:cubicBezTo>
                      <a:pt x="10784" y="9185"/>
                      <a:pt x="8167" y="0"/>
                      <a:pt x="81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52" name="Google Shape;1152;p30"/>
              <p:cNvGrpSpPr/>
              <p:nvPr/>
            </p:nvGrpSpPr>
            <p:grpSpPr>
              <a:xfrm>
                <a:off x="4295625" y="4330850"/>
                <a:ext cx="777500" cy="770400"/>
                <a:chOff x="4295625" y="4330850"/>
                <a:chExt cx="777500" cy="770400"/>
              </a:xfrm>
            </p:grpSpPr>
            <p:sp>
              <p:nvSpPr>
                <p:cNvPr id="1153" name="Google Shape;1153;p30"/>
                <p:cNvSpPr/>
                <p:nvPr/>
              </p:nvSpPr>
              <p:spPr>
                <a:xfrm>
                  <a:off x="4637325" y="4508750"/>
                  <a:ext cx="340550" cy="244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22" h="9797" extrusionOk="0">
                      <a:moveTo>
                        <a:pt x="6804" y="0"/>
                      </a:moveTo>
                      <a:cubicBezTo>
                        <a:pt x="6804" y="0"/>
                        <a:pt x="4625" y="7665"/>
                        <a:pt x="1" y="7665"/>
                      </a:cubicBezTo>
                      <a:cubicBezTo>
                        <a:pt x="1" y="7665"/>
                        <a:pt x="2713" y="9797"/>
                        <a:pt x="6804" y="9797"/>
                      </a:cubicBezTo>
                      <a:cubicBezTo>
                        <a:pt x="10895" y="9797"/>
                        <a:pt x="13622" y="7665"/>
                        <a:pt x="13622" y="7665"/>
                      </a:cubicBezTo>
                      <a:cubicBezTo>
                        <a:pt x="8998" y="7665"/>
                        <a:pt x="6804" y="0"/>
                        <a:pt x="6804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54" name="Google Shape;1154;p30"/>
                <p:cNvSpPr/>
                <p:nvPr/>
              </p:nvSpPr>
              <p:spPr>
                <a:xfrm>
                  <a:off x="4330900" y="4565175"/>
                  <a:ext cx="166175" cy="18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7" h="7587" extrusionOk="0">
                      <a:moveTo>
                        <a:pt x="3323" y="0"/>
                      </a:moveTo>
                      <a:cubicBezTo>
                        <a:pt x="3323" y="0"/>
                        <a:pt x="2461" y="6850"/>
                        <a:pt x="1" y="6850"/>
                      </a:cubicBezTo>
                      <a:cubicBezTo>
                        <a:pt x="1" y="6850"/>
                        <a:pt x="1286" y="7587"/>
                        <a:pt x="3323" y="7587"/>
                      </a:cubicBezTo>
                      <a:cubicBezTo>
                        <a:pt x="5361" y="7587"/>
                        <a:pt x="6646" y="6850"/>
                        <a:pt x="6646" y="6850"/>
                      </a:cubicBezTo>
                      <a:cubicBezTo>
                        <a:pt x="4186" y="6850"/>
                        <a:pt x="3323" y="0"/>
                        <a:pt x="3323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155" name="Google Shape;1155;p30"/>
                <p:cNvGrpSpPr/>
                <p:nvPr/>
              </p:nvGrpSpPr>
              <p:grpSpPr>
                <a:xfrm>
                  <a:off x="4295625" y="4330850"/>
                  <a:ext cx="777500" cy="770400"/>
                  <a:chOff x="4295625" y="4330850"/>
                  <a:chExt cx="777500" cy="770400"/>
                </a:xfrm>
              </p:grpSpPr>
              <p:sp>
                <p:nvSpPr>
                  <p:cNvPr id="1156" name="Google Shape;1156;p30"/>
                  <p:cNvSpPr/>
                  <p:nvPr/>
                </p:nvSpPr>
                <p:spPr>
                  <a:xfrm>
                    <a:off x="4688275" y="4330850"/>
                    <a:ext cx="238675" cy="272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47" h="10910" extrusionOk="0">
                        <a:moveTo>
                          <a:pt x="4766" y="0"/>
                        </a:moveTo>
                        <a:cubicBezTo>
                          <a:pt x="4766" y="0"/>
                          <a:pt x="3543" y="9843"/>
                          <a:pt x="1" y="9843"/>
                        </a:cubicBezTo>
                        <a:cubicBezTo>
                          <a:pt x="1" y="9843"/>
                          <a:pt x="1850" y="10909"/>
                          <a:pt x="4766" y="10909"/>
                        </a:cubicBezTo>
                        <a:cubicBezTo>
                          <a:pt x="7697" y="10909"/>
                          <a:pt x="9546" y="9843"/>
                          <a:pt x="9546" y="9843"/>
                        </a:cubicBezTo>
                        <a:cubicBezTo>
                          <a:pt x="6004" y="9843"/>
                          <a:pt x="4766" y="0"/>
                          <a:pt x="4766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7" name="Google Shape;1157;p30"/>
                  <p:cNvSpPr/>
                  <p:nvPr/>
                </p:nvSpPr>
                <p:spPr>
                  <a:xfrm>
                    <a:off x="4513550" y="4699175"/>
                    <a:ext cx="559575" cy="40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83" h="16083" extrusionOk="0">
                        <a:moveTo>
                          <a:pt x="11192" y="1"/>
                        </a:moveTo>
                        <a:cubicBezTo>
                          <a:pt x="11192" y="1"/>
                          <a:pt x="7618" y="12587"/>
                          <a:pt x="0" y="12587"/>
                        </a:cubicBezTo>
                        <a:cubicBezTo>
                          <a:pt x="0" y="12587"/>
                          <a:pt x="4483" y="16083"/>
                          <a:pt x="11192" y="16083"/>
                        </a:cubicBezTo>
                        <a:cubicBezTo>
                          <a:pt x="17916" y="16083"/>
                          <a:pt x="22383" y="12587"/>
                          <a:pt x="22383" y="12587"/>
                        </a:cubicBezTo>
                        <a:cubicBezTo>
                          <a:pt x="14781" y="12587"/>
                          <a:pt x="11192" y="1"/>
                          <a:pt x="11192" y="1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8" name="Google Shape;1158;p30"/>
                  <p:cNvSpPr/>
                  <p:nvPr/>
                </p:nvSpPr>
                <p:spPr>
                  <a:xfrm>
                    <a:off x="4295625" y="4689000"/>
                    <a:ext cx="237100" cy="170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84" h="6819" extrusionOk="0">
                        <a:moveTo>
                          <a:pt x="4734" y="0"/>
                        </a:moveTo>
                        <a:cubicBezTo>
                          <a:pt x="4734" y="0"/>
                          <a:pt x="3214" y="5330"/>
                          <a:pt x="1" y="5330"/>
                        </a:cubicBezTo>
                        <a:cubicBezTo>
                          <a:pt x="1" y="5330"/>
                          <a:pt x="1882" y="6819"/>
                          <a:pt x="4734" y="6819"/>
                        </a:cubicBezTo>
                        <a:cubicBezTo>
                          <a:pt x="7587" y="6819"/>
                          <a:pt x="9484" y="5330"/>
                          <a:pt x="9484" y="5330"/>
                        </a:cubicBezTo>
                        <a:cubicBezTo>
                          <a:pt x="6255" y="5330"/>
                          <a:pt x="4734" y="0"/>
                          <a:pt x="4734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159" name="Google Shape;1159;p30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160" name="Google Shape;1160;p30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1" name="Google Shape;1161;p30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62" name="Google Shape;1162;p30"/>
          <p:cNvGrpSpPr/>
          <p:nvPr/>
        </p:nvGrpSpPr>
        <p:grpSpPr>
          <a:xfrm>
            <a:off x="7974400" y="4641375"/>
            <a:ext cx="389125" cy="536075"/>
            <a:chOff x="7974400" y="4565175"/>
            <a:chExt cx="389125" cy="536075"/>
          </a:xfrm>
        </p:grpSpPr>
        <p:sp>
          <p:nvSpPr>
            <p:cNvPr id="1163" name="Google Shape;1163;p30"/>
            <p:cNvSpPr/>
            <p:nvPr/>
          </p:nvSpPr>
          <p:spPr>
            <a:xfrm>
              <a:off x="8086075" y="4565175"/>
              <a:ext cx="165775" cy="189675"/>
            </a:xfrm>
            <a:custGeom>
              <a:avLst/>
              <a:gdLst/>
              <a:ahLst/>
              <a:cxnLst/>
              <a:rect l="l" t="t" r="r" b="b"/>
              <a:pathLst>
                <a:path w="6631" h="7587" extrusionOk="0">
                  <a:moveTo>
                    <a:pt x="3308" y="0"/>
                  </a:moveTo>
                  <a:cubicBezTo>
                    <a:pt x="3308" y="0"/>
                    <a:pt x="2461" y="6850"/>
                    <a:pt x="1" y="6850"/>
                  </a:cubicBezTo>
                  <a:cubicBezTo>
                    <a:pt x="1" y="6850"/>
                    <a:pt x="1286" y="7587"/>
                    <a:pt x="3308" y="7587"/>
                  </a:cubicBezTo>
                  <a:cubicBezTo>
                    <a:pt x="5346" y="7587"/>
                    <a:pt x="6631" y="6850"/>
                    <a:pt x="6631" y="6850"/>
                  </a:cubicBezTo>
                  <a:cubicBezTo>
                    <a:pt x="4170" y="6850"/>
                    <a:pt x="3308" y="0"/>
                    <a:pt x="33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30"/>
            <p:cNvSpPr/>
            <p:nvPr/>
          </p:nvSpPr>
          <p:spPr>
            <a:xfrm>
              <a:off x="8050425" y="4689000"/>
              <a:ext cx="237100" cy="170475"/>
            </a:xfrm>
            <a:custGeom>
              <a:avLst/>
              <a:gdLst/>
              <a:ahLst/>
              <a:cxnLst/>
              <a:rect l="l" t="t" r="r" b="b"/>
              <a:pathLst>
                <a:path w="9484" h="6819" extrusionOk="0">
                  <a:moveTo>
                    <a:pt x="4734" y="0"/>
                  </a:moveTo>
                  <a:cubicBezTo>
                    <a:pt x="4734" y="0"/>
                    <a:pt x="3213" y="5330"/>
                    <a:pt x="0" y="5330"/>
                  </a:cubicBezTo>
                  <a:cubicBezTo>
                    <a:pt x="0" y="5330"/>
                    <a:pt x="1897" y="6819"/>
                    <a:pt x="4734" y="6819"/>
                  </a:cubicBezTo>
                  <a:cubicBezTo>
                    <a:pt x="7587" y="6819"/>
                    <a:pt x="9483" y="5330"/>
                    <a:pt x="9483" y="5330"/>
                  </a:cubicBezTo>
                  <a:cubicBezTo>
                    <a:pt x="6254" y="5330"/>
                    <a:pt x="4734" y="0"/>
                    <a:pt x="47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30"/>
            <p:cNvSpPr/>
            <p:nvPr/>
          </p:nvSpPr>
          <p:spPr>
            <a:xfrm>
              <a:off x="8026900" y="4744250"/>
              <a:ext cx="284125" cy="204175"/>
            </a:xfrm>
            <a:custGeom>
              <a:avLst/>
              <a:gdLst/>
              <a:ahLst/>
              <a:cxnLst/>
              <a:rect l="l" t="t" r="r" b="b"/>
              <a:pathLst>
                <a:path w="11365" h="8167" extrusionOk="0">
                  <a:moveTo>
                    <a:pt x="5675" y="0"/>
                  </a:moveTo>
                  <a:cubicBezTo>
                    <a:pt x="5675" y="0"/>
                    <a:pt x="3857" y="6396"/>
                    <a:pt x="1" y="6396"/>
                  </a:cubicBezTo>
                  <a:cubicBezTo>
                    <a:pt x="1" y="6396"/>
                    <a:pt x="2274" y="8167"/>
                    <a:pt x="5675" y="8167"/>
                  </a:cubicBezTo>
                  <a:cubicBezTo>
                    <a:pt x="9092" y="8167"/>
                    <a:pt x="11365" y="6396"/>
                    <a:pt x="11365" y="6396"/>
                  </a:cubicBezTo>
                  <a:cubicBezTo>
                    <a:pt x="7509" y="6396"/>
                    <a:pt x="5675" y="0"/>
                    <a:pt x="5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30"/>
            <p:cNvSpPr/>
            <p:nvPr/>
          </p:nvSpPr>
          <p:spPr>
            <a:xfrm>
              <a:off x="7974400" y="4821450"/>
              <a:ext cx="389125" cy="279800"/>
            </a:xfrm>
            <a:custGeom>
              <a:avLst/>
              <a:gdLst/>
              <a:ahLst/>
              <a:cxnLst/>
              <a:rect l="l" t="t" r="r" b="b"/>
              <a:pathLst>
                <a:path w="15565" h="11192" extrusionOk="0">
                  <a:moveTo>
                    <a:pt x="7775" y="0"/>
                  </a:moveTo>
                  <a:cubicBezTo>
                    <a:pt x="7775" y="0"/>
                    <a:pt x="5283" y="8762"/>
                    <a:pt x="0" y="8762"/>
                  </a:cubicBezTo>
                  <a:cubicBezTo>
                    <a:pt x="0" y="8762"/>
                    <a:pt x="3104" y="11192"/>
                    <a:pt x="7775" y="11192"/>
                  </a:cubicBezTo>
                  <a:cubicBezTo>
                    <a:pt x="12461" y="11192"/>
                    <a:pt x="15565" y="8762"/>
                    <a:pt x="15565" y="8762"/>
                  </a:cubicBezTo>
                  <a:cubicBezTo>
                    <a:pt x="10283" y="8762"/>
                    <a:pt x="7775" y="0"/>
                    <a:pt x="7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67" name="Google Shape;1167;p30"/>
          <p:cNvGrpSpPr/>
          <p:nvPr/>
        </p:nvGrpSpPr>
        <p:grpSpPr>
          <a:xfrm>
            <a:off x="6522575" y="4158200"/>
            <a:ext cx="724950" cy="1019250"/>
            <a:chOff x="6522575" y="4082000"/>
            <a:chExt cx="724950" cy="1019250"/>
          </a:xfrm>
        </p:grpSpPr>
        <p:sp>
          <p:nvSpPr>
            <p:cNvPr id="1168" name="Google Shape;1168;p30"/>
            <p:cNvSpPr/>
            <p:nvPr/>
          </p:nvSpPr>
          <p:spPr>
            <a:xfrm>
              <a:off x="6714575" y="4259900"/>
              <a:ext cx="340550" cy="244950"/>
            </a:xfrm>
            <a:custGeom>
              <a:avLst/>
              <a:gdLst/>
              <a:ahLst/>
              <a:cxnLst/>
              <a:rect l="l" t="t" r="r" b="b"/>
              <a:pathLst>
                <a:path w="13622" h="9798" extrusionOk="0">
                  <a:moveTo>
                    <a:pt x="6819" y="1"/>
                  </a:moveTo>
                  <a:cubicBezTo>
                    <a:pt x="6819" y="1"/>
                    <a:pt x="4624" y="7666"/>
                    <a:pt x="0" y="7666"/>
                  </a:cubicBezTo>
                  <a:cubicBezTo>
                    <a:pt x="0" y="7666"/>
                    <a:pt x="2728" y="9797"/>
                    <a:pt x="6819" y="9797"/>
                  </a:cubicBezTo>
                  <a:cubicBezTo>
                    <a:pt x="10910" y="9797"/>
                    <a:pt x="13621" y="7666"/>
                    <a:pt x="13621" y="7666"/>
                  </a:cubicBezTo>
                  <a:cubicBezTo>
                    <a:pt x="8998" y="7666"/>
                    <a:pt x="6819" y="1"/>
                    <a:pt x="68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69" name="Google Shape;1169;p30"/>
            <p:cNvGrpSpPr/>
            <p:nvPr/>
          </p:nvGrpSpPr>
          <p:grpSpPr>
            <a:xfrm>
              <a:off x="6522575" y="4082000"/>
              <a:ext cx="724950" cy="1019250"/>
              <a:chOff x="6522575" y="4082000"/>
              <a:chExt cx="724950" cy="1019250"/>
            </a:xfrm>
          </p:grpSpPr>
          <p:sp>
            <p:nvSpPr>
              <p:cNvPr id="1170" name="Google Shape;1170;p30"/>
              <p:cNvSpPr/>
              <p:nvPr/>
            </p:nvSpPr>
            <p:spPr>
              <a:xfrm>
                <a:off x="6765900" y="4082000"/>
                <a:ext cx="238275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9531" h="10911" extrusionOk="0">
                    <a:moveTo>
                      <a:pt x="4766" y="1"/>
                    </a:moveTo>
                    <a:cubicBezTo>
                      <a:pt x="4766" y="1"/>
                      <a:pt x="3527" y="9829"/>
                      <a:pt x="1" y="9829"/>
                    </a:cubicBezTo>
                    <a:cubicBezTo>
                      <a:pt x="1" y="9829"/>
                      <a:pt x="1835" y="10910"/>
                      <a:pt x="4766" y="10910"/>
                    </a:cubicBezTo>
                    <a:cubicBezTo>
                      <a:pt x="7681" y="10910"/>
                      <a:pt x="9531" y="9829"/>
                      <a:pt x="9531" y="9829"/>
                    </a:cubicBezTo>
                    <a:cubicBezTo>
                      <a:pt x="5988" y="9829"/>
                      <a:pt x="4766" y="1"/>
                      <a:pt x="47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1" name="Google Shape;1171;p30"/>
              <p:cNvSpPr/>
              <p:nvPr/>
            </p:nvSpPr>
            <p:spPr>
              <a:xfrm>
                <a:off x="6680875" y="4339450"/>
                <a:ext cx="408350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4" h="11741" extrusionOk="0">
                    <a:moveTo>
                      <a:pt x="8167" y="1"/>
                    </a:moveTo>
                    <a:cubicBezTo>
                      <a:pt x="8167" y="1"/>
                      <a:pt x="5549" y="9186"/>
                      <a:pt x="0" y="9186"/>
                    </a:cubicBezTo>
                    <a:cubicBezTo>
                      <a:pt x="0" y="9186"/>
                      <a:pt x="3261" y="11741"/>
                      <a:pt x="8167" y="11741"/>
                    </a:cubicBezTo>
                    <a:cubicBezTo>
                      <a:pt x="13073" y="11741"/>
                      <a:pt x="16333" y="9186"/>
                      <a:pt x="16333" y="9186"/>
                    </a:cubicBezTo>
                    <a:cubicBezTo>
                      <a:pt x="10784" y="9186"/>
                      <a:pt x="8167" y="1"/>
                      <a:pt x="816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2" name="Google Shape;1172;p30"/>
              <p:cNvSpPr/>
              <p:nvPr/>
            </p:nvSpPr>
            <p:spPr>
              <a:xfrm>
                <a:off x="6605250" y="4450350"/>
                <a:ext cx="559600" cy="402075"/>
              </a:xfrm>
              <a:custGeom>
                <a:avLst/>
                <a:gdLst/>
                <a:ahLst/>
                <a:cxnLst/>
                <a:rect l="l" t="t" r="r" b="b"/>
                <a:pathLst>
                  <a:path w="22384" h="16083" extrusionOk="0">
                    <a:moveTo>
                      <a:pt x="11192" y="1"/>
                    </a:moveTo>
                    <a:cubicBezTo>
                      <a:pt x="11192" y="1"/>
                      <a:pt x="7602" y="12587"/>
                      <a:pt x="0" y="12587"/>
                    </a:cubicBezTo>
                    <a:cubicBezTo>
                      <a:pt x="0" y="12587"/>
                      <a:pt x="4467" y="16083"/>
                      <a:pt x="11192" y="16083"/>
                    </a:cubicBezTo>
                    <a:cubicBezTo>
                      <a:pt x="17916" y="16083"/>
                      <a:pt x="22383" y="12587"/>
                      <a:pt x="22383" y="12587"/>
                    </a:cubicBezTo>
                    <a:cubicBezTo>
                      <a:pt x="14781" y="12587"/>
                      <a:pt x="11192" y="1"/>
                      <a:pt x="1119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3" name="Google Shape;1173;p30"/>
              <p:cNvSpPr/>
              <p:nvPr/>
            </p:nvSpPr>
            <p:spPr>
              <a:xfrm>
                <a:off x="6522575" y="4580450"/>
                <a:ext cx="724950" cy="520800"/>
              </a:xfrm>
              <a:custGeom>
                <a:avLst/>
                <a:gdLst/>
                <a:ahLst/>
                <a:cxnLst/>
                <a:rect l="l" t="t" r="r" b="b"/>
                <a:pathLst>
                  <a:path w="28998" h="20832" extrusionOk="0">
                    <a:moveTo>
                      <a:pt x="14499" y="1"/>
                    </a:moveTo>
                    <a:cubicBezTo>
                      <a:pt x="14499" y="1"/>
                      <a:pt x="9843" y="16302"/>
                      <a:pt x="0" y="16302"/>
                    </a:cubicBezTo>
                    <a:cubicBezTo>
                      <a:pt x="0" y="16302"/>
                      <a:pt x="5784" y="20832"/>
                      <a:pt x="14499" y="20832"/>
                    </a:cubicBezTo>
                    <a:cubicBezTo>
                      <a:pt x="23198" y="20832"/>
                      <a:pt x="28998" y="16302"/>
                      <a:pt x="28998" y="16302"/>
                    </a:cubicBezTo>
                    <a:cubicBezTo>
                      <a:pt x="19138" y="16302"/>
                      <a:pt x="14499" y="1"/>
                      <a:pt x="144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74" name="Google Shape;1174;p30"/>
          <p:cNvSpPr/>
          <p:nvPr/>
        </p:nvSpPr>
        <p:spPr>
          <a:xfrm>
            <a:off x="-8925" y="695575"/>
            <a:ext cx="3504800" cy="490625"/>
          </a:xfrm>
          <a:custGeom>
            <a:avLst/>
            <a:gdLst/>
            <a:ahLst/>
            <a:cxnLst/>
            <a:rect l="l" t="t" r="r" b="b"/>
            <a:pathLst>
              <a:path w="140192" h="19625" extrusionOk="0">
                <a:moveTo>
                  <a:pt x="45832" y="2399"/>
                </a:moveTo>
                <a:cubicBezTo>
                  <a:pt x="38057" y="7775"/>
                  <a:pt x="0" y="2399"/>
                  <a:pt x="0" y="2399"/>
                </a:cubicBezTo>
                <a:lnTo>
                  <a:pt x="0" y="2399"/>
                </a:lnTo>
                <a:lnTo>
                  <a:pt x="0" y="19625"/>
                </a:lnTo>
                <a:cubicBezTo>
                  <a:pt x="0" y="19625"/>
                  <a:pt x="58293" y="7242"/>
                  <a:pt x="63418" y="4781"/>
                </a:cubicBezTo>
                <a:lnTo>
                  <a:pt x="63418" y="4781"/>
                </a:lnTo>
                <a:cubicBezTo>
                  <a:pt x="68528" y="2336"/>
                  <a:pt x="140191" y="2399"/>
                  <a:pt x="140191" y="2399"/>
                </a:cubicBezTo>
                <a:lnTo>
                  <a:pt x="140191" y="2399"/>
                </a:lnTo>
                <a:cubicBezTo>
                  <a:pt x="140191" y="2399"/>
                  <a:pt x="101711" y="0"/>
                  <a:pt x="73763" y="0"/>
                </a:cubicBezTo>
                <a:lnTo>
                  <a:pt x="73763" y="0"/>
                </a:lnTo>
                <a:cubicBezTo>
                  <a:pt x="59782" y="0"/>
                  <a:pt x="48434" y="596"/>
                  <a:pt x="45832" y="2399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5" name="Google Shape;1175;p30"/>
          <p:cNvSpPr/>
          <p:nvPr/>
        </p:nvSpPr>
        <p:spPr>
          <a:xfrm>
            <a:off x="5614225" y="159252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6" name="Google Shape;1176;p30"/>
          <p:cNvSpPr/>
          <p:nvPr/>
        </p:nvSpPr>
        <p:spPr>
          <a:xfrm>
            <a:off x="6525300" y="484535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7" name="Google Shape;1177;p30"/>
          <p:cNvSpPr/>
          <p:nvPr/>
        </p:nvSpPr>
        <p:spPr>
          <a:xfrm>
            <a:off x="6525300" y="4846125"/>
            <a:ext cx="825" cy="4725"/>
          </a:xfrm>
          <a:custGeom>
            <a:avLst/>
            <a:gdLst/>
            <a:ahLst/>
            <a:cxnLst/>
            <a:rect l="l" t="t" r="r" b="b"/>
            <a:pathLst>
              <a:path w="33" h="189" extrusionOk="0">
                <a:moveTo>
                  <a:pt x="32" y="189"/>
                </a:moveTo>
                <a:lnTo>
                  <a:pt x="32" y="189"/>
                </a:lnTo>
                <a:cubicBezTo>
                  <a:pt x="16" y="126"/>
                  <a:pt x="1" y="63"/>
                  <a:pt x="1" y="1"/>
                </a:cubicBezTo>
                <a:cubicBezTo>
                  <a:pt x="1" y="63"/>
                  <a:pt x="16" y="126"/>
                  <a:pt x="32" y="1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8" name="Google Shape;1178;p30"/>
          <p:cNvSpPr/>
          <p:nvPr/>
        </p:nvSpPr>
        <p:spPr>
          <a:xfrm>
            <a:off x="6531575" y="4866125"/>
            <a:ext cx="25" cy="400"/>
          </a:xfrm>
          <a:custGeom>
            <a:avLst/>
            <a:gdLst/>
            <a:ahLst/>
            <a:cxnLst/>
            <a:rect l="l" t="t" r="r" b="b"/>
            <a:pathLst>
              <a:path w="1" h="16" extrusionOk="0">
                <a:moveTo>
                  <a:pt x="1" y="16"/>
                </a:moveTo>
                <a:cubicBezTo>
                  <a:pt x="1" y="16"/>
                  <a:pt x="1" y="0"/>
                  <a:pt x="1" y="0"/>
                </a:cubicBezTo>
                <a:cubicBezTo>
                  <a:pt x="1" y="0"/>
                  <a:pt x="1" y="16"/>
                  <a:pt x="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9" name="Google Shape;1179;p30"/>
          <p:cNvSpPr/>
          <p:nvPr/>
        </p:nvSpPr>
        <p:spPr>
          <a:xfrm>
            <a:off x="6530800" y="4864550"/>
            <a:ext cx="400" cy="800"/>
          </a:xfrm>
          <a:custGeom>
            <a:avLst/>
            <a:gdLst/>
            <a:ahLst/>
            <a:cxnLst/>
            <a:rect l="l" t="t" r="r" b="b"/>
            <a:pathLst>
              <a:path w="16" h="32" extrusionOk="0">
                <a:moveTo>
                  <a:pt x="16" y="32"/>
                </a:moveTo>
                <a:cubicBezTo>
                  <a:pt x="0" y="16"/>
                  <a:pt x="0" y="16"/>
                  <a:pt x="0" y="0"/>
                </a:cubicBezTo>
                <a:cubicBezTo>
                  <a:pt x="0" y="16"/>
                  <a:pt x="0" y="16"/>
                  <a:pt x="16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0" name="Google Shape;1180;p30"/>
          <p:cNvSpPr/>
          <p:nvPr/>
        </p:nvSpPr>
        <p:spPr>
          <a:xfrm>
            <a:off x="6527650" y="4856700"/>
            <a:ext cx="2775" cy="7475"/>
          </a:xfrm>
          <a:custGeom>
            <a:avLst/>
            <a:gdLst/>
            <a:ahLst/>
            <a:cxnLst/>
            <a:rect l="l" t="t" r="r" b="b"/>
            <a:pathLst>
              <a:path w="111" h="299" extrusionOk="0">
                <a:moveTo>
                  <a:pt x="1" y="1"/>
                </a:moveTo>
                <a:cubicBezTo>
                  <a:pt x="32" y="111"/>
                  <a:pt x="63" y="205"/>
                  <a:pt x="111" y="299"/>
                </a:cubicBezTo>
                <a:cubicBezTo>
                  <a:pt x="63" y="205"/>
                  <a:pt x="32" y="111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81" name="Google Shape;1181;p30"/>
          <p:cNvGrpSpPr/>
          <p:nvPr/>
        </p:nvGrpSpPr>
        <p:grpSpPr>
          <a:xfrm>
            <a:off x="-613275" y="3559275"/>
            <a:ext cx="9800100" cy="1657575"/>
            <a:chOff x="-613275" y="3559275"/>
            <a:chExt cx="9800100" cy="1657575"/>
          </a:xfrm>
        </p:grpSpPr>
        <p:sp>
          <p:nvSpPr>
            <p:cNvPr id="1182" name="Google Shape;1182;p30"/>
            <p:cNvSpPr/>
            <p:nvPr/>
          </p:nvSpPr>
          <p:spPr>
            <a:xfrm>
              <a:off x="8699600" y="3962263"/>
              <a:ext cx="444400" cy="1230850"/>
            </a:xfrm>
            <a:custGeom>
              <a:avLst/>
              <a:gdLst/>
              <a:ahLst/>
              <a:cxnLst/>
              <a:rect l="l" t="t" r="r" b="b"/>
              <a:pathLst>
                <a:path w="17776" h="49234" extrusionOk="0">
                  <a:moveTo>
                    <a:pt x="1" y="15017"/>
                  </a:moveTo>
                  <a:lnTo>
                    <a:pt x="1" y="49234"/>
                  </a:lnTo>
                  <a:lnTo>
                    <a:pt x="5487" y="49234"/>
                  </a:lnTo>
                  <a:lnTo>
                    <a:pt x="5487" y="15017"/>
                  </a:lnTo>
                  <a:cubicBezTo>
                    <a:pt x="5487" y="7665"/>
                    <a:pt x="10785" y="1537"/>
                    <a:pt x="17776" y="251"/>
                  </a:cubicBezTo>
                  <a:lnTo>
                    <a:pt x="17776" y="251"/>
                  </a:lnTo>
                  <a:cubicBezTo>
                    <a:pt x="16882" y="79"/>
                    <a:pt x="15957" y="1"/>
                    <a:pt x="15033" y="1"/>
                  </a:cubicBezTo>
                  <a:lnTo>
                    <a:pt x="15033" y="1"/>
                  </a:lnTo>
                  <a:cubicBezTo>
                    <a:pt x="6725" y="1"/>
                    <a:pt x="1" y="6725"/>
                    <a:pt x="1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30"/>
            <p:cNvSpPr/>
            <p:nvPr/>
          </p:nvSpPr>
          <p:spPr>
            <a:xfrm>
              <a:off x="756675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69" y="1537"/>
                    <a:pt x="17759" y="251"/>
                  </a:cubicBezTo>
                  <a:lnTo>
                    <a:pt x="17759" y="251"/>
                  </a:lnTo>
                  <a:cubicBezTo>
                    <a:pt x="16866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30"/>
            <p:cNvSpPr/>
            <p:nvPr/>
          </p:nvSpPr>
          <p:spPr>
            <a:xfrm>
              <a:off x="643350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59" y="251"/>
                  </a:cubicBezTo>
                  <a:lnTo>
                    <a:pt x="17759" y="251"/>
                  </a:lnTo>
                  <a:cubicBezTo>
                    <a:pt x="16881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30"/>
            <p:cNvSpPr/>
            <p:nvPr/>
          </p:nvSpPr>
          <p:spPr>
            <a:xfrm>
              <a:off x="5300250" y="3962263"/>
              <a:ext cx="444375" cy="1230850"/>
            </a:xfrm>
            <a:custGeom>
              <a:avLst/>
              <a:gdLst/>
              <a:ahLst/>
              <a:cxnLst/>
              <a:rect l="l" t="t" r="r" b="b"/>
              <a:pathLst>
                <a:path w="17775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75" y="251"/>
                  </a:cubicBezTo>
                  <a:lnTo>
                    <a:pt x="17775" y="251"/>
                  </a:lnTo>
                  <a:cubicBezTo>
                    <a:pt x="16881" y="79"/>
                    <a:pt x="15957" y="1"/>
                    <a:pt x="15032" y="1"/>
                  </a:cubicBezTo>
                  <a:lnTo>
                    <a:pt x="15032" y="1"/>
                  </a:lnTo>
                  <a:cubicBezTo>
                    <a:pt x="6724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86" name="Google Shape;1186;p30"/>
            <p:cNvGrpSpPr/>
            <p:nvPr/>
          </p:nvGrpSpPr>
          <p:grpSpPr>
            <a:xfrm>
              <a:off x="-613275" y="3559275"/>
              <a:ext cx="9800100" cy="1657575"/>
              <a:chOff x="-613275" y="3443675"/>
              <a:chExt cx="9800100" cy="1657575"/>
            </a:xfrm>
          </p:grpSpPr>
          <p:sp>
            <p:nvSpPr>
              <p:cNvPr id="1187" name="Google Shape;1187;p30"/>
              <p:cNvSpPr/>
              <p:nvPr/>
            </p:nvSpPr>
            <p:spPr>
              <a:xfrm>
                <a:off x="3962175" y="3443675"/>
                <a:ext cx="5224650" cy="1657575"/>
              </a:xfrm>
              <a:custGeom>
                <a:avLst/>
                <a:gdLst/>
                <a:ahLst/>
                <a:cxnLst/>
                <a:rect l="l" t="t" r="r" b="b"/>
                <a:pathLst>
                  <a:path w="208986" h="66303" extrusionOk="0">
                    <a:moveTo>
                      <a:pt x="0" y="0"/>
                    </a:moveTo>
                    <a:lnTo>
                      <a:pt x="0" y="1207"/>
                    </a:lnTo>
                    <a:lnTo>
                      <a:pt x="5486" y="1207"/>
                    </a:lnTo>
                    <a:lnTo>
                      <a:pt x="5486" y="5439"/>
                    </a:lnTo>
                    <a:lnTo>
                      <a:pt x="0" y="5439"/>
                    </a:lnTo>
                    <a:lnTo>
                      <a:pt x="0" y="66303"/>
                    </a:lnTo>
                    <a:lnTo>
                      <a:pt x="8104" y="66303"/>
                    </a:lnTo>
                    <a:lnTo>
                      <a:pt x="8104" y="32086"/>
                    </a:lnTo>
                    <a:cubicBezTo>
                      <a:pt x="8104" y="23794"/>
                      <a:pt x="14828" y="17070"/>
                      <a:pt x="23120" y="17070"/>
                    </a:cubicBezTo>
                    <a:lnTo>
                      <a:pt x="23120" y="17070"/>
                    </a:lnTo>
                    <a:cubicBezTo>
                      <a:pt x="31411" y="17070"/>
                      <a:pt x="38136" y="23794"/>
                      <a:pt x="38136" y="32086"/>
                    </a:cubicBezTo>
                    <a:lnTo>
                      <a:pt x="38136" y="32086"/>
                    </a:lnTo>
                    <a:lnTo>
                      <a:pt x="38136" y="66303"/>
                    </a:lnTo>
                    <a:lnTo>
                      <a:pt x="53434" y="66303"/>
                    </a:lnTo>
                    <a:lnTo>
                      <a:pt x="53434" y="32086"/>
                    </a:lnTo>
                    <a:cubicBezTo>
                      <a:pt x="53434" y="23794"/>
                      <a:pt x="60158" y="17070"/>
                      <a:pt x="68450" y="17070"/>
                    </a:cubicBezTo>
                    <a:lnTo>
                      <a:pt x="68450" y="17070"/>
                    </a:lnTo>
                    <a:cubicBezTo>
                      <a:pt x="76741" y="17070"/>
                      <a:pt x="83466" y="23794"/>
                      <a:pt x="83466" y="32086"/>
                    </a:cubicBezTo>
                    <a:lnTo>
                      <a:pt x="83466" y="32086"/>
                    </a:lnTo>
                    <a:lnTo>
                      <a:pt x="83466" y="66303"/>
                    </a:lnTo>
                    <a:lnTo>
                      <a:pt x="98764" y="66303"/>
                    </a:lnTo>
                    <a:lnTo>
                      <a:pt x="98764" y="32086"/>
                    </a:lnTo>
                    <a:cubicBezTo>
                      <a:pt x="98764" y="23794"/>
                      <a:pt x="105488" y="17070"/>
                      <a:pt x="113780" y="17070"/>
                    </a:cubicBezTo>
                    <a:lnTo>
                      <a:pt x="113780" y="17070"/>
                    </a:lnTo>
                    <a:cubicBezTo>
                      <a:pt x="122072" y="17070"/>
                      <a:pt x="128796" y="23794"/>
                      <a:pt x="128796" y="32086"/>
                    </a:cubicBezTo>
                    <a:lnTo>
                      <a:pt x="128796" y="32086"/>
                    </a:lnTo>
                    <a:lnTo>
                      <a:pt x="128796" y="66303"/>
                    </a:lnTo>
                    <a:lnTo>
                      <a:pt x="144094" y="66303"/>
                    </a:lnTo>
                    <a:lnTo>
                      <a:pt x="144094" y="32086"/>
                    </a:lnTo>
                    <a:cubicBezTo>
                      <a:pt x="144094" y="23794"/>
                      <a:pt x="150818" y="17070"/>
                      <a:pt x="159110" y="17070"/>
                    </a:cubicBezTo>
                    <a:lnTo>
                      <a:pt x="159110" y="17070"/>
                    </a:lnTo>
                    <a:cubicBezTo>
                      <a:pt x="167402" y="17070"/>
                      <a:pt x="174126" y="23794"/>
                      <a:pt x="174126" y="32086"/>
                    </a:cubicBezTo>
                    <a:lnTo>
                      <a:pt x="174126" y="32086"/>
                    </a:lnTo>
                    <a:lnTo>
                      <a:pt x="174126" y="66303"/>
                    </a:lnTo>
                    <a:lnTo>
                      <a:pt x="189424" y="66303"/>
                    </a:lnTo>
                    <a:lnTo>
                      <a:pt x="189424" y="32086"/>
                    </a:lnTo>
                    <a:cubicBezTo>
                      <a:pt x="189424" y="23794"/>
                      <a:pt x="196148" y="17070"/>
                      <a:pt x="204440" y="17070"/>
                    </a:cubicBezTo>
                    <a:lnTo>
                      <a:pt x="204440" y="17070"/>
                    </a:lnTo>
                    <a:cubicBezTo>
                      <a:pt x="205976" y="17070"/>
                      <a:pt x="207591" y="17305"/>
                      <a:pt x="208986" y="17728"/>
                    </a:cubicBezTo>
                    <a:lnTo>
                      <a:pt x="208986" y="17728"/>
                    </a:lnTo>
                    <a:lnTo>
                      <a:pt x="208986" y="5439"/>
                    </a:lnTo>
                    <a:lnTo>
                      <a:pt x="205083" y="5439"/>
                    </a:lnTo>
                    <a:lnTo>
                      <a:pt x="205083" y="1207"/>
                    </a:lnTo>
                    <a:lnTo>
                      <a:pt x="208986" y="1207"/>
                    </a:lnTo>
                    <a:lnTo>
                      <a:pt x="208986" y="0"/>
                    </a:lnTo>
                    <a:close/>
                    <a:moveTo>
                      <a:pt x="189832" y="1207"/>
                    </a:moveTo>
                    <a:lnTo>
                      <a:pt x="203766" y="1207"/>
                    </a:lnTo>
                    <a:lnTo>
                      <a:pt x="203766" y="5439"/>
                    </a:lnTo>
                    <a:lnTo>
                      <a:pt x="189832" y="5439"/>
                    </a:lnTo>
                    <a:close/>
                    <a:moveTo>
                      <a:pt x="174581" y="1207"/>
                    </a:moveTo>
                    <a:lnTo>
                      <a:pt x="188515" y="1207"/>
                    </a:lnTo>
                    <a:lnTo>
                      <a:pt x="188515" y="5439"/>
                    </a:lnTo>
                    <a:lnTo>
                      <a:pt x="174581" y="5439"/>
                    </a:lnTo>
                    <a:close/>
                    <a:moveTo>
                      <a:pt x="159314" y="1207"/>
                    </a:moveTo>
                    <a:lnTo>
                      <a:pt x="173264" y="1207"/>
                    </a:lnTo>
                    <a:lnTo>
                      <a:pt x="173264" y="5439"/>
                    </a:lnTo>
                    <a:lnTo>
                      <a:pt x="159314" y="5439"/>
                    </a:lnTo>
                    <a:close/>
                    <a:moveTo>
                      <a:pt x="144063" y="1207"/>
                    </a:moveTo>
                    <a:lnTo>
                      <a:pt x="158013" y="1207"/>
                    </a:lnTo>
                    <a:lnTo>
                      <a:pt x="158013" y="5439"/>
                    </a:lnTo>
                    <a:lnTo>
                      <a:pt x="144063" y="5439"/>
                    </a:lnTo>
                    <a:close/>
                    <a:moveTo>
                      <a:pt x="128812" y="1207"/>
                    </a:moveTo>
                    <a:lnTo>
                      <a:pt x="142762" y="1207"/>
                    </a:lnTo>
                    <a:lnTo>
                      <a:pt x="142762" y="5439"/>
                    </a:lnTo>
                    <a:lnTo>
                      <a:pt x="128812" y="5439"/>
                    </a:lnTo>
                    <a:close/>
                    <a:moveTo>
                      <a:pt x="113560" y="1207"/>
                    </a:moveTo>
                    <a:lnTo>
                      <a:pt x="127511" y="1207"/>
                    </a:lnTo>
                    <a:lnTo>
                      <a:pt x="127511" y="5439"/>
                    </a:lnTo>
                    <a:lnTo>
                      <a:pt x="113560" y="5439"/>
                    </a:lnTo>
                    <a:close/>
                    <a:moveTo>
                      <a:pt x="98309" y="1207"/>
                    </a:moveTo>
                    <a:lnTo>
                      <a:pt x="112259" y="1207"/>
                    </a:lnTo>
                    <a:lnTo>
                      <a:pt x="112259" y="5439"/>
                    </a:lnTo>
                    <a:lnTo>
                      <a:pt x="98309" y="5439"/>
                    </a:lnTo>
                    <a:close/>
                    <a:moveTo>
                      <a:pt x="83058" y="1207"/>
                    </a:moveTo>
                    <a:lnTo>
                      <a:pt x="97008" y="1207"/>
                    </a:lnTo>
                    <a:lnTo>
                      <a:pt x="97008" y="5439"/>
                    </a:lnTo>
                    <a:lnTo>
                      <a:pt x="83058" y="5439"/>
                    </a:lnTo>
                    <a:close/>
                    <a:moveTo>
                      <a:pt x="67807" y="1207"/>
                    </a:moveTo>
                    <a:lnTo>
                      <a:pt x="81757" y="1207"/>
                    </a:lnTo>
                    <a:lnTo>
                      <a:pt x="81757" y="5439"/>
                    </a:lnTo>
                    <a:lnTo>
                      <a:pt x="67807" y="5439"/>
                    </a:lnTo>
                    <a:close/>
                    <a:moveTo>
                      <a:pt x="52556" y="1207"/>
                    </a:moveTo>
                    <a:lnTo>
                      <a:pt x="66490" y="1207"/>
                    </a:lnTo>
                    <a:lnTo>
                      <a:pt x="66490" y="5439"/>
                    </a:lnTo>
                    <a:lnTo>
                      <a:pt x="52556" y="5439"/>
                    </a:lnTo>
                    <a:close/>
                    <a:moveTo>
                      <a:pt x="37305" y="1207"/>
                    </a:moveTo>
                    <a:lnTo>
                      <a:pt x="51239" y="1207"/>
                    </a:lnTo>
                    <a:lnTo>
                      <a:pt x="51239" y="5439"/>
                    </a:lnTo>
                    <a:lnTo>
                      <a:pt x="37305" y="5439"/>
                    </a:lnTo>
                    <a:close/>
                    <a:moveTo>
                      <a:pt x="22038" y="1207"/>
                    </a:moveTo>
                    <a:lnTo>
                      <a:pt x="35988" y="1207"/>
                    </a:lnTo>
                    <a:lnTo>
                      <a:pt x="35988" y="5439"/>
                    </a:lnTo>
                    <a:lnTo>
                      <a:pt x="22038" y="5439"/>
                    </a:lnTo>
                    <a:close/>
                    <a:moveTo>
                      <a:pt x="6787" y="1207"/>
                    </a:moveTo>
                    <a:lnTo>
                      <a:pt x="20737" y="1207"/>
                    </a:lnTo>
                    <a:lnTo>
                      <a:pt x="20737" y="5439"/>
                    </a:lnTo>
                    <a:lnTo>
                      <a:pt x="6787" y="543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88" name="Google Shape;1188;p30"/>
              <p:cNvGrpSpPr/>
              <p:nvPr/>
            </p:nvGrpSpPr>
            <p:grpSpPr>
              <a:xfrm>
                <a:off x="-613275" y="3443675"/>
                <a:ext cx="5224650" cy="1657575"/>
                <a:chOff x="1161525" y="3805200"/>
                <a:chExt cx="5224650" cy="1657575"/>
              </a:xfrm>
            </p:grpSpPr>
            <p:sp>
              <p:nvSpPr>
                <p:cNvPr id="1189" name="Google Shape;1189;p30"/>
                <p:cNvSpPr/>
                <p:nvPr/>
              </p:nvSpPr>
              <p:spPr>
                <a:xfrm>
                  <a:off x="5896325" y="4231925"/>
                  <a:ext cx="4444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6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85" y="1537"/>
                        <a:pt x="17776" y="251"/>
                      </a:cubicBezTo>
                      <a:lnTo>
                        <a:pt x="17776" y="251"/>
                      </a:lnTo>
                      <a:cubicBezTo>
                        <a:pt x="16882" y="79"/>
                        <a:pt x="15957" y="1"/>
                        <a:pt x="15033" y="1"/>
                      </a:cubicBezTo>
                      <a:lnTo>
                        <a:pt x="15033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0" name="Google Shape;1190;p30"/>
                <p:cNvSpPr/>
                <p:nvPr/>
              </p:nvSpPr>
              <p:spPr>
                <a:xfrm>
                  <a:off x="476347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69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66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1" name="Google Shape;1191;p30"/>
                <p:cNvSpPr/>
                <p:nvPr/>
              </p:nvSpPr>
              <p:spPr>
                <a:xfrm>
                  <a:off x="363022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81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2" name="Google Shape;1192;p30"/>
                <p:cNvSpPr/>
                <p:nvPr/>
              </p:nvSpPr>
              <p:spPr>
                <a:xfrm>
                  <a:off x="2496975" y="4231925"/>
                  <a:ext cx="444375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5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75" y="251"/>
                      </a:cubicBezTo>
                      <a:lnTo>
                        <a:pt x="17775" y="251"/>
                      </a:lnTo>
                      <a:cubicBezTo>
                        <a:pt x="16881" y="79"/>
                        <a:pt x="15957" y="1"/>
                        <a:pt x="15032" y="1"/>
                      </a:cubicBezTo>
                      <a:lnTo>
                        <a:pt x="15032" y="1"/>
                      </a:lnTo>
                      <a:cubicBezTo>
                        <a:pt x="6724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3" name="Google Shape;1193;p30"/>
                <p:cNvSpPr/>
                <p:nvPr/>
              </p:nvSpPr>
              <p:spPr>
                <a:xfrm>
                  <a:off x="1364100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69" y="1537"/>
                        <a:pt x="17760" y="251"/>
                      </a:cubicBezTo>
                      <a:lnTo>
                        <a:pt x="17760" y="251"/>
                      </a:lnTo>
                      <a:cubicBezTo>
                        <a:pt x="16866" y="79"/>
                        <a:pt x="15957" y="1"/>
                        <a:pt x="15017" y="1"/>
                      </a:cubicBezTo>
                      <a:lnTo>
                        <a:pt x="15017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4" name="Google Shape;1194;p30"/>
                <p:cNvSpPr/>
                <p:nvPr/>
              </p:nvSpPr>
              <p:spPr>
                <a:xfrm>
                  <a:off x="1161525" y="3805200"/>
                  <a:ext cx="5224650" cy="1657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986" h="66303" extrusionOk="0">
                      <a:moveTo>
                        <a:pt x="0" y="0"/>
                      </a:moveTo>
                      <a:lnTo>
                        <a:pt x="0" y="1207"/>
                      </a:lnTo>
                      <a:lnTo>
                        <a:pt x="5486" y="1207"/>
                      </a:lnTo>
                      <a:lnTo>
                        <a:pt x="5486" y="5439"/>
                      </a:lnTo>
                      <a:lnTo>
                        <a:pt x="0" y="5439"/>
                      </a:lnTo>
                      <a:lnTo>
                        <a:pt x="0" y="66303"/>
                      </a:lnTo>
                      <a:lnTo>
                        <a:pt x="8104" y="66303"/>
                      </a:lnTo>
                      <a:lnTo>
                        <a:pt x="8104" y="32086"/>
                      </a:lnTo>
                      <a:cubicBezTo>
                        <a:pt x="8104" y="23794"/>
                        <a:pt x="14828" y="17070"/>
                        <a:pt x="23120" y="17070"/>
                      </a:cubicBezTo>
                      <a:lnTo>
                        <a:pt x="23120" y="17070"/>
                      </a:lnTo>
                      <a:cubicBezTo>
                        <a:pt x="31411" y="17070"/>
                        <a:pt x="38136" y="23794"/>
                        <a:pt x="38136" y="32086"/>
                      </a:cubicBezTo>
                      <a:lnTo>
                        <a:pt x="38136" y="32086"/>
                      </a:lnTo>
                      <a:lnTo>
                        <a:pt x="38136" y="66303"/>
                      </a:lnTo>
                      <a:lnTo>
                        <a:pt x="53434" y="66303"/>
                      </a:lnTo>
                      <a:lnTo>
                        <a:pt x="53434" y="32086"/>
                      </a:lnTo>
                      <a:cubicBezTo>
                        <a:pt x="53434" y="23794"/>
                        <a:pt x="60158" y="17070"/>
                        <a:pt x="68450" y="17070"/>
                      </a:cubicBezTo>
                      <a:lnTo>
                        <a:pt x="68450" y="17070"/>
                      </a:lnTo>
                      <a:cubicBezTo>
                        <a:pt x="76741" y="17070"/>
                        <a:pt x="83466" y="23794"/>
                        <a:pt x="83466" y="32086"/>
                      </a:cubicBezTo>
                      <a:lnTo>
                        <a:pt x="83466" y="32086"/>
                      </a:lnTo>
                      <a:lnTo>
                        <a:pt x="83466" y="66303"/>
                      </a:lnTo>
                      <a:lnTo>
                        <a:pt x="98764" y="66303"/>
                      </a:lnTo>
                      <a:lnTo>
                        <a:pt x="98764" y="32086"/>
                      </a:lnTo>
                      <a:cubicBezTo>
                        <a:pt x="98764" y="23794"/>
                        <a:pt x="105488" y="17070"/>
                        <a:pt x="113780" y="17070"/>
                      </a:cubicBezTo>
                      <a:lnTo>
                        <a:pt x="113780" y="17070"/>
                      </a:lnTo>
                      <a:cubicBezTo>
                        <a:pt x="122072" y="17070"/>
                        <a:pt x="128796" y="23794"/>
                        <a:pt x="128796" y="32086"/>
                      </a:cubicBezTo>
                      <a:lnTo>
                        <a:pt x="128796" y="32086"/>
                      </a:lnTo>
                      <a:lnTo>
                        <a:pt x="128796" y="66303"/>
                      </a:lnTo>
                      <a:lnTo>
                        <a:pt x="144094" y="66303"/>
                      </a:lnTo>
                      <a:lnTo>
                        <a:pt x="144094" y="32086"/>
                      </a:lnTo>
                      <a:cubicBezTo>
                        <a:pt x="144094" y="23794"/>
                        <a:pt x="150818" y="17070"/>
                        <a:pt x="159110" y="17070"/>
                      </a:cubicBezTo>
                      <a:lnTo>
                        <a:pt x="159110" y="17070"/>
                      </a:lnTo>
                      <a:cubicBezTo>
                        <a:pt x="167402" y="17070"/>
                        <a:pt x="174126" y="23794"/>
                        <a:pt x="174126" y="32086"/>
                      </a:cubicBezTo>
                      <a:lnTo>
                        <a:pt x="174126" y="32086"/>
                      </a:lnTo>
                      <a:lnTo>
                        <a:pt x="174126" y="66303"/>
                      </a:lnTo>
                      <a:lnTo>
                        <a:pt x="189424" y="66303"/>
                      </a:lnTo>
                      <a:lnTo>
                        <a:pt x="189424" y="32086"/>
                      </a:lnTo>
                      <a:cubicBezTo>
                        <a:pt x="189424" y="23794"/>
                        <a:pt x="196148" y="17070"/>
                        <a:pt x="204440" y="17070"/>
                      </a:cubicBezTo>
                      <a:lnTo>
                        <a:pt x="204440" y="17070"/>
                      </a:lnTo>
                      <a:cubicBezTo>
                        <a:pt x="205976" y="17070"/>
                        <a:pt x="207591" y="17305"/>
                        <a:pt x="208986" y="17728"/>
                      </a:cubicBezTo>
                      <a:lnTo>
                        <a:pt x="208986" y="17728"/>
                      </a:lnTo>
                      <a:lnTo>
                        <a:pt x="208986" y="5439"/>
                      </a:lnTo>
                      <a:lnTo>
                        <a:pt x="205083" y="5439"/>
                      </a:lnTo>
                      <a:lnTo>
                        <a:pt x="205083" y="1207"/>
                      </a:lnTo>
                      <a:lnTo>
                        <a:pt x="208986" y="1207"/>
                      </a:lnTo>
                      <a:lnTo>
                        <a:pt x="208986" y="0"/>
                      </a:lnTo>
                      <a:close/>
                      <a:moveTo>
                        <a:pt x="189832" y="1207"/>
                      </a:moveTo>
                      <a:lnTo>
                        <a:pt x="203766" y="1207"/>
                      </a:lnTo>
                      <a:lnTo>
                        <a:pt x="203766" y="5439"/>
                      </a:lnTo>
                      <a:lnTo>
                        <a:pt x="189832" y="5439"/>
                      </a:lnTo>
                      <a:close/>
                      <a:moveTo>
                        <a:pt x="174581" y="1207"/>
                      </a:moveTo>
                      <a:lnTo>
                        <a:pt x="188515" y="1207"/>
                      </a:lnTo>
                      <a:lnTo>
                        <a:pt x="188515" y="5439"/>
                      </a:lnTo>
                      <a:lnTo>
                        <a:pt x="174581" y="5439"/>
                      </a:lnTo>
                      <a:close/>
                      <a:moveTo>
                        <a:pt x="159314" y="1207"/>
                      </a:moveTo>
                      <a:lnTo>
                        <a:pt x="173264" y="1207"/>
                      </a:lnTo>
                      <a:lnTo>
                        <a:pt x="173264" y="5439"/>
                      </a:lnTo>
                      <a:lnTo>
                        <a:pt x="159314" y="5439"/>
                      </a:lnTo>
                      <a:close/>
                      <a:moveTo>
                        <a:pt x="144063" y="1207"/>
                      </a:moveTo>
                      <a:lnTo>
                        <a:pt x="158013" y="1207"/>
                      </a:lnTo>
                      <a:lnTo>
                        <a:pt x="158013" y="5439"/>
                      </a:lnTo>
                      <a:lnTo>
                        <a:pt x="144063" y="5439"/>
                      </a:lnTo>
                      <a:close/>
                      <a:moveTo>
                        <a:pt x="128812" y="1207"/>
                      </a:moveTo>
                      <a:lnTo>
                        <a:pt x="142762" y="1207"/>
                      </a:lnTo>
                      <a:lnTo>
                        <a:pt x="142762" y="5439"/>
                      </a:lnTo>
                      <a:lnTo>
                        <a:pt x="128812" y="5439"/>
                      </a:lnTo>
                      <a:close/>
                      <a:moveTo>
                        <a:pt x="113560" y="1207"/>
                      </a:moveTo>
                      <a:lnTo>
                        <a:pt x="127511" y="1207"/>
                      </a:lnTo>
                      <a:lnTo>
                        <a:pt x="127511" y="5439"/>
                      </a:lnTo>
                      <a:lnTo>
                        <a:pt x="113560" y="5439"/>
                      </a:lnTo>
                      <a:close/>
                      <a:moveTo>
                        <a:pt x="98309" y="1207"/>
                      </a:moveTo>
                      <a:lnTo>
                        <a:pt x="112259" y="1207"/>
                      </a:lnTo>
                      <a:lnTo>
                        <a:pt x="112259" y="5439"/>
                      </a:lnTo>
                      <a:lnTo>
                        <a:pt x="98309" y="5439"/>
                      </a:lnTo>
                      <a:close/>
                      <a:moveTo>
                        <a:pt x="83058" y="1207"/>
                      </a:moveTo>
                      <a:lnTo>
                        <a:pt x="97008" y="1207"/>
                      </a:lnTo>
                      <a:lnTo>
                        <a:pt x="97008" y="5439"/>
                      </a:lnTo>
                      <a:lnTo>
                        <a:pt x="83058" y="5439"/>
                      </a:lnTo>
                      <a:close/>
                      <a:moveTo>
                        <a:pt x="67807" y="1207"/>
                      </a:moveTo>
                      <a:lnTo>
                        <a:pt x="81757" y="1207"/>
                      </a:lnTo>
                      <a:lnTo>
                        <a:pt x="81757" y="5439"/>
                      </a:lnTo>
                      <a:lnTo>
                        <a:pt x="67807" y="5439"/>
                      </a:lnTo>
                      <a:close/>
                      <a:moveTo>
                        <a:pt x="52556" y="1207"/>
                      </a:moveTo>
                      <a:lnTo>
                        <a:pt x="66490" y="1207"/>
                      </a:lnTo>
                      <a:lnTo>
                        <a:pt x="66490" y="5439"/>
                      </a:lnTo>
                      <a:lnTo>
                        <a:pt x="52556" y="5439"/>
                      </a:lnTo>
                      <a:close/>
                      <a:moveTo>
                        <a:pt x="37305" y="1207"/>
                      </a:moveTo>
                      <a:lnTo>
                        <a:pt x="51239" y="1207"/>
                      </a:lnTo>
                      <a:lnTo>
                        <a:pt x="51239" y="5439"/>
                      </a:lnTo>
                      <a:lnTo>
                        <a:pt x="37305" y="5439"/>
                      </a:lnTo>
                      <a:close/>
                      <a:moveTo>
                        <a:pt x="22038" y="1207"/>
                      </a:moveTo>
                      <a:lnTo>
                        <a:pt x="35988" y="1207"/>
                      </a:lnTo>
                      <a:lnTo>
                        <a:pt x="35988" y="5439"/>
                      </a:lnTo>
                      <a:lnTo>
                        <a:pt x="22038" y="5439"/>
                      </a:lnTo>
                      <a:close/>
                      <a:moveTo>
                        <a:pt x="6787" y="1207"/>
                      </a:moveTo>
                      <a:lnTo>
                        <a:pt x="20737" y="1207"/>
                      </a:lnTo>
                      <a:lnTo>
                        <a:pt x="20737" y="5439"/>
                      </a:lnTo>
                      <a:lnTo>
                        <a:pt x="6787" y="5439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105" name="Google Shape;1111;p30">
            <a:extLst>
              <a:ext uri="{FF2B5EF4-FFF2-40B4-BE49-F238E27FC236}">
                <a16:creationId xmlns:a16="http://schemas.microsoft.com/office/drawing/2014/main" id="{2E086F24-3049-48F6-B12A-413E4052CF44}"/>
              </a:ext>
            </a:extLst>
          </p:cNvPr>
          <p:cNvSpPr txBox="1">
            <a:spLocks/>
          </p:cNvSpPr>
          <p:nvPr/>
        </p:nvSpPr>
        <p:spPr>
          <a:xfrm>
            <a:off x="758877" y="919809"/>
            <a:ext cx="6245298" cy="1024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7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Bakbak One"/>
              <a:buNone/>
              <a:defRPr sz="52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pPr algn="just"/>
            <a:r>
              <a:rPr lang="ru-RU" sz="32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Городилова Ирина Александровна, </a:t>
            </a:r>
            <a:r>
              <a:rPr lang="ru-RU" sz="24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русского языка и литературы ГБОУ СОШ №321 Центрального района</a:t>
            </a:r>
            <a:endParaRPr lang="ru-RU" sz="1800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BEB"/>
            </a:gs>
            <a:gs pos="100000">
              <a:srgbClr val="B2D4A8"/>
            </a:gs>
          </a:gsLst>
          <a:lin ang="5400012" scaled="0"/>
        </a:gradFill>
        <a:effectLst/>
      </p:bgPr>
    </p:bg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Google Shape;1095;p30"/>
          <p:cNvSpPr/>
          <p:nvPr/>
        </p:nvSpPr>
        <p:spPr>
          <a:xfrm>
            <a:off x="340050" y="3140250"/>
            <a:ext cx="8867716" cy="2936625"/>
          </a:xfrm>
          <a:custGeom>
            <a:avLst/>
            <a:gdLst/>
            <a:ahLst/>
            <a:cxnLst/>
            <a:rect l="l" t="t" r="r" b="b"/>
            <a:pathLst>
              <a:path w="208861" h="117465" extrusionOk="0">
                <a:moveTo>
                  <a:pt x="183045" y="1"/>
                </a:moveTo>
                <a:cubicBezTo>
                  <a:pt x="112165" y="1"/>
                  <a:pt x="135646" y="29390"/>
                  <a:pt x="94030" y="29390"/>
                </a:cubicBezTo>
                <a:cubicBezTo>
                  <a:pt x="65942" y="29390"/>
                  <a:pt x="66005" y="6271"/>
                  <a:pt x="37023" y="6271"/>
                </a:cubicBezTo>
                <a:cubicBezTo>
                  <a:pt x="8025" y="6271"/>
                  <a:pt x="0" y="28215"/>
                  <a:pt x="0" y="28215"/>
                </a:cubicBezTo>
                <a:lnTo>
                  <a:pt x="0" y="117464"/>
                </a:lnTo>
                <a:lnTo>
                  <a:pt x="208860" y="117464"/>
                </a:lnTo>
                <a:lnTo>
                  <a:pt x="208860" y="22337"/>
                </a:lnTo>
                <a:cubicBezTo>
                  <a:pt x="208860" y="22337"/>
                  <a:pt x="208860" y="1"/>
                  <a:pt x="183045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6" name="Google Shape;1096;p30"/>
          <p:cNvSpPr/>
          <p:nvPr/>
        </p:nvSpPr>
        <p:spPr>
          <a:xfrm>
            <a:off x="-8925" y="2012525"/>
            <a:ext cx="3953475" cy="3130975"/>
          </a:xfrm>
          <a:custGeom>
            <a:avLst/>
            <a:gdLst/>
            <a:ahLst/>
            <a:cxnLst/>
            <a:rect l="l" t="t" r="r" b="b"/>
            <a:pathLst>
              <a:path w="158139" h="125239" extrusionOk="0">
                <a:moveTo>
                  <a:pt x="0" y="125239"/>
                </a:moveTo>
                <a:lnTo>
                  <a:pt x="158138" y="125239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7" name="Google Shape;1097;p30"/>
          <p:cNvSpPr/>
          <p:nvPr/>
        </p:nvSpPr>
        <p:spPr>
          <a:xfrm>
            <a:off x="-8925" y="2012525"/>
            <a:ext cx="1866825" cy="2352350"/>
          </a:xfrm>
          <a:custGeom>
            <a:avLst/>
            <a:gdLst/>
            <a:ahLst/>
            <a:cxnLst/>
            <a:rect l="l" t="t" r="r" b="b"/>
            <a:pathLst>
              <a:path w="74673" h="94094" extrusionOk="0">
                <a:moveTo>
                  <a:pt x="0" y="1"/>
                </a:moveTo>
                <a:cubicBezTo>
                  <a:pt x="0" y="1"/>
                  <a:pt x="784" y="10565"/>
                  <a:pt x="8104" y="15785"/>
                </a:cubicBezTo>
                <a:cubicBezTo>
                  <a:pt x="15408" y="21004"/>
                  <a:pt x="1301" y="24672"/>
                  <a:pt x="8104" y="33027"/>
                </a:cubicBezTo>
                <a:cubicBezTo>
                  <a:pt x="14891" y="41381"/>
                  <a:pt x="32650" y="37494"/>
                  <a:pt x="36317" y="43623"/>
                </a:cubicBezTo>
                <a:cubicBezTo>
                  <a:pt x="39970" y="49751"/>
                  <a:pt x="27132" y="74046"/>
                  <a:pt x="33810" y="83843"/>
                </a:cubicBezTo>
                <a:cubicBezTo>
                  <a:pt x="40487" y="93639"/>
                  <a:pt x="46662" y="94094"/>
                  <a:pt x="46662" y="94094"/>
                </a:cubicBezTo>
                <a:lnTo>
                  <a:pt x="74672" y="59156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98" name="Google Shape;1098;p30"/>
          <p:cNvGrpSpPr/>
          <p:nvPr/>
        </p:nvGrpSpPr>
        <p:grpSpPr>
          <a:xfrm>
            <a:off x="1941675" y="4364875"/>
            <a:ext cx="853900" cy="770400"/>
            <a:chOff x="4219225" y="4330850"/>
            <a:chExt cx="853900" cy="770400"/>
          </a:xfrm>
        </p:grpSpPr>
        <p:grpSp>
          <p:nvGrpSpPr>
            <p:cNvPr id="1099" name="Google Shape;1099;p30"/>
            <p:cNvGrpSpPr/>
            <p:nvPr/>
          </p:nvGrpSpPr>
          <p:grpSpPr>
            <a:xfrm>
              <a:off x="4295625" y="4330850"/>
              <a:ext cx="777500" cy="770400"/>
              <a:chOff x="4295625" y="4330850"/>
              <a:chExt cx="777500" cy="770400"/>
            </a:xfrm>
          </p:grpSpPr>
          <p:sp>
            <p:nvSpPr>
              <p:cNvPr id="1100" name="Google Shape;1100;p30"/>
              <p:cNvSpPr/>
              <p:nvPr/>
            </p:nvSpPr>
            <p:spPr>
              <a:xfrm>
                <a:off x="4603250" y="4588300"/>
                <a:ext cx="408325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3" h="11741" extrusionOk="0">
                    <a:moveTo>
                      <a:pt x="8167" y="0"/>
                    </a:moveTo>
                    <a:cubicBezTo>
                      <a:pt x="8167" y="0"/>
                      <a:pt x="5549" y="9185"/>
                      <a:pt x="0" y="9185"/>
                    </a:cubicBezTo>
                    <a:cubicBezTo>
                      <a:pt x="0" y="9185"/>
                      <a:pt x="3260" y="11740"/>
                      <a:pt x="8167" y="11740"/>
                    </a:cubicBezTo>
                    <a:cubicBezTo>
                      <a:pt x="13073" y="11740"/>
                      <a:pt x="16333" y="9185"/>
                      <a:pt x="16333" y="9185"/>
                    </a:cubicBezTo>
                    <a:cubicBezTo>
                      <a:pt x="10784" y="9185"/>
                      <a:pt x="8167" y="0"/>
                      <a:pt x="81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01" name="Google Shape;1101;p30"/>
              <p:cNvGrpSpPr/>
              <p:nvPr/>
            </p:nvGrpSpPr>
            <p:grpSpPr>
              <a:xfrm>
                <a:off x="4295625" y="4330850"/>
                <a:ext cx="777500" cy="770400"/>
                <a:chOff x="4295625" y="4330850"/>
                <a:chExt cx="777500" cy="770400"/>
              </a:xfrm>
            </p:grpSpPr>
            <p:sp>
              <p:nvSpPr>
                <p:cNvPr id="1102" name="Google Shape;1102;p30"/>
                <p:cNvSpPr/>
                <p:nvPr/>
              </p:nvSpPr>
              <p:spPr>
                <a:xfrm>
                  <a:off x="4637325" y="4508750"/>
                  <a:ext cx="340550" cy="244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22" h="9797" extrusionOk="0">
                      <a:moveTo>
                        <a:pt x="6804" y="0"/>
                      </a:moveTo>
                      <a:cubicBezTo>
                        <a:pt x="6804" y="0"/>
                        <a:pt x="4625" y="7665"/>
                        <a:pt x="1" y="7665"/>
                      </a:cubicBezTo>
                      <a:cubicBezTo>
                        <a:pt x="1" y="7665"/>
                        <a:pt x="2713" y="9797"/>
                        <a:pt x="6804" y="9797"/>
                      </a:cubicBezTo>
                      <a:cubicBezTo>
                        <a:pt x="10895" y="9797"/>
                        <a:pt x="13622" y="7665"/>
                        <a:pt x="13622" y="7665"/>
                      </a:cubicBezTo>
                      <a:cubicBezTo>
                        <a:pt x="8998" y="7665"/>
                        <a:pt x="6804" y="0"/>
                        <a:pt x="6804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03" name="Google Shape;1103;p30"/>
                <p:cNvSpPr/>
                <p:nvPr/>
              </p:nvSpPr>
              <p:spPr>
                <a:xfrm>
                  <a:off x="4330900" y="4565175"/>
                  <a:ext cx="166175" cy="18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7" h="7587" extrusionOk="0">
                      <a:moveTo>
                        <a:pt x="3323" y="0"/>
                      </a:moveTo>
                      <a:cubicBezTo>
                        <a:pt x="3323" y="0"/>
                        <a:pt x="2461" y="6850"/>
                        <a:pt x="1" y="6850"/>
                      </a:cubicBezTo>
                      <a:cubicBezTo>
                        <a:pt x="1" y="6850"/>
                        <a:pt x="1286" y="7587"/>
                        <a:pt x="3323" y="7587"/>
                      </a:cubicBezTo>
                      <a:cubicBezTo>
                        <a:pt x="5361" y="7587"/>
                        <a:pt x="6646" y="6850"/>
                        <a:pt x="6646" y="6850"/>
                      </a:cubicBezTo>
                      <a:cubicBezTo>
                        <a:pt x="4186" y="6850"/>
                        <a:pt x="3323" y="0"/>
                        <a:pt x="3323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104" name="Google Shape;1104;p30"/>
                <p:cNvGrpSpPr/>
                <p:nvPr/>
              </p:nvGrpSpPr>
              <p:grpSpPr>
                <a:xfrm>
                  <a:off x="4295625" y="4330850"/>
                  <a:ext cx="777500" cy="770400"/>
                  <a:chOff x="4295625" y="4330850"/>
                  <a:chExt cx="777500" cy="770400"/>
                </a:xfrm>
              </p:grpSpPr>
              <p:sp>
                <p:nvSpPr>
                  <p:cNvPr id="1105" name="Google Shape;1105;p30"/>
                  <p:cNvSpPr/>
                  <p:nvPr/>
                </p:nvSpPr>
                <p:spPr>
                  <a:xfrm>
                    <a:off x="4688275" y="4330850"/>
                    <a:ext cx="238675" cy="272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47" h="10910" extrusionOk="0">
                        <a:moveTo>
                          <a:pt x="4766" y="0"/>
                        </a:moveTo>
                        <a:cubicBezTo>
                          <a:pt x="4766" y="0"/>
                          <a:pt x="3543" y="9843"/>
                          <a:pt x="1" y="9843"/>
                        </a:cubicBezTo>
                        <a:cubicBezTo>
                          <a:pt x="1" y="9843"/>
                          <a:pt x="1850" y="10909"/>
                          <a:pt x="4766" y="10909"/>
                        </a:cubicBezTo>
                        <a:cubicBezTo>
                          <a:pt x="7697" y="10909"/>
                          <a:pt x="9546" y="9843"/>
                          <a:pt x="9546" y="9843"/>
                        </a:cubicBezTo>
                        <a:cubicBezTo>
                          <a:pt x="6004" y="9843"/>
                          <a:pt x="4766" y="0"/>
                          <a:pt x="4766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6" name="Google Shape;1106;p30"/>
                  <p:cNvSpPr/>
                  <p:nvPr/>
                </p:nvSpPr>
                <p:spPr>
                  <a:xfrm>
                    <a:off x="4513550" y="4699175"/>
                    <a:ext cx="559575" cy="40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83" h="16083" extrusionOk="0">
                        <a:moveTo>
                          <a:pt x="11192" y="1"/>
                        </a:moveTo>
                        <a:cubicBezTo>
                          <a:pt x="11192" y="1"/>
                          <a:pt x="7618" y="12587"/>
                          <a:pt x="0" y="12587"/>
                        </a:cubicBezTo>
                        <a:cubicBezTo>
                          <a:pt x="0" y="12587"/>
                          <a:pt x="4483" y="16083"/>
                          <a:pt x="11192" y="16083"/>
                        </a:cubicBezTo>
                        <a:cubicBezTo>
                          <a:pt x="17916" y="16083"/>
                          <a:pt x="22383" y="12587"/>
                          <a:pt x="22383" y="12587"/>
                        </a:cubicBezTo>
                        <a:cubicBezTo>
                          <a:pt x="14781" y="12587"/>
                          <a:pt x="11192" y="1"/>
                          <a:pt x="11192" y="1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7" name="Google Shape;1107;p30"/>
                  <p:cNvSpPr/>
                  <p:nvPr/>
                </p:nvSpPr>
                <p:spPr>
                  <a:xfrm>
                    <a:off x="4295625" y="4689000"/>
                    <a:ext cx="237100" cy="170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84" h="6819" extrusionOk="0">
                        <a:moveTo>
                          <a:pt x="4734" y="0"/>
                        </a:moveTo>
                        <a:cubicBezTo>
                          <a:pt x="4734" y="0"/>
                          <a:pt x="3214" y="5330"/>
                          <a:pt x="1" y="5330"/>
                        </a:cubicBezTo>
                        <a:cubicBezTo>
                          <a:pt x="1" y="5330"/>
                          <a:pt x="1882" y="6819"/>
                          <a:pt x="4734" y="6819"/>
                        </a:cubicBezTo>
                        <a:cubicBezTo>
                          <a:pt x="7587" y="6819"/>
                          <a:pt x="9484" y="5330"/>
                          <a:pt x="9484" y="5330"/>
                        </a:cubicBezTo>
                        <a:cubicBezTo>
                          <a:pt x="6255" y="5330"/>
                          <a:pt x="4734" y="0"/>
                          <a:pt x="4734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108" name="Google Shape;1108;p30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109" name="Google Shape;1109;p30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30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11" name="Google Shape;1111;p30"/>
          <p:cNvSpPr txBox="1">
            <a:spLocks noGrp="1"/>
          </p:cNvSpPr>
          <p:nvPr>
            <p:ph type="ctrTitle"/>
          </p:nvPr>
        </p:nvSpPr>
        <p:spPr>
          <a:xfrm>
            <a:off x="1749025" y="833788"/>
            <a:ext cx="5255150" cy="1008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Антон Павлович Чехов</a:t>
            </a:r>
            <a:endParaRPr sz="4000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2" name="Google Shape;1112;p30"/>
          <p:cNvSpPr txBox="1">
            <a:spLocks noGrp="1"/>
          </p:cNvSpPr>
          <p:nvPr>
            <p:ph type="subTitle" idx="1"/>
          </p:nvPr>
        </p:nvSpPr>
        <p:spPr>
          <a:xfrm>
            <a:off x="2899925" y="355937"/>
            <a:ext cx="2998238" cy="39721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октября 2024 год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13" name="Google Shape;1113;p30"/>
          <p:cNvGrpSpPr/>
          <p:nvPr/>
        </p:nvGrpSpPr>
        <p:grpSpPr>
          <a:xfrm>
            <a:off x="4527625" y="753150"/>
            <a:ext cx="4656075" cy="4419000"/>
            <a:chOff x="4527625" y="682250"/>
            <a:chExt cx="4656075" cy="4419000"/>
          </a:xfrm>
        </p:grpSpPr>
        <p:sp>
          <p:nvSpPr>
            <p:cNvPr id="1114" name="Google Shape;1114;p30"/>
            <p:cNvSpPr/>
            <p:nvPr/>
          </p:nvSpPr>
          <p:spPr>
            <a:xfrm>
              <a:off x="4527625" y="682250"/>
              <a:ext cx="4656075" cy="4419000"/>
            </a:xfrm>
            <a:custGeom>
              <a:avLst/>
              <a:gdLst/>
              <a:ahLst/>
              <a:cxnLst/>
              <a:rect l="l" t="t" r="r" b="b"/>
              <a:pathLst>
                <a:path w="186243" h="176760" extrusionOk="0">
                  <a:moveTo>
                    <a:pt x="135238" y="1442"/>
                  </a:moveTo>
                  <a:lnTo>
                    <a:pt x="0" y="176760"/>
                  </a:lnTo>
                  <a:lnTo>
                    <a:pt x="186242" y="176760"/>
                  </a:lnTo>
                  <a:lnTo>
                    <a:pt x="186242" y="59359"/>
                  </a:lnTo>
                  <a:lnTo>
                    <a:pt x="141100" y="1427"/>
                  </a:lnTo>
                  <a:cubicBezTo>
                    <a:pt x="140348" y="471"/>
                    <a:pt x="139266" y="0"/>
                    <a:pt x="138169" y="0"/>
                  </a:cubicBezTo>
                  <a:lnTo>
                    <a:pt x="138169" y="0"/>
                  </a:lnTo>
                  <a:cubicBezTo>
                    <a:pt x="137072" y="0"/>
                    <a:pt x="135975" y="486"/>
                    <a:pt x="135238" y="144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0"/>
            <p:cNvSpPr/>
            <p:nvPr/>
          </p:nvSpPr>
          <p:spPr>
            <a:xfrm>
              <a:off x="7564125" y="695575"/>
              <a:ext cx="1619575" cy="4405675"/>
            </a:xfrm>
            <a:custGeom>
              <a:avLst/>
              <a:gdLst/>
              <a:ahLst/>
              <a:cxnLst/>
              <a:rect l="l" t="t" r="r" b="b"/>
              <a:pathLst>
                <a:path w="64783" h="176227" extrusionOk="0">
                  <a:moveTo>
                    <a:pt x="21600" y="3417"/>
                  </a:moveTo>
                  <a:cubicBezTo>
                    <a:pt x="18935" y="0"/>
                    <a:pt x="13465" y="3198"/>
                    <a:pt x="15267" y="7148"/>
                  </a:cubicBezTo>
                  <a:cubicBezTo>
                    <a:pt x="15299" y="7226"/>
                    <a:pt x="15346" y="7289"/>
                    <a:pt x="15377" y="7367"/>
                  </a:cubicBezTo>
                  <a:cubicBezTo>
                    <a:pt x="17258" y="10894"/>
                    <a:pt x="21176" y="11286"/>
                    <a:pt x="21176" y="14029"/>
                  </a:cubicBezTo>
                  <a:cubicBezTo>
                    <a:pt x="21176" y="23042"/>
                    <a:pt x="1975" y="29437"/>
                    <a:pt x="1975" y="46678"/>
                  </a:cubicBezTo>
                  <a:cubicBezTo>
                    <a:pt x="1975" y="63920"/>
                    <a:pt x="41553" y="65488"/>
                    <a:pt x="41553" y="83513"/>
                  </a:cubicBezTo>
                  <a:cubicBezTo>
                    <a:pt x="41553" y="101539"/>
                    <a:pt x="0" y="98796"/>
                    <a:pt x="0" y="125442"/>
                  </a:cubicBezTo>
                  <a:cubicBezTo>
                    <a:pt x="0" y="152088"/>
                    <a:pt x="64782" y="176227"/>
                    <a:pt x="64782" y="176227"/>
                  </a:cubicBezTo>
                  <a:lnTo>
                    <a:pt x="64782" y="58826"/>
                  </a:ln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16" name="Google Shape;1116;p30"/>
          <p:cNvSpPr/>
          <p:nvPr/>
        </p:nvSpPr>
        <p:spPr>
          <a:xfrm>
            <a:off x="559300" y="442800"/>
            <a:ext cx="1149750" cy="1149725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7" name="Google Shape;1117;p30"/>
          <p:cNvGrpSpPr/>
          <p:nvPr/>
        </p:nvGrpSpPr>
        <p:grpSpPr>
          <a:xfrm>
            <a:off x="533175" y="2631750"/>
            <a:ext cx="3075700" cy="952625"/>
            <a:chOff x="3962175" y="2631750"/>
            <a:chExt cx="3075700" cy="952625"/>
          </a:xfrm>
        </p:grpSpPr>
        <p:sp>
          <p:nvSpPr>
            <p:cNvPr id="1118" name="Google Shape;1118;p30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0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0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0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0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0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0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0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0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0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0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0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0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0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0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0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0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0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0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7" name="Google Shape;1137;p30"/>
          <p:cNvSpPr/>
          <p:nvPr/>
        </p:nvSpPr>
        <p:spPr>
          <a:xfrm>
            <a:off x="4305025" y="3983225"/>
            <a:ext cx="4881800" cy="1188925"/>
          </a:xfrm>
          <a:custGeom>
            <a:avLst/>
            <a:gdLst/>
            <a:ahLst/>
            <a:cxnLst/>
            <a:rect l="l" t="t" r="r" b="b"/>
            <a:pathLst>
              <a:path w="195272" h="47557" extrusionOk="0">
                <a:moveTo>
                  <a:pt x="169456" y="6161"/>
                </a:moveTo>
                <a:cubicBezTo>
                  <a:pt x="153343" y="18559"/>
                  <a:pt x="158233" y="14907"/>
                  <a:pt x="149001" y="12290"/>
                </a:cubicBezTo>
                <a:lnTo>
                  <a:pt x="149001" y="12290"/>
                </a:lnTo>
                <a:cubicBezTo>
                  <a:pt x="139753" y="9688"/>
                  <a:pt x="141070" y="6020"/>
                  <a:pt x="130489" y="13340"/>
                </a:cubicBezTo>
                <a:lnTo>
                  <a:pt x="130489" y="13340"/>
                </a:lnTo>
                <a:cubicBezTo>
                  <a:pt x="125160" y="17023"/>
                  <a:pt x="118279" y="16318"/>
                  <a:pt x="111147" y="15628"/>
                </a:cubicBezTo>
                <a:lnTo>
                  <a:pt x="111147" y="15628"/>
                </a:lnTo>
                <a:cubicBezTo>
                  <a:pt x="104125" y="14938"/>
                  <a:pt x="96868" y="14233"/>
                  <a:pt x="90645" y="17760"/>
                </a:cubicBezTo>
                <a:lnTo>
                  <a:pt x="90645" y="17760"/>
                </a:lnTo>
                <a:cubicBezTo>
                  <a:pt x="78106" y="24829"/>
                  <a:pt x="65990" y="32980"/>
                  <a:pt x="62416" y="32494"/>
                </a:cubicBezTo>
                <a:lnTo>
                  <a:pt x="62416" y="32494"/>
                </a:lnTo>
                <a:cubicBezTo>
                  <a:pt x="29515" y="28058"/>
                  <a:pt x="1" y="47557"/>
                  <a:pt x="1" y="47557"/>
                </a:cubicBezTo>
                <a:lnTo>
                  <a:pt x="1" y="47557"/>
                </a:lnTo>
                <a:lnTo>
                  <a:pt x="195271" y="47557"/>
                </a:lnTo>
                <a:lnTo>
                  <a:pt x="195271" y="3935"/>
                </a:lnTo>
                <a:cubicBezTo>
                  <a:pt x="195271" y="3935"/>
                  <a:pt x="191525" y="1"/>
                  <a:pt x="184817" y="1"/>
                </a:cubicBezTo>
                <a:lnTo>
                  <a:pt x="184817" y="1"/>
                </a:lnTo>
                <a:cubicBezTo>
                  <a:pt x="180726" y="1"/>
                  <a:pt x="175553" y="1459"/>
                  <a:pt x="169456" y="616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38" name="Google Shape;1138;p30"/>
          <p:cNvGrpSpPr/>
          <p:nvPr/>
        </p:nvGrpSpPr>
        <p:grpSpPr>
          <a:xfrm>
            <a:off x="7524150" y="4407050"/>
            <a:ext cx="559600" cy="770400"/>
            <a:chOff x="7524150" y="4330850"/>
            <a:chExt cx="559600" cy="770400"/>
          </a:xfrm>
        </p:grpSpPr>
        <p:sp>
          <p:nvSpPr>
            <p:cNvPr id="1139" name="Google Shape;1139;p30"/>
            <p:cNvSpPr/>
            <p:nvPr/>
          </p:nvSpPr>
          <p:spPr>
            <a:xfrm>
              <a:off x="7684825" y="4330850"/>
              <a:ext cx="238275" cy="272750"/>
            </a:xfrm>
            <a:custGeom>
              <a:avLst/>
              <a:gdLst/>
              <a:ahLst/>
              <a:cxnLst/>
              <a:rect l="l" t="t" r="r" b="b"/>
              <a:pathLst>
                <a:path w="9531" h="10910" extrusionOk="0">
                  <a:moveTo>
                    <a:pt x="4765" y="0"/>
                  </a:moveTo>
                  <a:cubicBezTo>
                    <a:pt x="4765" y="0"/>
                    <a:pt x="3527" y="9843"/>
                    <a:pt x="0" y="9843"/>
                  </a:cubicBezTo>
                  <a:cubicBezTo>
                    <a:pt x="0" y="9843"/>
                    <a:pt x="1850" y="10909"/>
                    <a:pt x="4765" y="10909"/>
                  </a:cubicBezTo>
                  <a:cubicBezTo>
                    <a:pt x="7680" y="10909"/>
                    <a:pt x="9530" y="9843"/>
                    <a:pt x="9530" y="9843"/>
                  </a:cubicBezTo>
                  <a:cubicBezTo>
                    <a:pt x="5988" y="9843"/>
                    <a:pt x="4765" y="0"/>
                    <a:pt x="4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0"/>
            <p:cNvSpPr/>
            <p:nvPr/>
          </p:nvSpPr>
          <p:spPr>
            <a:xfrm>
              <a:off x="7633475" y="4508750"/>
              <a:ext cx="340950" cy="244925"/>
            </a:xfrm>
            <a:custGeom>
              <a:avLst/>
              <a:gdLst/>
              <a:ahLst/>
              <a:cxnLst/>
              <a:rect l="l" t="t" r="r" b="b"/>
              <a:pathLst>
                <a:path w="13638" h="9797" extrusionOk="0">
                  <a:moveTo>
                    <a:pt x="6819" y="0"/>
                  </a:moveTo>
                  <a:cubicBezTo>
                    <a:pt x="6819" y="0"/>
                    <a:pt x="4640" y="7665"/>
                    <a:pt x="1" y="7665"/>
                  </a:cubicBezTo>
                  <a:cubicBezTo>
                    <a:pt x="1" y="7665"/>
                    <a:pt x="2728" y="9797"/>
                    <a:pt x="6819" y="9797"/>
                  </a:cubicBezTo>
                  <a:cubicBezTo>
                    <a:pt x="10910" y="9797"/>
                    <a:pt x="13637" y="7665"/>
                    <a:pt x="13637" y="7665"/>
                  </a:cubicBezTo>
                  <a:cubicBezTo>
                    <a:pt x="8998" y="7665"/>
                    <a:pt x="6819" y="0"/>
                    <a:pt x="681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0"/>
            <p:cNvSpPr/>
            <p:nvPr/>
          </p:nvSpPr>
          <p:spPr>
            <a:xfrm>
              <a:off x="7599775" y="4588300"/>
              <a:ext cx="408350" cy="293525"/>
            </a:xfrm>
            <a:custGeom>
              <a:avLst/>
              <a:gdLst/>
              <a:ahLst/>
              <a:cxnLst/>
              <a:rect l="l" t="t" r="r" b="b"/>
              <a:pathLst>
                <a:path w="16334" h="11741" extrusionOk="0">
                  <a:moveTo>
                    <a:pt x="8167" y="0"/>
                  </a:moveTo>
                  <a:cubicBezTo>
                    <a:pt x="8167" y="0"/>
                    <a:pt x="5549" y="9185"/>
                    <a:pt x="1" y="9185"/>
                  </a:cubicBezTo>
                  <a:cubicBezTo>
                    <a:pt x="1" y="9185"/>
                    <a:pt x="3261" y="11740"/>
                    <a:pt x="8167" y="11740"/>
                  </a:cubicBezTo>
                  <a:cubicBezTo>
                    <a:pt x="13073" y="11740"/>
                    <a:pt x="16333" y="9185"/>
                    <a:pt x="16333" y="9185"/>
                  </a:cubicBezTo>
                  <a:cubicBezTo>
                    <a:pt x="10785" y="9185"/>
                    <a:pt x="8167" y="0"/>
                    <a:pt x="81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0"/>
            <p:cNvSpPr/>
            <p:nvPr/>
          </p:nvSpPr>
          <p:spPr>
            <a:xfrm>
              <a:off x="7524150" y="4699175"/>
              <a:ext cx="559600" cy="402075"/>
            </a:xfrm>
            <a:custGeom>
              <a:avLst/>
              <a:gdLst/>
              <a:ahLst/>
              <a:cxnLst/>
              <a:rect l="l" t="t" r="r" b="b"/>
              <a:pathLst>
                <a:path w="22384" h="16083" extrusionOk="0">
                  <a:moveTo>
                    <a:pt x="11192" y="1"/>
                  </a:moveTo>
                  <a:cubicBezTo>
                    <a:pt x="11192" y="1"/>
                    <a:pt x="7603" y="12587"/>
                    <a:pt x="1" y="12587"/>
                  </a:cubicBezTo>
                  <a:cubicBezTo>
                    <a:pt x="1" y="12587"/>
                    <a:pt x="4468" y="16083"/>
                    <a:pt x="11192" y="16083"/>
                  </a:cubicBezTo>
                  <a:cubicBezTo>
                    <a:pt x="17916" y="16083"/>
                    <a:pt x="22384" y="12587"/>
                    <a:pt x="22384" y="12587"/>
                  </a:cubicBezTo>
                  <a:cubicBezTo>
                    <a:pt x="14781" y="12587"/>
                    <a:pt x="11192" y="1"/>
                    <a:pt x="111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43" name="Google Shape;1143;p30"/>
          <p:cNvGrpSpPr/>
          <p:nvPr/>
        </p:nvGrpSpPr>
        <p:grpSpPr>
          <a:xfrm>
            <a:off x="5354825" y="4641375"/>
            <a:ext cx="389150" cy="536075"/>
            <a:chOff x="5354825" y="4565175"/>
            <a:chExt cx="389150" cy="536075"/>
          </a:xfrm>
        </p:grpSpPr>
        <p:sp>
          <p:nvSpPr>
            <p:cNvPr id="1144" name="Google Shape;1144;p30"/>
            <p:cNvSpPr/>
            <p:nvPr/>
          </p:nvSpPr>
          <p:spPr>
            <a:xfrm>
              <a:off x="5466500" y="4565175"/>
              <a:ext cx="165775" cy="189675"/>
            </a:xfrm>
            <a:custGeom>
              <a:avLst/>
              <a:gdLst/>
              <a:ahLst/>
              <a:cxnLst/>
              <a:rect l="l" t="t" r="r" b="b"/>
              <a:pathLst>
                <a:path w="6631" h="7587" extrusionOk="0">
                  <a:moveTo>
                    <a:pt x="3324" y="0"/>
                  </a:moveTo>
                  <a:cubicBezTo>
                    <a:pt x="3324" y="0"/>
                    <a:pt x="2462" y="6850"/>
                    <a:pt x="1" y="6850"/>
                  </a:cubicBezTo>
                  <a:cubicBezTo>
                    <a:pt x="1" y="6850"/>
                    <a:pt x="1286" y="7587"/>
                    <a:pt x="3324" y="7587"/>
                  </a:cubicBezTo>
                  <a:cubicBezTo>
                    <a:pt x="5346" y="7587"/>
                    <a:pt x="6631" y="6850"/>
                    <a:pt x="6631" y="6850"/>
                  </a:cubicBezTo>
                  <a:cubicBezTo>
                    <a:pt x="4170" y="6850"/>
                    <a:pt x="3324" y="0"/>
                    <a:pt x="332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45" name="Google Shape;1145;p30"/>
            <p:cNvGrpSpPr/>
            <p:nvPr/>
          </p:nvGrpSpPr>
          <p:grpSpPr>
            <a:xfrm>
              <a:off x="5354825" y="4689000"/>
              <a:ext cx="389150" cy="412250"/>
              <a:chOff x="5354825" y="4689000"/>
              <a:chExt cx="389150" cy="412250"/>
            </a:xfrm>
          </p:grpSpPr>
          <p:sp>
            <p:nvSpPr>
              <p:cNvPr id="1146" name="Google Shape;1146;p30"/>
              <p:cNvSpPr/>
              <p:nvPr/>
            </p:nvSpPr>
            <p:spPr>
              <a:xfrm>
                <a:off x="5430850" y="4689000"/>
                <a:ext cx="237100" cy="170475"/>
              </a:xfrm>
              <a:custGeom>
                <a:avLst/>
                <a:gdLst/>
                <a:ahLst/>
                <a:cxnLst/>
                <a:rect l="l" t="t" r="r" b="b"/>
                <a:pathLst>
                  <a:path w="9484" h="6819" extrusionOk="0">
                    <a:moveTo>
                      <a:pt x="4750" y="0"/>
                    </a:moveTo>
                    <a:cubicBezTo>
                      <a:pt x="4750" y="0"/>
                      <a:pt x="3229" y="5330"/>
                      <a:pt x="0" y="5330"/>
                    </a:cubicBezTo>
                    <a:cubicBezTo>
                      <a:pt x="0" y="5330"/>
                      <a:pt x="1897" y="6819"/>
                      <a:pt x="4750" y="6819"/>
                    </a:cubicBezTo>
                    <a:cubicBezTo>
                      <a:pt x="7587" y="6819"/>
                      <a:pt x="9483" y="5330"/>
                      <a:pt x="9483" y="5330"/>
                    </a:cubicBezTo>
                    <a:cubicBezTo>
                      <a:pt x="6270" y="5330"/>
                      <a:pt x="4750" y="0"/>
                      <a:pt x="475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7" name="Google Shape;1147;p30"/>
              <p:cNvSpPr/>
              <p:nvPr/>
            </p:nvSpPr>
            <p:spPr>
              <a:xfrm>
                <a:off x="5407325" y="4744250"/>
                <a:ext cx="2841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65" h="8167" extrusionOk="0">
                    <a:moveTo>
                      <a:pt x="5691" y="0"/>
                    </a:moveTo>
                    <a:cubicBezTo>
                      <a:pt x="5691" y="0"/>
                      <a:pt x="3857" y="6396"/>
                      <a:pt x="1" y="6396"/>
                    </a:cubicBezTo>
                    <a:cubicBezTo>
                      <a:pt x="1" y="6396"/>
                      <a:pt x="2274" y="8167"/>
                      <a:pt x="5691" y="8167"/>
                    </a:cubicBezTo>
                    <a:cubicBezTo>
                      <a:pt x="9092" y="8167"/>
                      <a:pt x="11365" y="6396"/>
                      <a:pt x="11365" y="6396"/>
                    </a:cubicBezTo>
                    <a:cubicBezTo>
                      <a:pt x="7509" y="6396"/>
                      <a:pt x="5691" y="0"/>
                      <a:pt x="56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8" name="Google Shape;1148;p30"/>
              <p:cNvSpPr/>
              <p:nvPr/>
            </p:nvSpPr>
            <p:spPr>
              <a:xfrm>
                <a:off x="5354825" y="4821450"/>
                <a:ext cx="389150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66" h="11192" extrusionOk="0">
                    <a:moveTo>
                      <a:pt x="7791" y="0"/>
                    </a:moveTo>
                    <a:cubicBezTo>
                      <a:pt x="7791" y="0"/>
                      <a:pt x="5283" y="8762"/>
                      <a:pt x="1" y="8762"/>
                    </a:cubicBezTo>
                    <a:cubicBezTo>
                      <a:pt x="1" y="8762"/>
                      <a:pt x="3104" y="11192"/>
                      <a:pt x="7791" y="11192"/>
                    </a:cubicBezTo>
                    <a:cubicBezTo>
                      <a:pt x="12462" y="11192"/>
                      <a:pt x="15565" y="8762"/>
                      <a:pt x="15565" y="8762"/>
                    </a:cubicBezTo>
                    <a:cubicBezTo>
                      <a:pt x="10283" y="8762"/>
                      <a:pt x="7791" y="0"/>
                      <a:pt x="7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49" name="Google Shape;1149;p30"/>
          <p:cNvGrpSpPr/>
          <p:nvPr/>
        </p:nvGrpSpPr>
        <p:grpSpPr>
          <a:xfrm>
            <a:off x="4219225" y="4407050"/>
            <a:ext cx="853900" cy="770400"/>
            <a:chOff x="4219225" y="4330850"/>
            <a:chExt cx="853900" cy="770400"/>
          </a:xfrm>
        </p:grpSpPr>
        <p:grpSp>
          <p:nvGrpSpPr>
            <p:cNvPr id="1150" name="Google Shape;1150;p30"/>
            <p:cNvGrpSpPr/>
            <p:nvPr/>
          </p:nvGrpSpPr>
          <p:grpSpPr>
            <a:xfrm>
              <a:off x="4295625" y="4330850"/>
              <a:ext cx="777500" cy="770400"/>
              <a:chOff x="4295625" y="4330850"/>
              <a:chExt cx="777500" cy="770400"/>
            </a:xfrm>
          </p:grpSpPr>
          <p:sp>
            <p:nvSpPr>
              <p:cNvPr id="1151" name="Google Shape;1151;p30"/>
              <p:cNvSpPr/>
              <p:nvPr/>
            </p:nvSpPr>
            <p:spPr>
              <a:xfrm>
                <a:off x="4603250" y="4588300"/>
                <a:ext cx="408325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3" h="11741" extrusionOk="0">
                    <a:moveTo>
                      <a:pt x="8167" y="0"/>
                    </a:moveTo>
                    <a:cubicBezTo>
                      <a:pt x="8167" y="0"/>
                      <a:pt x="5549" y="9185"/>
                      <a:pt x="0" y="9185"/>
                    </a:cubicBezTo>
                    <a:cubicBezTo>
                      <a:pt x="0" y="9185"/>
                      <a:pt x="3260" y="11740"/>
                      <a:pt x="8167" y="11740"/>
                    </a:cubicBezTo>
                    <a:cubicBezTo>
                      <a:pt x="13073" y="11740"/>
                      <a:pt x="16333" y="9185"/>
                      <a:pt x="16333" y="9185"/>
                    </a:cubicBezTo>
                    <a:cubicBezTo>
                      <a:pt x="10784" y="9185"/>
                      <a:pt x="8167" y="0"/>
                      <a:pt x="81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52" name="Google Shape;1152;p30"/>
              <p:cNvGrpSpPr/>
              <p:nvPr/>
            </p:nvGrpSpPr>
            <p:grpSpPr>
              <a:xfrm>
                <a:off x="4295625" y="4330850"/>
                <a:ext cx="777500" cy="770400"/>
                <a:chOff x="4295625" y="4330850"/>
                <a:chExt cx="777500" cy="770400"/>
              </a:xfrm>
            </p:grpSpPr>
            <p:sp>
              <p:nvSpPr>
                <p:cNvPr id="1153" name="Google Shape;1153;p30"/>
                <p:cNvSpPr/>
                <p:nvPr/>
              </p:nvSpPr>
              <p:spPr>
                <a:xfrm>
                  <a:off x="4637325" y="4508750"/>
                  <a:ext cx="340550" cy="244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22" h="9797" extrusionOk="0">
                      <a:moveTo>
                        <a:pt x="6804" y="0"/>
                      </a:moveTo>
                      <a:cubicBezTo>
                        <a:pt x="6804" y="0"/>
                        <a:pt x="4625" y="7665"/>
                        <a:pt x="1" y="7665"/>
                      </a:cubicBezTo>
                      <a:cubicBezTo>
                        <a:pt x="1" y="7665"/>
                        <a:pt x="2713" y="9797"/>
                        <a:pt x="6804" y="9797"/>
                      </a:cubicBezTo>
                      <a:cubicBezTo>
                        <a:pt x="10895" y="9797"/>
                        <a:pt x="13622" y="7665"/>
                        <a:pt x="13622" y="7665"/>
                      </a:cubicBezTo>
                      <a:cubicBezTo>
                        <a:pt x="8998" y="7665"/>
                        <a:pt x="6804" y="0"/>
                        <a:pt x="6804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54" name="Google Shape;1154;p30"/>
                <p:cNvSpPr/>
                <p:nvPr/>
              </p:nvSpPr>
              <p:spPr>
                <a:xfrm>
                  <a:off x="4330900" y="4565175"/>
                  <a:ext cx="166175" cy="18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7" h="7587" extrusionOk="0">
                      <a:moveTo>
                        <a:pt x="3323" y="0"/>
                      </a:moveTo>
                      <a:cubicBezTo>
                        <a:pt x="3323" y="0"/>
                        <a:pt x="2461" y="6850"/>
                        <a:pt x="1" y="6850"/>
                      </a:cubicBezTo>
                      <a:cubicBezTo>
                        <a:pt x="1" y="6850"/>
                        <a:pt x="1286" y="7587"/>
                        <a:pt x="3323" y="7587"/>
                      </a:cubicBezTo>
                      <a:cubicBezTo>
                        <a:pt x="5361" y="7587"/>
                        <a:pt x="6646" y="6850"/>
                        <a:pt x="6646" y="6850"/>
                      </a:cubicBezTo>
                      <a:cubicBezTo>
                        <a:pt x="4186" y="6850"/>
                        <a:pt x="3323" y="0"/>
                        <a:pt x="3323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155" name="Google Shape;1155;p30"/>
                <p:cNvGrpSpPr/>
                <p:nvPr/>
              </p:nvGrpSpPr>
              <p:grpSpPr>
                <a:xfrm>
                  <a:off x="4295625" y="4330850"/>
                  <a:ext cx="777500" cy="770400"/>
                  <a:chOff x="4295625" y="4330850"/>
                  <a:chExt cx="777500" cy="770400"/>
                </a:xfrm>
              </p:grpSpPr>
              <p:sp>
                <p:nvSpPr>
                  <p:cNvPr id="1156" name="Google Shape;1156;p30"/>
                  <p:cNvSpPr/>
                  <p:nvPr/>
                </p:nvSpPr>
                <p:spPr>
                  <a:xfrm>
                    <a:off x="4688275" y="4330850"/>
                    <a:ext cx="238675" cy="272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47" h="10910" extrusionOk="0">
                        <a:moveTo>
                          <a:pt x="4766" y="0"/>
                        </a:moveTo>
                        <a:cubicBezTo>
                          <a:pt x="4766" y="0"/>
                          <a:pt x="3543" y="9843"/>
                          <a:pt x="1" y="9843"/>
                        </a:cubicBezTo>
                        <a:cubicBezTo>
                          <a:pt x="1" y="9843"/>
                          <a:pt x="1850" y="10909"/>
                          <a:pt x="4766" y="10909"/>
                        </a:cubicBezTo>
                        <a:cubicBezTo>
                          <a:pt x="7697" y="10909"/>
                          <a:pt x="9546" y="9843"/>
                          <a:pt x="9546" y="9843"/>
                        </a:cubicBezTo>
                        <a:cubicBezTo>
                          <a:pt x="6004" y="9843"/>
                          <a:pt x="4766" y="0"/>
                          <a:pt x="4766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7" name="Google Shape;1157;p30"/>
                  <p:cNvSpPr/>
                  <p:nvPr/>
                </p:nvSpPr>
                <p:spPr>
                  <a:xfrm>
                    <a:off x="4513550" y="4699175"/>
                    <a:ext cx="559575" cy="40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83" h="16083" extrusionOk="0">
                        <a:moveTo>
                          <a:pt x="11192" y="1"/>
                        </a:moveTo>
                        <a:cubicBezTo>
                          <a:pt x="11192" y="1"/>
                          <a:pt x="7618" y="12587"/>
                          <a:pt x="0" y="12587"/>
                        </a:cubicBezTo>
                        <a:cubicBezTo>
                          <a:pt x="0" y="12587"/>
                          <a:pt x="4483" y="16083"/>
                          <a:pt x="11192" y="16083"/>
                        </a:cubicBezTo>
                        <a:cubicBezTo>
                          <a:pt x="17916" y="16083"/>
                          <a:pt x="22383" y="12587"/>
                          <a:pt x="22383" y="12587"/>
                        </a:cubicBezTo>
                        <a:cubicBezTo>
                          <a:pt x="14781" y="12587"/>
                          <a:pt x="11192" y="1"/>
                          <a:pt x="11192" y="1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8" name="Google Shape;1158;p30"/>
                  <p:cNvSpPr/>
                  <p:nvPr/>
                </p:nvSpPr>
                <p:spPr>
                  <a:xfrm>
                    <a:off x="4295625" y="4689000"/>
                    <a:ext cx="237100" cy="170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84" h="6819" extrusionOk="0">
                        <a:moveTo>
                          <a:pt x="4734" y="0"/>
                        </a:moveTo>
                        <a:cubicBezTo>
                          <a:pt x="4734" y="0"/>
                          <a:pt x="3214" y="5330"/>
                          <a:pt x="1" y="5330"/>
                        </a:cubicBezTo>
                        <a:cubicBezTo>
                          <a:pt x="1" y="5330"/>
                          <a:pt x="1882" y="6819"/>
                          <a:pt x="4734" y="6819"/>
                        </a:cubicBezTo>
                        <a:cubicBezTo>
                          <a:pt x="7587" y="6819"/>
                          <a:pt x="9484" y="5330"/>
                          <a:pt x="9484" y="5330"/>
                        </a:cubicBezTo>
                        <a:cubicBezTo>
                          <a:pt x="6255" y="5330"/>
                          <a:pt x="4734" y="0"/>
                          <a:pt x="4734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159" name="Google Shape;1159;p30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160" name="Google Shape;1160;p30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1" name="Google Shape;1161;p30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62" name="Google Shape;1162;p30"/>
          <p:cNvGrpSpPr/>
          <p:nvPr/>
        </p:nvGrpSpPr>
        <p:grpSpPr>
          <a:xfrm>
            <a:off x="7974400" y="4641375"/>
            <a:ext cx="389125" cy="536075"/>
            <a:chOff x="7974400" y="4565175"/>
            <a:chExt cx="389125" cy="536075"/>
          </a:xfrm>
        </p:grpSpPr>
        <p:sp>
          <p:nvSpPr>
            <p:cNvPr id="1163" name="Google Shape;1163;p30"/>
            <p:cNvSpPr/>
            <p:nvPr/>
          </p:nvSpPr>
          <p:spPr>
            <a:xfrm>
              <a:off x="8086075" y="4565175"/>
              <a:ext cx="165775" cy="189675"/>
            </a:xfrm>
            <a:custGeom>
              <a:avLst/>
              <a:gdLst/>
              <a:ahLst/>
              <a:cxnLst/>
              <a:rect l="l" t="t" r="r" b="b"/>
              <a:pathLst>
                <a:path w="6631" h="7587" extrusionOk="0">
                  <a:moveTo>
                    <a:pt x="3308" y="0"/>
                  </a:moveTo>
                  <a:cubicBezTo>
                    <a:pt x="3308" y="0"/>
                    <a:pt x="2461" y="6850"/>
                    <a:pt x="1" y="6850"/>
                  </a:cubicBezTo>
                  <a:cubicBezTo>
                    <a:pt x="1" y="6850"/>
                    <a:pt x="1286" y="7587"/>
                    <a:pt x="3308" y="7587"/>
                  </a:cubicBezTo>
                  <a:cubicBezTo>
                    <a:pt x="5346" y="7587"/>
                    <a:pt x="6631" y="6850"/>
                    <a:pt x="6631" y="6850"/>
                  </a:cubicBezTo>
                  <a:cubicBezTo>
                    <a:pt x="4170" y="6850"/>
                    <a:pt x="3308" y="0"/>
                    <a:pt x="33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30"/>
            <p:cNvSpPr/>
            <p:nvPr/>
          </p:nvSpPr>
          <p:spPr>
            <a:xfrm>
              <a:off x="8050425" y="4689000"/>
              <a:ext cx="237100" cy="170475"/>
            </a:xfrm>
            <a:custGeom>
              <a:avLst/>
              <a:gdLst/>
              <a:ahLst/>
              <a:cxnLst/>
              <a:rect l="l" t="t" r="r" b="b"/>
              <a:pathLst>
                <a:path w="9484" h="6819" extrusionOk="0">
                  <a:moveTo>
                    <a:pt x="4734" y="0"/>
                  </a:moveTo>
                  <a:cubicBezTo>
                    <a:pt x="4734" y="0"/>
                    <a:pt x="3213" y="5330"/>
                    <a:pt x="0" y="5330"/>
                  </a:cubicBezTo>
                  <a:cubicBezTo>
                    <a:pt x="0" y="5330"/>
                    <a:pt x="1897" y="6819"/>
                    <a:pt x="4734" y="6819"/>
                  </a:cubicBezTo>
                  <a:cubicBezTo>
                    <a:pt x="7587" y="6819"/>
                    <a:pt x="9483" y="5330"/>
                    <a:pt x="9483" y="5330"/>
                  </a:cubicBezTo>
                  <a:cubicBezTo>
                    <a:pt x="6254" y="5330"/>
                    <a:pt x="4734" y="0"/>
                    <a:pt x="47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30"/>
            <p:cNvSpPr/>
            <p:nvPr/>
          </p:nvSpPr>
          <p:spPr>
            <a:xfrm>
              <a:off x="8026900" y="4744250"/>
              <a:ext cx="284125" cy="204175"/>
            </a:xfrm>
            <a:custGeom>
              <a:avLst/>
              <a:gdLst/>
              <a:ahLst/>
              <a:cxnLst/>
              <a:rect l="l" t="t" r="r" b="b"/>
              <a:pathLst>
                <a:path w="11365" h="8167" extrusionOk="0">
                  <a:moveTo>
                    <a:pt x="5675" y="0"/>
                  </a:moveTo>
                  <a:cubicBezTo>
                    <a:pt x="5675" y="0"/>
                    <a:pt x="3857" y="6396"/>
                    <a:pt x="1" y="6396"/>
                  </a:cubicBezTo>
                  <a:cubicBezTo>
                    <a:pt x="1" y="6396"/>
                    <a:pt x="2274" y="8167"/>
                    <a:pt x="5675" y="8167"/>
                  </a:cubicBezTo>
                  <a:cubicBezTo>
                    <a:pt x="9092" y="8167"/>
                    <a:pt x="11365" y="6396"/>
                    <a:pt x="11365" y="6396"/>
                  </a:cubicBezTo>
                  <a:cubicBezTo>
                    <a:pt x="7509" y="6396"/>
                    <a:pt x="5675" y="0"/>
                    <a:pt x="5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30"/>
            <p:cNvSpPr/>
            <p:nvPr/>
          </p:nvSpPr>
          <p:spPr>
            <a:xfrm>
              <a:off x="7974400" y="4821450"/>
              <a:ext cx="389125" cy="279800"/>
            </a:xfrm>
            <a:custGeom>
              <a:avLst/>
              <a:gdLst/>
              <a:ahLst/>
              <a:cxnLst/>
              <a:rect l="l" t="t" r="r" b="b"/>
              <a:pathLst>
                <a:path w="15565" h="11192" extrusionOk="0">
                  <a:moveTo>
                    <a:pt x="7775" y="0"/>
                  </a:moveTo>
                  <a:cubicBezTo>
                    <a:pt x="7775" y="0"/>
                    <a:pt x="5283" y="8762"/>
                    <a:pt x="0" y="8762"/>
                  </a:cubicBezTo>
                  <a:cubicBezTo>
                    <a:pt x="0" y="8762"/>
                    <a:pt x="3104" y="11192"/>
                    <a:pt x="7775" y="11192"/>
                  </a:cubicBezTo>
                  <a:cubicBezTo>
                    <a:pt x="12461" y="11192"/>
                    <a:pt x="15565" y="8762"/>
                    <a:pt x="15565" y="8762"/>
                  </a:cubicBezTo>
                  <a:cubicBezTo>
                    <a:pt x="10283" y="8762"/>
                    <a:pt x="7775" y="0"/>
                    <a:pt x="7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67" name="Google Shape;1167;p30"/>
          <p:cNvGrpSpPr/>
          <p:nvPr/>
        </p:nvGrpSpPr>
        <p:grpSpPr>
          <a:xfrm>
            <a:off x="6522575" y="4158200"/>
            <a:ext cx="724950" cy="1019250"/>
            <a:chOff x="6522575" y="4082000"/>
            <a:chExt cx="724950" cy="1019250"/>
          </a:xfrm>
        </p:grpSpPr>
        <p:sp>
          <p:nvSpPr>
            <p:cNvPr id="1168" name="Google Shape;1168;p30"/>
            <p:cNvSpPr/>
            <p:nvPr/>
          </p:nvSpPr>
          <p:spPr>
            <a:xfrm>
              <a:off x="6714575" y="4259900"/>
              <a:ext cx="340550" cy="244950"/>
            </a:xfrm>
            <a:custGeom>
              <a:avLst/>
              <a:gdLst/>
              <a:ahLst/>
              <a:cxnLst/>
              <a:rect l="l" t="t" r="r" b="b"/>
              <a:pathLst>
                <a:path w="13622" h="9798" extrusionOk="0">
                  <a:moveTo>
                    <a:pt x="6819" y="1"/>
                  </a:moveTo>
                  <a:cubicBezTo>
                    <a:pt x="6819" y="1"/>
                    <a:pt x="4624" y="7666"/>
                    <a:pt x="0" y="7666"/>
                  </a:cubicBezTo>
                  <a:cubicBezTo>
                    <a:pt x="0" y="7666"/>
                    <a:pt x="2728" y="9797"/>
                    <a:pt x="6819" y="9797"/>
                  </a:cubicBezTo>
                  <a:cubicBezTo>
                    <a:pt x="10910" y="9797"/>
                    <a:pt x="13621" y="7666"/>
                    <a:pt x="13621" y="7666"/>
                  </a:cubicBezTo>
                  <a:cubicBezTo>
                    <a:pt x="8998" y="7666"/>
                    <a:pt x="6819" y="1"/>
                    <a:pt x="68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69" name="Google Shape;1169;p30"/>
            <p:cNvGrpSpPr/>
            <p:nvPr/>
          </p:nvGrpSpPr>
          <p:grpSpPr>
            <a:xfrm>
              <a:off x="6522575" y="4082000"/>
              <a:ext cx="724950" cy="1019250"/>
              <a:chOff x="6522575" y="4082000"/>
              <a:chExt cx="724950" cy="1019250"/>
            </a:xfrm>
          </p:grpSpPr>
          <p:sp>
            <p:nvSpPr>
              <p:cNvPr id="1170" name="Google Shape;1170;p30"/>
              <p:cNvSpPr/>
              <p:nvPr/>
            </p:nvSpPr>
            <p:spPr>
              <a:xfrm>
                <a:off x="6765900" y="4082000"/>
                <a:ext cx="238275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9531" h="10911" extrusionOk="0">
                    <a:moveTo>
                      <a:pt x="4766" y="1"/>
                    </a:moveTo>
                    <a:cubicBezTo>
                      <a:pt x="4766" y="1"/>
                      <a:pt x="3527" y="9829"/>
                      <a:pt x="1" y="9829"/>
                    </a:cubicBezTo>
                    <a:cubicBezTo>
                      <a:pt x="1" y="9829"/>
                      <a:pt x="1835" y="10910"/>
                      <a:pt x="4766" y="10910"/>
                    </a:cubicBezTo>
                    <a:cubicBezTo>
                      <a:pt x="7681" y="10910"/>
                      <a:pt x="9531" y="9829"/>
                      <a:pt x="9531" y="9829"/>
                    </a:cubicBezTo>
                    <a:cubicBezTo>
                      <a:pt x="5988" y="9829"/>
                      <a:pt x="4766" y="1"/>
                      <a:pt x="47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1" name="Google Shape;1171;p30"/>
              <p:cNvSpPr/>
              <p:nvPr/>
            </p:nvSpPr>
            <p:spPr>
              <a:xfrm>
                <a:off x="6680875" y="4339450"/>
                <a:ext cx="408350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4" h="11741" extrusionOk="0">
                    <a:moveTo>
                      <a:pt x="8167" y="1"/>
                    </a:moveTo>
                    <a:cubicBezTo>
                      <a:pt x="8167" y="1"/>
                      <a:pt x="5549" y="9186"/>
                      <a:pt x="0" y="9186"/>
                    </a:cubicBezTo>
                    <a:cubicBezTo>
                      <a:pt x="0" y="9186"/>
                      <a:pt x="3261" y="11741"/>
                      <a:pt x="8167" y="11741"/>
                    </a:cubicBezTo>
                    <a:cubicBezTo>
                      <a:pt x="13073" y="11741"/>
                      <a:pt x="16333" y="9186"/>
                      <a:pt x="16333" y="9186"/>
                    </a:cubicBezTo>
                    <a:cubicBezTo>
                      <a:pt x="10784" y="9186"/>
                      <a:pt x="8167" y="1"/>
                      <a:pt x="816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2" name="Google Shape;1172;p30"/>
              <p:cNvSpPr/>
              <p:nvPr/>
            </p:nvSpPr>
            <p:spPr>
              <a:xfrm>
                <a:off x="6605250" y="4450350"/>
                <a:ext cx="559600" cy="402075"/>
              </a:xfrm>
              <a:custGeom>
                <a:avLst/>
                <a:gdLst/>
                <a:ahLst/>
                <a:cxnLst/>
                <a:rect l="l" t="t" r="r" b="b"/>
                <a:pathLst>
                  <a:path w="22384" h="16083" extrusionOk="0">
                    <a:moveTo>
                      <a:pt x="11192" y="1"/>
                    </a:moveTo>
                    <a:cubicBezTo>
                      <a:pt x="11192" y="1"/>
                      <a:pt x="7602" y="12587"/>
                      <a:pt x="0" y="12587"/>
                    </a:cubicBezTo>
                    <a:cubicBezTo>
                      <a:pt x="0" y="12587"/>
                      <a:pt x="4467" y="16083"/>
                      <a:pt x="11192" y="16083"/>
                    </a:cubicBezTo>
                    <a:cubicBezTo>
                      <a:pt x="17916" y="16083"/>
                      <a:pt x="22383" y="12587"/>
                      <a:pt x="22383" y="12587"/>
                    </a:cubicBezTo>
                    <a:cubicBezTo>
                      <a:pt x="14781" y="12587"/>
                      <a:pt x="11192" y="1"/>
                      <a:pt x="1119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3" name="Google Shape;1173;p30"/>
              <p:cNvSpPr/>
              <p:nvPr/>
            </p:nvSpPr>
            <p:spPr>
              <a:xfrm>
                <a:off x="6522575" y="4580450"/>
                <a:ext cx="724950" cy="520800"/>
              </a:xfrm>
              <a:custGeom>
                <a:avLst/>
                <a:gdLst/>
                <a:ahLst/>
                <a:cxnLst/>
                <a:rect l="l" t="t" r="r" b="b"/>
                <a:pathLst>
                  <a:path w="28998" h="20832" extrusionOk="0">
                    <a:moveTo>
                      <a:pt x="14499" y="1"/>
                    </a:moveTo>
                    <a:cubicBezTo>
                      <a:pt x="14499" y="1"/>
                      <a:pt x="9843" y="16302"/>
                      <a:pt x="0" y="16302"/>
                    </a:cubicBezTo>
                    <a:cubicBezTo>
                      <a:pt x="0" y="16302"/>
                      <a:pt x="5784" y="20832"/>
                      <a:pt x="14499" y="20832"/>
                    </a:cubicBezTo>
                    <a:cubicBezTo>
                      <a:pt x="23198" y="20832"/>
                      <a:pt x="28998" y="16302"/>
                      <a:pt x="28998" y="16302"/>
                    </a:cubicBezTo>
                    <a:cubicBezTo>
                      <a:pt x="19138" y="16302"/>
                      <a:pt x="14499" y="1"/>
                      <a:pt x="144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74" name="Google Shape;1174;p30"/>
          <p:cNvSpPr/>
          <p:nvPr/>
        </p:nvSpPr>
        <p:spPr>
          <a:xfrm>
            <a:off x="-8925" y="695575"/>
            <a:ext cx="3504800" cy="490625"/>
          </a:xfrm>
          <a:custGeom>
            <a:avLst/>
            <a:gdLst/>
            <a:ahLst/>
            <a:cxnLst/>
            <a:rect l="l" t="t" r="r" b="b"/>
            <a:pathLst>
              <a:path w="140192" h="19625" extrusionOk="0">
                <a:moveTo>
                  <a:pt x="45832" y="2399"/>
                </a:moveTo>
                <a:cubicBezTo>
                  <a:pt x="38057" y="7775"/>
                  <a:pt x="0" y="2399"/>
                  <a:pt x="0" y="2399"/>
                </a:cubicBezTo>
                <a:lnTo>
                  <a:pt x="0" y="2399"/>
                </a:lnTo>
                <a:lnTo>
                  <a:pt x="0" y="19625"/>
                </a:lnTo>
                <a:cubicBezTo>
                  <a:pt x="0" y="19625"/>
                  <a:pt x="58293" y="7242"/>
                  <a:pt x="63418" y="4781"/>
                </a:cubicBezTo>
                <a:lnTo>
                  <a:pt x="63418" y="4781"/>
                </a:lnTo>
                <a:cubicBezTo>
                  <a:pt x="68528" y="2336"/>
                  <a:pt x="140191" y="2399"/>
                  <a:pt x="140191" y="2399"/>
                </a:cubicBezTo>
                <a:lnTo>
                  <a:pt x="140191" y="2399"/>
                </a:lnTo>
                <a:cubicBezTo>
                  <a:pt x="140191" y="2399"/>
                  <a:pt x="101711" y="0"/>
                  <a:pt x="73763" y="0"/>
                </a:cubicBezTo>
                <a:lnTo>
                  <a:pt x="73763" y="0"/>
                </a:lnTo>
                <a:cubicBezTo>
                  <a:pt x="59782" y="0"/>
                  <a:pt x="48434" y="596"/>
                  <a:pt x="45832" y="2399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5" name="Google Shape;1175;p30"/>
          <p:cNvSpPr/>
          <p:nvPr/>
        </p:nvSpPr>
        <p:spPr>
          <a:xfrm>
            <a:off x="5614225" y="159252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6" name="Google Shape;1176;p30"/>
          <p:cNvSpPr/>
          <p:nvPr/>
        </p:nvSpPr>
        <p:spPr>
          <a:xfrm>
            <a:off x="6525300" y="484535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7" name="Google Shape;1177;p30"/>
          <p:cNvSpPr/>
          <p:nvPr/>
        </p:nvSpPr>
        <p:spPr>
          <a:xfrm>
            <a:off x="6525300" y="4846125"/>
            <a:ext cx="825" cy="4725"/>
          </a:xfrm>
          <a:custGeom>
            <a:avLst/>
            <a:gdLst/>
            <a:ahLst/>
            <a:cxnLst/>
            <a:rect l="l" t="t" r="r" b="b"/>
            <a:pathLst>
              <a:path w="33" h="189" extrusionOk="0">
                <a:moveTo>
                  <a:pt x="32" y="189"/>
                </a:moveTo>
                <a:lnTo>
                  <a:pt x="32" y="189"/>
                </a:lnTo>
                <a:cubicBezTo>
                  <a:pt x="16" y="126"/>
                  <a:pt x="1" y="63"/>
                  <a:pt x="1" y="1"/>
                </a:cubicBezTo>
                <a:cubicBezTo>
                  <a:pt x="1" y="63"/>
                  <a:pt x="16" y="126"/>
                  <a:pt x="32" y="1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8" name="Google Shape;1178;p30"/>
          <p:cNvSpPr/>
          <p:nvPr/>
        </p:nvSpPr>
        <p:spPr>
          <a:xfrm>
            <a:off x="6531575" y="4866125"/>
            <a:ext cx="25" cy="400"/>
          </a:xfrm>
          <a:custGeom>
            <a:avLst/>
            <a:gdLst/>
            <a:ahLst/>
            <a:cxnLst/>
            <a:rect l="l" t="t" r="r" b="b"/>
            <a:pathLst>
              <a:path w="1" h="16" extrusionOk="0">
                <a:moveTo>
                  <a:pt x="1" y="16"/>
                </a:moveTo>
                <a:cubicBezTo>
                  <a:pt x="1" y="16"/>
                  <a:pt x="1" y="0"/>
                  <a:pt x="1" y="0"/>
                </a:cubicBezTo>
                <a:cubicBezTo>
                  <a:pt x="1" y="0"/>
                  <a:pt x="1" y="16"/>
                  <a:pt x="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9" name="Google Shape;1179;p30"/>
          <p:cNvSpPr/>
          <p:nvPr/>
        </p:nvSpPr>
        <p:spPr>
          <a:xfrm>
            <a:off x="6530800" y="4864550"/>
            <a:ext cx="400" cy="800"/>
          </a:xfrm>
          <a:custGeom>
            <a:avLst/>
            <a:gdLst/>
            <a:ahLst/>
            <a:cxnLst/>
            <a:rect l="l" t="t" r="r" b="b"/>
            <a:pathLst>
              <a:path w="16" h="32" extrusionOk="0">
                <a:moveTo>
                  <a:pt x="16" y="32"/>
                </a:moveTo>
                <a:cubicBezTo>
                  <a:pt x="0" y="16"/>
                  <a:pt x="0" y="16"/>
                  <a:pt x="0" y="0"/>
                </a:cubicBezTo>
                <a:cubicBezTo>
                  <a:pt x="0" y="16"/>
                  <a:pt x="0" y="16"/>
                  <a:pt x="16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0" name="Google Shape;1180;p30"/>
          <p:cNvSpPr/>
          <p:nvPr/>
        </p:nvSpPr>
        <p:spPr>
          <a:xfrm>
            <a:off x="6527650" y="4856700"/>
            <a:ext cx="2775" cy="7475"/>
          </a:xfrm>
          <a:custGeom>
            <a:avLst/>
            <a:gdLst/>
            <a:ahLst/>
            <a:cxnLst/>
            <a:rect l="l" t="t" r="r" b="b"/>
            <a:pathLst>
              <a:path w="111" h="299" extrusionOk="0">
                <a:moveTo>
                  <a:pt x="1" y="1"/>
                </a:moveTo>
                <a:cubicBezTo>
                  <a:pt x="32" y="111"/>
                  <a:pt x="63" y="205"/>
                  <a:pt x="111" y="299"/>
                </a:cubicBezTo>
                <a:cubicBezTo>
                  <a:pt x="63" y="205"/>
                  <a:pt x="32" y="111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81" name="Google Shape;1181;p30"/>
          <p:cNvGrpSpPr/>
          <p:nvPr/>
        </p:nvGrpSpPr>
        <p:grpSpPr>
          <a:xfrm>
            <a:off x="-613275" y="3559275"/>
            <a:ext cx="9800100" cy="1657575"/>
            <a:chOff x="-613275" y="3559275"/>
            <a:chExt cx="9800100" cy="1657575"/>
          </a:xfrm>
        </p:grpSpPr>
        <p:sp>
          <p:nvSpPr>
            <p:cNvPr id="1182" name="Google Shape;1182;p30"/>
            <p:cNvSpPr/>
            <p:nvPr/>
          </p:nvSpPr>
          <p:spPr>
            <a:xfrm>
              <a:off x="8699600" y="3962263"/>
              <a:ext cx="444400" cy="1230850"/>
            </a:xfrm>
            <a:custGeom>
              <a:avLst/>
              <a:gdLst/>
              <a:ahLst/>
              <a:cxnLst/>
              <a:rect l="l" t="t" r="r" b="b"/>
              <a:pathLst>
                <a:path w="17776" h="49234" extrusionOk="0">
                  <a:moveTo>
                    <a:pt x="1" y="15017"/>
                  </a:moveTo>
                  <a:lnTo>
                    <a:pt x="1" y="49234"/>
                  </a:lnTo>
                  <a:lnTo>
                    <a:pt x="5487" y="49234"/>
                  </a:lnTo>
                  <a:lnTo>
                    <a:pt x="5487" y="15017"/>
                  </a:lnTo>
                  <a:cubicBezTo>
                    <a:pt x="5487" y="7665"/>
                    <a:pt x="10785" y="1537"/>
                    <a:pt x="17776" y="251"/>
                  </a:cubicBezTo>
                  <a:lnTo>
                    <a:pt x="17776" y="251"/>
                  </a:lnTo>
                  <a:cubicBezTo>
                    <a:pt x="16882" y="79"/>
                    <a:pt x="15957" y="1"/>
                    <a:pt x="15033" y="1"/>
                  </a:cubicBezTo>
                  <a:lnTo>
                    <a:pt x="15033" y="1"/>
                  </a:lnTo>
                  <a:cubicBezTo>
                    <a:pt x="6725" y="1"/>
                    <a:pt x="1" y="6725"/>
                    <a:pt x="1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30"/>
            <p:cNvSpPr/>
            <p:nvPr/>
          </p:nvSpPr>
          <p:spPr>
            <a:xfrm>
              <a:off x="756675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69" y="1537"/>
                    <a:pt x="17759" y="251"/>
                  </a:cubicBezTo>
                  <a:lnTo>
                    <a:pt x="17759" y="251"/>
                  </a:lnTo>
                  <a:cubicBezTo>
                    <a:pt x="16866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30"/>
            <p:cNvSpPr/>
            <p:nvPr/>
          </p:nvSpPr>
          <p:spPr>
            <a:xfrm>
              <a:off x="643350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59" y="251"/>
                  </a:cubicBezTo>
                  <a:lnTo>
                    <a:pt x="17759" y="251"/>
                  </a:lnTo>
                  <a:cubicBezTo>
                    <a:pt x="16881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30"/>
            <p:cNvSpPr/>
            <p:nvPr/>
          </p:nvSpPr>
          <p:spPr>
            <a:xfrm>
              <a:off x="5300250" y="3962263"/>
              <a:ext cx="444375" cy="1230850"/>
            </a:xfrm>
            <a:custGeom>
              <a:avLst/>
              <a:gdLst/>
              <a:ahLst/>
              <a:cxnLst/>
              <a:rect l="l" t="t" r="r" b="b"/>
              <a:pathLst>
                <a:path w="17775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75" y="251"/>
                  </a:cubicBezTo>
                  <a:lnTo>
                    <a:pt x="17775" y="251"/>
                  </a:lnTo>
                  <a:cubicBezTo>
                    <a:pt x="16881" y="79"/>
                    <a:pt x="15957" y="1"/>
                    <a:pt x="15032" y="1"/>
                  </a:cubicBezTo>
                  <a:lnTo>
                    <a:pt x="15032" y="1"/>
                  </a:lnTo>
                  <a:cubicBezTo>
                    <a:pt x="6724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86" name="Google Shape;1186;p30"/>
            <p:cNvGrpSpPr/>
            <p:nvPr/>
          </p:nvGrpSpPr>
          <p:grpSpPr>
            <a:xfrm>
              <a:off x="-613275" y="3559275"/>
              <a:ext cx="9800100" cy="1657575"/>
              <a:chOff x="-613275" y="3443675"/>
              <a:chExt cx="9800100" cy="1657575"/>
            </a:xfrm>
          </p:grpSpPr>
          <p:sp>
            <p:nvSpPr>
              <p:cNvPr id="1187" name="Google Shape;1187;p30"/>
              <p:cNvSpPr/>
              <p:nvPr/>
            </p:nvSpPr>
            <p:spPr>
              <a:xfrm>
                <a:off x="3962175" y="3443675"/>
                <a:ext cx="5224650" cy="1657575"/>
              </a:xfrm>
              <a:custGeom>
                <a:avLst/>
                <a:gdLst/>
                <a:ahLst/>
                <a:cxnLst/>
                <a:rect l="l" t="t" r="r" b="b"/>
                <a:pathLst>
                  <a:path w="208986" h="66303" extrusionOk="0">
                    <a:moveTo>
                      <a:pt x="0" y="0"/>
                    </a:moveTo>
                    <a:lnTo>
                      <a:pt x="0" y="1207"/>
                    </a:lnTo>
                    <a:lnTo>
                      <a:pt x="5486" y="1207"/>
                    </a:lnTo>
                    <a:lnTo>
                      <a:pt x="5486" y="5439"/>
                    </a:lnTo>
                    <a:lnTo>
                      <a:pt x="0" y="5439"/>
                    </a:lnTo>
                    <a:lnTo>
                      <a:pt x="0" y="66303"/>
                    </a:lnTo>
                    <a:lnTo>
                      <a:pt x="8104" y="66303"/>
                    </a:lnTo>
                    <a:lnTo>
                      <a:pt x="8104" y="32086"/>
                    </a:lnTo>
                    <a:cubicBezTo>
                      <a:pt x="8104" y="23794"/>
                      <a:pt x="14828" y="17070"/>
                      <a:pt x="23120" y="17070"/>
                    </a:cubicBezTo>
                    <a:lnTo>
                      <a:pt x="23120" y="17070"/>
                    </a:lnTo>
                    <a:cubicBezTo>
                      <a:pt x="31411" y="17070"/>
                      <a:pt x="38136" y="23794"/>
                      <a:pt x="38136" y="32086"/>
                    </a:cubicBezTo>
                    <a:lnTo>
                      <a:pt x="38136" y="32086"/>
                    </a:lnTo>
                    <a:lnTo>
                      <a:pt x="38136" y="66303"/>
                    </a:lnTo>
                    <a:lnTo>
                      <a:pt x="53434" y="66303"/>
                    </a:lnTo>
                    <a:lnTo>
                      <a:pt x="53434" y="32086"/>
                    </a:lnTo>
                    <a:cubicBezTo>
                      <a:pt x="53434" y="23794"/>
                      <a:pt x="60158" y="17070"/>
                      <a:pt x="68450" y="17070"/>
                    </a:cubicBezTo>
                    <a:lnTo>
                      <a:pt x="68450" y="17070"/>
                    </a:lnTo>
                    <a:cubicBezTo>
                      <a:pt x="76741" y="17070"/>
                      <a:pt x="83466" y="23794"/>
                      <a:pt x="83466" y="32086"/>
                    </a:cubicBezTo>
                    <a:lnTo>
                      <a:pt x="83466" y="32086"/>
                    </a:lnTo>
                    <a:lnTo>
                      <a:pt x="83466" y="66303"/>
                    </a:lnTo>
                    <a:lnTo>
                      <a:pt x="98764" y="66303"/>
                    </a:lnTo>
                    <a:lnTo>
                      <a:pt x="98764" y="32086"/>
                    </a:lnTo>
                    <a:cubicBezTo>
                      <a:pt x="98764" y="23794"/>
                      <a:pt x="105488" y="17070"/>
                      <a:pt x="113780" y="17070"/>
                    </a:cubicBezTo>
                    <a:lnTo>
                      <a:pt x="113780" y="17070"/>
                    </a:lnTo>
                    <a:cubicBezTo>
                      <a:pt x="122072" y="17070"/>
                      <a:pt x="128796" y="23794"/>
                      <a:pt x="128796" y="32086"/>
                    </a:cubicBezTo>
                    <a:lnTo>
                      <a:pt x="128796" y="32086"/>
                    </a:lnTo>
                    <a:lnTo>
                      <a:pt x="128796" y="66303"/>
                    </a:lnTo>
                    <a:lnTo>
                      <a:pt x="144094" y="66303"/>
                    </a:lnTo>
                    <a:lnTo>
                      <a:pt x="144094" y="32086"/>
                    </a:lnTo>
                    <a:cubicBezTo>
                      <a:pt x="144094" y="23794"/>
                      <a:pt x="150818" y="17070"/>
                      <a:pt x="159110" y="17070"/>
                    </a:cubicBezTo>
                    <a:lnTo>
                      <a:pt x="159110" y="17070"/>
                    </a:lnTo>
                    <a:cubicBezTo>
                      <a:pt x="167402" y="17070"/>
                      <a:pt x="174126" y="23794"/>
                      <a:pt x="174126" y="32086"/>
                    </a:cubicBezTo>
                    <a:lnTo>
                      <a:pt x="174126" y="32086"/>
                    </a:lnTo>
                    <a:lnTo>
                      <a:pt x="174126" y="66303"/>
                    </a:lnTo>
                    <a:lnTo>
                      <a:pt x="189424" y="66303"/>
                    </a:lnTo>
                    <a:lnTo>
                      <a:pt x="189424" y="32086"/>
                    </a:lnTo>
                    <a:cubicBezTo>
                      <a:pt x="189424" y="23794"/>
                      <a:pt x="196148" y="17070"/>
                      <a:pt x="204440" y="17070"/>
                    </a:cubicBezTo>
                    <a:lnTo>
                      <a:pt x="204440" y="17070"/>
                    </a:lnTo>
                    <a:cubicBezTo>
                      <a:pt x="205976" y="17070"/>
                      <a:pt x="207591" y="17305"/>
                      <a:pt x="208986" y="17728"/>
                    </a:cubicBezTo>
                    <a:lnTo>
                      <a:pt x="208986" y="17728"/>
                    </a:lnTo>
                    <a:lnTo>
                      <a:pt x="208986" y="5439"/>
                    </a:lnTo>
                    <a:lnTo>
                      <a:pt x="205083" y="5439"/>
                    </a:lnTo>
                    <a:lnTo>
                      <a:pt x="205083" y="1207"/>
                    </a:lnTo>
                    <a:lnTo>
                      <a:pt x="208986" y="1207"/>
                    </a:lnTo>
                    <a:lnTo>
                      <a:pt x="208986" y="0"/>
                    </a:lnTo>
                    <a:close/>
                    <a:moveTo>
                      <a:pt x="189832" y="1207"/>
                    </a:moveTo>
                    <a:lnTo>
                      <a:pt x="203766" y="1207"/>
                    </a:lnTo>
                    <a:lnTo>
                      <a:pt x="203766" y="5439"/>
                    </a:lnTo>
                    <a:lnTo>
                      <a:pt x="189832" y="5439"/>
                    </a:lnTo>
                    <a:close/>
                    <a:moveTo>
                      <a:pt x="174581" y="1207"/>
                    </a:moveTo>
                    <a:lnTo>
                      <a:pt x="188515" y="1207"/>
                    </a:lnTo>
                    <a:lnTo>
                      <a:pt x="188515" y="5439"/>
                    </a:lnTo>
                    <a:lnTo>
                      <a:pt x="174581" y="5439"/>
                    </a:lnTo>
                    <a:close/>
                    <a:moveTo>
                      <a:pt x="159314" y="1207"/>
                    </a:moveTo>
                    <a:lnTo>
                      <a:pt x="173264" y="1207"/>
                    </a:lnTo>
                    <a:lnTo>
                      <a:pt x="173264" y="5439"/>
                    </a:lnTo>
                    <a:lnTo>
                      <a:pt x="159314" y="5439"/>
                    </a:lnTo>
                    <a:close/>
                    <a:moveTo>
                      <a:pt x="144063" y="1207"/>
                    </a:moveTo>
                    <a:lnTo>
                      <a:pt x="158013" y="1207"/>
                    </a:lnTo>
                    <a:lnTo>
                      <a:pt x="158013" y="5439"/>
                    </a:lnTo>
                    <a:lnTo>
                      <a:pt x="144063" y="5439"/>
                    </a:lnTo>
                    <a:close/>
                    <a:moveTo>
                      <a:pt x="128812" y="1207"/>
                    </a:moveTo>
                    <a:lnTo>
                      <a:pt x="142762" y="1207"/>
                    </a:lnTo>
                    <a:lnTo>
                      <a:pt x="142762" y="5439"/>
                    </a:lnTo>
                    <a:lnTo>
                      <a:pt x="128812" y="5439"/>
                    </a:lnTo>
                    <a:close/>
                    <a:moveTo>
                      <a:pt x="113560" y="1207"/>
                    </a:moveTo>
                    <a:lnTo>
                      <a:pt x="127511" y="1207"/>
                    </a:lnTo>
                    <a:lnTo>
                      <a:pt x="127511" y="5439"/>
                    </a:lnTo>
                    <a:lnTo>
                      <a:pt x="113560" y="5439"/>
                    </a:lnTo>
                    <a:close/>
                    <a:moveTo>
                      <a:pt x="98309" y="1207"/>
                    </a:moveTo>
                    <a:lnTo>
                      <a:pt x="112259" y="1207"/>
                    </a:lnTo>
                    <a:lnTo>
                      <a:pt x="112259" y="5439"/>
                    </a:lnTo>
                    <a:lnTo>
                      <a:pt x="98309" y="5439"/>
                    </a:lnTo>
                    <a:close/>
                    <a:moveTo>
                      <a:pt x="83058" y="1207"/>
                    </a:moveTo>
                    <a:lnTo>
                      <a:pt x="97008" y="1207"/>
                    </a:lnTo>
                    <a:lnTo>
                      <a:pt x="97008" y="5439"/>
                    </a:lnTo>
                    <a:lnTo>
                      <a:pt x="83058" y="5439"/>
                    </a:lnTo>
                    <a:close/>
                    <a:moveTo>
                      <a:pt x="67807" y="1207"/>
                    </a:moveTo>
                    <a:lnTo>
                      <a:pt x="81757" y="1207"/>
                    </a:lnTo>
                    <a:lnTo>
                      <a:pt x="81757" y="5439"/>
                    </a:lnTo>
                    <a:lnTo>
                      <a:pt x="67807" y="5439"/>
                    </a:lnTo>
                    <a:close/>
                    <a:moveTo>
                      <a:pt x="52556" y="1207"/>
                    </a:moveTo>
                    <a:lnTo>
                      <a:pt x="66490" y="1207"/>
                    </a:lnTo>
                    <a:lnTo>
                      <a:pt x="66490" y="5439"/>
                    </a:lnTo>
                    <a:lnTo>
                      <a:pt x="52556" y="5439"/>
                    </a:lnTo>
                    <a:close/>
                    <a:moveTo>
                      <a:pt x="37305" y="1207"/>
                    </a:moveTo>
                    <a:lnTo>
                      <a:pt x="51239" y="1207"/>
                    </a:lnTo>
                    <a:lnTo>
                      <a:pt x="51239" y="5439"/>
                    </a:lnTo>
                    <a:lnTo>
                      <a:pt x="37305" y="5439"/>
                    </a:lnTo>
                    <a:close/>
                    <a:moveTo>
                      <a:pt x="22038" y="1207"/>
                    </a:moveTo>
                    <a:lnTo>
                      <a:pt x="35988" y="1207"/>
                    </a:lnTo>
                    <a:lnTo>
                      <a:pt x="35988" y="5439"/>
                    </a:lnTo>
                    <a:lnTo>
                      <a:pt x="22038" y="5439"/>
                    </a:lnTo>
                    <a:close/>
                    <a:moveTo>
                      <a:pt x="6787" y="1207"/>
                    </a:moveTo>
                    <a:lnTo>
                      <a:pt x="20737" y="1207"/>
                    </a:lnTo>
                    <a:lnTo>
                      <a:pt x="20737" y="5439"/>
                    </a:lnTo>
                    <a:lnTo>
                      <a:pt x="6787" y="543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88" name="Google Shape;1188;p30"/>
              <p:cNvGrpSpPr/>
              <p:nvPr/>
            </p:nvGrpSpPr>
            <p:grpSpPr>
              <a:xfrm>
                <a:off x="-613275" y="3443675"/>
                <a:ext cx="5224650" cy="1657575"/>
                <a:chOff x="1161525" y="3805200"/>
                <a:chExt cx="5224650" cy="1657575"/>
              </a:xfrm>
            </p:grpSpPr>
            <p:sp>
              <p:nvSpPr>
                <p:cNvPr id="1189" name="Google Shape;1189;p30"/>
                <p:cNvSpPr/>
                <p:nvPr/>
              </p:nvSpPr>
              <p:spPr>
                <a:xfrm>
                  <a:off x="5896325" y="4231925"/>
                  <a:ext cx="4444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6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85" y="1537"/>
                        <a:pt x="17776" y="251"/>
                      </a:cubicBezTo>
                      <a:lnTo>
                        <a:pt x="17776" y="251"/>
                      </a:lnTo>
                      <a:cubicBezTo>
                        <a:pt x="16882" y="79"/>
                        <a:pt x="15957" y="1"/>
                        <a:pt x="15033" y="1"/>
                      </a:cubicBezTo>
                      <a:lnTo>
                        <a:pt x="15033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0" name="Google Shape;1190;p30"/>
                <p:cNvSpPr/>
                <p:nvPr/>
              </p:nvSpPr>
              <p:spPr>
                <a:xfrm>
                  <a:off x="476347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69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66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1" name="Google Shape;1191;p30"/>
                <p:cNvSpPr/>
                <p:nvPr/>
              </p:nvSpPr>
              <p:spPr>
                <a:xfrm>
                  <a:off x="363022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81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2" name="Google Shape;1192;p30"/>
                <p:cNvSpPr/>
                <p:nvPr/>
              </p:nvSpPr>
              <p:spPr>
                <a:xfrm>
                  <a:off x="2496975" y="4231925"/>
                  <a:ext cx="444375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5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75" y="251"/>
                      </a:cubicBezTo>
                      <a:lnTo>
                        <a:pt x="17775" y="251"/>
                      </a:lnTo>
                      <a:cubicBezTo>
                        <a:pt x="16881" y="79"/>
                        <a:pt x="15957" y="1"/>
                        <a:pt x="15032" y="1"/>
                      </a:cubicBezTo>
                      <a:lnTo>
                        <a:pt x="15032" y="1"/>
                      </a:lnTo>
                      <a:cubicBezTo>
                        <a:pt x="6724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3" name="Google Shape;1193;p30"/>
                <p:cNvSpPr/>
                <p:nvPr/>
              </p:nvSpPr>
              <p:spPr>
                <a:xfrm>
                  <a:off x="1364100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69" y="1537"/>
                        <a:pt x="17760" y="251"/>
                      </a:cubicBezTo>
                      <a:lnTo>
                        <a:pt x="17760" y="251"/>
                      </a:lnTo>
                      <a:cubicBezTo>
                        <a:pt x="16866" y="79"/>
                        <a:pt x="15957" y="1"/>
                        <a:pt x="15017" y="1"/>
                      </a:cubicBezTo>
                      <a:lnTo>
                        <a:pt x="15017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4" name="Google Shape;1194;p30"/>
                <p:cNvSpPr/>
                <p:nvPr/>
              </p:nvSpPr>
              <p:spPr>
                <a:xfrm>
                  <a:off x="1161525" y="3805200"/>
                  <a:ext cx="5224650" cy="1657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986" h="66303" extrusionOk="0">
                      <a:moveTo>
                        <a:pt x="0" y="0"/>
                      </a:moveTo>
                      <a:lnTo>
                        <a:pt x="0" y="1207"/>
                      </a:lnTo>
                      <a:lnTo>
                        <a:pt x="5486" y="1207"/>
                      </a:lnTo>
                      <a:lnTo>
                        <a:pt x="5486" y="5439"/>
                      </a:lnTo>
                      <a:lnTo>
                        <a:pt x="0" y="5439"/>
                      </a:lnTo>
                      <a:lnTo>
                        <a:pt x="0" y="66303"/>
                      </a:lnTo>
                      <a:lnTo>
                        <a:pt x="8104" y="66303"/>
                      </a:lnTo>
                      <a:lnTo>
                        <a:pt x="8104" y="32086"/>
                      </a:lnTo>
                      <a:cubicBezTo>
                        <a:pt x="8104" y="23794"/>
                        <a:pt x="14828" y="17070"/>
                        <a:pt x="23120" y="17070"/>
                      </a:cubicBezTo>
                      <a:lnTo>
                        <a:pt x="23120" y="17070"/>
                      </a:lnTo>
                      <a:cubicBezTo>
                        <a:pt x="31411" y="17070"/>
                        <a:pt x="38136" y="23794"/>
                        <a:pt x="38136" y="32086"/>
                      </a:cubicBezTo>
                      <a:lnTo>
                        <a:pt x="38136" y="32086"/>
                      </a:lnTo>
                      <a:lnTo>
                        <a:pt x="38136" y="66303"/>
                      </a:lnTo>
                      <a:lnTo>
                        <a:pt x="53434" y="66303"/>
                      </a:lnTo>
                      <a:lnTo>
                        <a:pt x="53434" y="32086"/>
                      </a:lnTo>
                      <a:cubicBezTo>
                        <a:pt x="53434" y="23794"/>
                        <a:pt x="60158" y="17070"/>
                        <a:pt x="68450" y="17070"/>
                      </a:cubicBezTo>
                      <a:lnTo>
                        <a:pt x="68450" y="17070"/>
                      </a:lnTo>
                      <a:cubicBezTo>
                        <a:pt x="76741" y="17070"/>
                        <a:pt x="83466" y="23794"/>
                        <a:pt x="83466" y="32086"/>
                      </a:cubicBezTo>
                      <a:lnTo>
                        <a:pt x="83466" y="32086"/>
                      </a:lnTo>
                      <a:lnTo>
                        <a:pt x="83466" y="66303"/>
                      </a:lnTo>
                      <a:lnTo>
                        <a:pt x="98764" y="66303"/>
                      </a:lnTo>
                      <a:lnTo>
                        <a:pt x="98764" y="32086"/>
                      </a:lnTo>
                      <a:cubicBezTo>
                        <a:pt x="98764" y="23794"/>
                        <a:pt x="105488" y="17070"/>
                        <a:pt x="113780" y="17070"/>
                      </a:cubicBezTo>
                      <a:lnTo>
                        <a:pt x="113780" y="17070"/>
                      </a:lnTo>
                      <a:cubicBezTo>
                        <a:pt x="122072" y="17070"/>
                        <a:pt x="128796" y="23794"/>
                        <a:pt x="128796" y="32086"/>
                      </a:cubicBezTo>
                      <a:lnTo>
                        <a:pt x="128796" y="32086"/>
                      </a:lnTo>
                      <a:lnTo>
                        <a:pt x="128796" y="66303"/>
                      </a:lnTo>
                      <a:lnTo>
                        <a:pt x="144094" y="66303"/>
                      </a:lnTo>
                      <a:lnTo>
                        <a:pt x="144094" y="32086"/>
                      </a:lnTo>
                      <a:cubicBezTo>
                        <a:pt x="144094" y="23794"/>
                        <a:pt x="150818" y="17070"/>
                        <a:pt x="159110" y="17070"/>
                      </a:cubicBezTo>
                      <a:lnTo>
                        <a:pt x="159110" y="17070"/>
                      </a:lnTo>
                      <a:cubicBezTo>
                        <a:pt x="167402" y="17070"/>
                        <a:pt x="174126" y="23794"/>
                        <a:pt x="174126" y="32086"/>
                      </a:cubicBezTo>
                      <a:lnTo>
                        <a:pt x="174126" y="32086"/>
                      </a:lnTo>
                      <a:lnTo>
                        <a:pt x="174126" y="66303"/>
                      </a:lnTo>
                      <a:lnTo>
                        <a:pt x="189424" y="66303"/>
                      </a:lnTo>
                      <a:lnTo>
                        <a:pt x="189424" y="32086"/>
                      </a:lnTo>
                      <a:cubicBezTo>
                        <a:pt x="189424" y="23794"/>
                        <a:pt x="196148" y="17070"/>
                        <a:pt x="204440" y="17070"/>
                      </a:cubicBezTo>
                      <a:lnTo>
                        <a:pt x="204440" y="17070"/>
                      </a:lnTo>
                      <a:cubicBezTo>
                        <a:pt x="205976" y="17070"/>
                        <a:pt x="207591" y="17305"/>
                        <a:pt x="208986" y="17728"/>
                      </a:cubicBezTo>
                      <a:lnTo>
                        <a:pt x="208986" y="17728"/>
                      </a:lnTo>
                      <a:lnTo>
                        <a:pt x="208986" y="5439"/>
                      </a:lnTo>
                      <a:lnTo>
                        <a:pt x="205083" y="5439"/>
                      </a:lnTo>
                      <a:lnTo>
                        <a:pt x="205083" y="1207"/>
                      </a:lnTo>
                      <a:lnTo>
                        <a:pt x="208986" y="1207"/>
                      </a:lnTo>
                      <a:lnTo>
                        <a:pt x="208986" y="0"/>
                      </a:lnTo>
                      <a:close/>
                      <a:moveTo>
                        <a:pt x="189832" y="1207"/>
                      </a:moveTo>
                      <a:lnTo>
                        <a:pt x="203766" y="1207"/>
                      </a:lnTo>
                      <a:lnTo>
                        <a:pt x="203766" y="5439"/>
                      </a:lnTo>
                      <a:lnTo>
                        <a:pt x="189832" y="5439"/>
                      </a:lnTo>
                      <a:close/>
                      <a:moveTo>
                        <a:pt x="174581" y="1207"/>
                      </a:moveTo>
                      <a:lnTo>
                        <a:pt x="188515" y="1207"/>
                      </a:lnTo>
                      <a:lnTo>
                        <a:pt x="188515" y="5439"/>
                      </a:lnTo>
                      <a:lnTo>
                        <a:pt x="174581" y="5439"/>
                      </a:lnTo>
                      <a:close/>
                      <a:moveTo>
                        <a:pt x="159314" y="1207"/>
                      </a:moveTo>
                      <a:lnTo>
                        <a:pt x="173264" y="1207"/>
                      </a:lnTo>
                      <a:lnTo>
                        <a:pt x="173264" y="5439"/>
                      </a:lnTo>
                      <a:lnTo>
                        <a:pt x="159314" y="5439"/>
                      </a:lnTo>
                      <a:close/>
                      <a:moveTo>
                        <a:pt x="144063" y="1207"/>
                      </a:moveTo>
                      <a:lnTo>
                        <a:pt x="158013" y="1207"/>
                      </a:lnTo>
                      <a:lnTo>
                        <a:pt x="158013" y="5439"/>
                      </a:lnTo>
                      <a:lnTo>
                        <a:pt x="144063" y="5439"/>
                      </a:lnTo>
                      <a:close/>
                      <a:moveTo>
                        <a:pt x="128812" y="1207"/>
                      </a:moveTo>
                      <a:lnTo>
                        <a:pt x="142762" y="1207"/>
                      </a:lnTo>
                      <a:lnTo>
                        <a:pt x="142762" y="5439"/>
                      </a:lnTo>
                      <a:lnTo>
                        <a:pt x="128812" y="5439"/>
                      </a:lnTo>
                      <a:close/>
                      <a:moveTo>
                        <a:pt x="113560" y="1207"/>
                      </a:moveTo>
                      <a:lnTo>
                        <a:pt x="127511" y="1207"/>
                      </a:lnTo>
                      <a:lnTo>
                        <a:pt x="127511" y="5439"/>
                      </a:lnTo>
                      <a:lnTo>
                        <a:pt x="113560" y="5439"/>
                      </a:lnTo>
                      <a:close/>
                      <a:moveTo>
                        <a:pt x="98309" y="1207"/>
                      </a:moveTo>
                      <a:lnTo>
                        <a:pt x="112259" y="1207"/>
                      </a:lnTo>
                      <a:lnTo>
                        <a:pt x="112259" y="5439"/>
                      </a:lnTo>
                      <a:lnTo>
                        <a:pt x="98309" y="5439"/>
                      </a:lnTo>
                      <a:close/>
                      <a:moveTo>
                        <a:pt x="83058" y="1207"/>
                      </a:moveTo>
                      <a:lnTo>
                        <a:pt x="97008" y="1207"/>
                      </a:lnTo>
                      <a:lnTo>
                        <a:pt x="97008" y="5439"/>
                      </a:lnTo>
                      <a:lnTo>
                        <a:pt x="83058" y="5439"/>
                      </a:lnTo>
                      <a:close/>
                      <a:moveTo>
                        <a:pt x="67807" y="1207"/>
                      </a:moveTo>
                      <a:lnTo>
                        <a:pt x="81757" y="1207"/>
                      </a:lnTo>
                      <a:lnTo>
                        <a:pt x="81757" y="5439"/>
                      </a:lnTo>
                      <a:lnTo>
                        <a:pt x="67807" y="5439"/>
                      </a:lnTo>
                      <a:close/>
                      <a:moveTo>
                        <a:pt x="52556" y="1207"/>
                      </a:moveTo>
                      <a:lnTo>
                        <a:pt x="66490" y="1207"/>
                      </a:lnTo>
                      <a:lnTo>
                        <a:pt x="66490" y="5439"/>
                      </a:lnTo>
                      <a:lnTo>
                        <a:pt x="52556" y="5439"/>
                      </a:lnTo>
                      <a:close/>
                      <a:moveTo>
                        <a:pt x="37305" y="1207"/>
                      </a:moveTo>
                      <a:lnTo>
                        <a:pt x="51239" y="1207"/>
                      </a:lnTo>
                      <a:lnTo>
                        <a:pt x="51239" y="5439"/>
                      </a:lnTo>
                      <a:lnTo>
                        <a:pt x="37305" y="5439"/>
                      </a:lnTo>
                      <a:close/>
                      <a:moveTo>
                        <a:pt x="22038" y="1207"/>
                      </a:moveTo>
                      <a:lnTo>
                        <a:pt x="35988" y="1207"/>
                      </a:lnTo>
                      <a:lnTo>
                        <a:pt x="35988" y="5439"/>
                      </a:lnTo>
                      <a:lnTo>
                        <a:pt x="22038" y="5439"/>
                      </a:lnTo>
                      <a:close/>
                      <a:moveTo>
                        <a:pt x="6787" y="1207"/>
                      </a:moveTo>
                      <a:lnTo>
                        <a:pt x="20737" y="1207"/>
                      </a:lnTo>
                      <a:lnTo>
                        <a:pt x="20737" y="5439"/>
                      </a:lnTo>
                      <a:lnTo>
                        <a:pt x="6787" y="5439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FE6A8100-61DE-4995-A890-3344D04A7A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t="4310" r="12063" b="-1236"/>
          <a:stretch/>
        </p:blipFill>
        <p:spPr bwMode="auto">
          <a:xfrm>
            <a:off x="6181775" y="177006"/>
            <a:ext cx="2415725" cy="29956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8319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1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BEB"/>
            </a:gs>
            <a:gs pos="100000">
              <a:srgbClr val="B2D4A8"/>
            </a:gs>
          </a:gsLst>
          <a:lin ang="5400012" scaled="0"/>
        </a:gradFill>
        <a:effectLst/>
      </p:bgPr>
    </p:bg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Google Shape;1095;p30"/>
          <p:cNvSpPr/>
          <p:nvPr/>
        </p:nvSpPr>
        <p:spPr>
          <a:xfrm>
            <a:off x="340050" y="3140250"/>
            <a:ext cx="8867716" cy="2936625"/>
          </a:xfrm>
          <a:custGeom>
            <a:avLst/>
            <a:gdLst/>
            <a:ahLst/>
            <a:cxnLst/>
            <a:rect l="l" t="t" r="r" b="b"/>
            <a:pathLst>
              <a:path w="208861" h="117465" extrusionOk="0">
                <a:moveTo>
                  <a:pt x="183045" y="1"/>
                </a:moveTo>
                <a:cubicBezTo>
                  <a:pt x="112165" y="1"/>
                  <a:pt x="135646" y="29390"/>
                  <a:pt x="94030" y="29390"/>
                </a:cubicBezTo>
                <a:cubicBezTo>
                  <a:pt x="65942" y="29390"/>
                  <a:pt x="66005" y="6271"/>
                  <a:pt x="37023" y="6271"/>
                </a:cubicBezTo>
                <a:cubicBezTo>
                  <a:pt x="8025" y="6271"/>
                  <a:pt x="0" y="28215"/>
                  <a:pt x="0" y="28215"/>
                </a:cubicBezTo>
                <a:lnTo>
                  <a:pt x="0" y="117464"/>
                </a:lnTo>
                <a:lnTo>
                  <a:pt x="208860" y="117464"/>
                </a:lnTo>
                <a:lnTo>
                  <a:pt x="208860" y="22337"/>
                </a:lnTo>
                <a:cubicBezTo>
                  <a:pt x="208860" y="22337"/>
                  <a:pt x="208860" y="1"/>
                  <a:pt x="183045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6" name="Google Shape;1096;p30"/>
          <p:cNvSpPr/>
          <p:nvPr/>
        </p:nvSpPr>
        <p:spPr>
          <a:xfrm>
            <a:off x="-8925" y="2012525"/>
            <a:ext cx="3953475" cy="3130975"/>
          </a:xfrm>
          <a:custGeom>
            <a:avLst/>
            <a:gdLst/>
            <a:ahLst/>
            <a:cxnLst/>
            <a:rect l="l" t="t" r="r" b="b"/>
            <a:pathLst>
              <a:path w="158139" h="125239" extrusionOk="0">
                <a:moveTo>
                  <a:pt x="0" y="125239"/>
                </a:moveTo>
                <a:lnTo>
                  <a:pt x="158138" y="125239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7" name="Google Shape;1097;p30"/>
          <p:cNvSpPr/>
          <p:nvPr/>
        </p:nvSpPr>
        <p:spPr>
          <a:xfrm>
            <a:off x="-8925" y="2012525"/>
            <a:ext cx="1866825" cy="2352350"/>
          </a:xfrm>
          <a:custGeom>
            <a:avLst/>
            <a:gdLst/>
            <a:ahLst/>
            <a:cxnLst/>
            <a:rect l="l" t="t" r="r" b="b"/>
            <a:pathLst>
              <a:path w="74673" h="94094" extrusionOk="0">
                <a:moveTo>
                  <a:pt x="0" y="1"/>
                </a:moveTo>
                <a:cubicBezTo>
                  <a:pt x="0" y="1"/>
                  <a:pt x="784" y="10565"/>
                  <a:pt x="8104" y="15785"/>
                </a:cubicBezTo>
                <a:cubicBezTo>
                  <a:pt x="15408" y="21004"/>
                  <a:pt x="1301" y="24672"/>
                  <a:pt x="8104" y="33027"/>
                </a:cubicBezTo>
                <a:cubicBezTo>
                  <a:pt x="14891" y="41381"/>
                  <a:pt x="32650" y="37494"/>
                  <a:pt x="36317" y="43623"/>
                </a:cubicBezTo>
                <a:cubicBezTo>
                  <a:pt x="39970" y="49751"/>
                  <a:pt x="27132" y="74046"/>
                  <a:pt x="33810" y="83843"/>
                </a:cubicBezTo>
                <a:cubicBezTo>
                  <a:pt x="40487" y="93639"/>
                  <a:pt x="46662" y="94094"/>
                  <a:pt x="46662" y="94094"/>
                </a:cubicBezTo>
                <a:lnTo>
                  <a:pt x="74672" y="59156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98" name="Google Shape;1098;p30"/>
          <p:cNvGrpSpPr/>
          <p:nvPr/>
        </p:nvGrpSpPr>
        <p:grpSpPr>
          <a:xfrm>
            <a:off x="1941675" y="4364875"/>
            <a:ext cx="853900" cy="770400"/>
            <a:chOff x="4219225" y="4330850"/>
            <a:chExt cx="853900" cy="770400"/>
          </a:xfrm>
        </p:grpSpPr>
        <p:grpSp>
          <p:nvGrpSpPr>
            <p:cNvPr id="1099" name="Google Shape;1099;p30"/>
            <p:cNvGrpSpPr/>
            <p:nvPr/>
          </p:nvGrpSpPr>
          <p:grpSpPr>
            <a:xfrm>
              <a:off x="4295625" y="4330850"/>
              <a:ext cx="777500" cy="770400"/>
              <a:chOff x="4295625" y="4330850"/>
              <a:chExt cx="777500" cy="770400"/>
            </a:xfrm>
          </p:grpSpPr>
          <p:sp>
            <p:nvSpPr>
              <p:cNvPr id="1100" name="Google Shape;1100;p30"/>
              <p:cNvSpPr/>
              <p:nvPr/>
            </p:nvSpPr>
            <p:spPr>
              <a:xfrm>
                <a:off x="4603250" y="4588300"/>
                <a:ext cx="408325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3" h="11741" extrusionOk="0">
                    <a:moveTo>
                      <a:pt x="8167" y="0"/>
                    </a:moveTo>
                    <a:cubicBezTo>
                      <a:pt x="8167" y="0"/>
                      <a:pt x="5549" y="9185"/>
                      <a:pt x="0" y="9185"/>
                    </a:cubicBezTo>
                    <a:cubicBezTo>
                      <a:pt x="0" y="9185"/>
                      <a:pt x="3260" y="11740"/>
                      <a:pt x="8167" y="11740"/>
                    </a:cubicBezTo>
                    <a:cubicBezTo>
                      <a:pt x="13073" y="11740"/>
                      <a:pt x="16333" y="9185"/>
                      <a:pt x="16333" y="9185"/>
                    </a:cubicBezTo>
                    <a:cubicBezTo>
                      <a:pt x="10784" y="9185"/>
                      <a:pt x="8167" y="0"/>
                      <a:pt x="81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01" name="Google Shape;1101;p30"/>
              <p:cNvGrpSpPr/>
              <p:nvPr/>
            </p:nvGrpSpPr>
            <p:grpSpPr>
              <a:xfrm>
                <a:off x="4295625" y="4330850"/>
                <a:ext cx="777500" cy="770400"/>
                <a:chOff x="4295625" y="4330850"/>
                <a:chExt cx="777500" cy="770400"/>
              </a:xfrm>
            </p:grpSpPr>
            <p:sp>
              <p:nvSpPr>
                <p:cNvPr id="1102" name="Google Shape;1102;p30"/>
                <p:cNvSpPr/>
                <p:nvPr/>
              </p:nvSpPr>
              <p:spPr>
                <a:xfrm>
                  <a:off x="4637325" y="4508750"/>
                  <a:ext cx="340550" cy="244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22" h="9797" extrusionOk="0">
                      <a:moveTo>
                        <a:pt x="6804" y="0"/>
                      </a:moveTo>
                      <a:cubicBezTo>
                        <a:pt x="6804" y="0"/>
                        <a:pt x="4625" y="7665"/>
                        <a:pt x="1" y="7665"/>
                      </a:cubicBezTo>
                      <a:cubicBezTo>
                        <a:pt x="1" y="7665"/>
                        <a:pt x="2713" y="9797"/>
                        <a:pt x="6804" y="9797"/>
                      </a:cubicBezTo>
                      <a:cubicBezTo>
                        <a:pt x="10895" y="9797"/>
                        <a:pt x="13622" y="7665"/>
                        <a:pt x="13622" y="7665"/>
                      </a:cubicBezTo>
                      <a:cubicBezTo>
                        <a:pt x="8998" y="7665"/>
                        <a:pt x="6804" y="0"/>
                        <a:pt x="6804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03" name="Google Shape;1103;p30"/>
                <p:cNvSpPr/>
                <p:nvPr/>
              </p:nvSpPr>
              <p:spPr>
                <a:xfrm>
                  <a:off x="4330900" y="4565175"/>
                  <a:ext cx="166175" cy="18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7" h="7587" extrusionOk="0">
                      <a:moveTo>
                        <a:pt x="3323" y="0"/>
                      </a:moveTo>
                      <a:cubicBezTo>
                        <a:pt x="3323" y="0"/>
                        <a:pt x="2461" y="6850"/>
                        <a:pt x="1" y="6850"/>
                      </a:cubicBezTo>
                      <a:cubicBezTo>
                        <a:pt x="1" y="6850"/>
                        <a:pt x="1286" y="7587"/>
                        <a:pt x="3323" y="7587"/>
                      </a:cubicBezTo>
                      <a:cubicBezTo>
                        <a:pt x="5361" y="7587"/>
                        <a:pt x="6646" y="6850"/>
                        <a:pt x="6646" y="6850"/>
                      </a:cubicBezTo>
                      <a:cubicBezTo>
                        <a:pt x="4186" y="6850"/>
                        <a:pt x="3323" y="0"/>
                        <a:pt x="3323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104" name="Google Shape;1104;p30"/>
                <p:cNvGrpSpPr/>
                <p:nvPr/>
              </p:nvGrpSpPr>
              <p:grpSpPr>
                <a:xfrm>
                  <a:off x="4295625" y="4330850"/>
                  <a:ext cx="777500" cy="770400"/>
                  <a:chOff x="4295625" y="4330850"/>
                  <a:chExt cx="777500" cy="770400"/>
                </a:xfrm>
              </p:grpSpPr>
              <p:sp>
                <p:nvSpPr>
                  <p:cNvPr id="1105" name="Google Shape;1105;p30"/>
                  <p:cNvSpPr/>
                  <p:nvPr/>
                </p:nvSpPr>
                <p:spPr>
                  <a:xfrm>
                    <a:off x="4688275" y="4330850"/>
                    <a:ext cx="238675" cy="272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47" h="10910" extrusionOk="0">
                        <a:moveTo>
                          <a:pt x="4766" y="0"/>
                        </a:moveTo>
                        <a:cubicBezTo>
                          <a:pt x="4766" y="0"/>
                          <a:pt x="3543" y="9843"/>
                          <a:pt x="1" y="9843"/>
                        </a:cubicBezTo>
                        <a:cubicBezTo>
                          <a:pt x="1" y="9843"/>
                          <a:pt x="1850" y="10909"/>
                          <a:pt x="4766" y="10909"/>
                        </a:cubicBezTo>
                        <a:cubicBezTo>
                          <a:pt x="7697" y="10909"/>
                          <a:pt x="9546" y="9843"/>
                          <a:pt x="9546" y="9843"/>
                        </a:cubicBezTo>
                        <a:cubicBezTo>
                          <a:pt x="6004" y="9843"/>
                          <a:pt x="4766" y="0"/>
                          <a:pt x="4766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6" name="Google Shape;1106;p30"/>
                  <p:cNvSpPr/>
                  <p:nvPr/>
                </p:nvSpPr>
                <p:spPr>
                  <a:xfrm>
                    <a:off x="4513550" y="4699175"/>
                    <a:ext cx="559575" cy="40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83" h="16083" extrusionOk="0">
                        <a:moveTo>
                          <a:pt x="11192" y="1"/>
                        </a:moveTo>
                        <a:cubicBezTo>
                          <a:pt x="11192" y="1"/>
                          <a:pt x="7618" y="12587"/>
                          <a:pt x="0" y="12587"/>
                        </a:cubicBezTo>
                        <a:cubicBezTo>
                          <a:pt x="0" y="12587"/>
                          <a:pt x="4483" y="16083"/>
                          <a:pt x="11192" y="16083"/>
                        </a:cubicBezTo>
                        <a:cubicBezTo>
                          <a:pt x="17916" y="16083"/>
                          <a:pt x="22383" y="12587"/>
                          <a:pt x="22383" y="12587"/>
                        </a:cubicBezTo>
                        <a:cubicBezTo>
                          <a:pt x="14781" y="12587"/>
                          <a:pt x="11192" y="1"/>
                          <a:pt x="11192" y="1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07" name="Google Shape;1107;p30"/>
                  <p:cNvSpPr/>
                  <p:nvPr/>
                </p:nvSpPr>
                <p:spPr>
                  <a:xfrm>
                    <a:off x="4295625" y="4689000"/>
                    <a:ext cx="237100" cy="170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84" h="6819" extrusionOk="0">
                        <a:moveTo>
                          <a:pt x="4734" y="0"/>
                        </a:moveTo>
                        <a:cubicBezTo>
                          <a:pt x="4734" y="0"/>
                          <a:pt x="3214" y="5330"/>
                          <a:pt x="1" y="5330"/>
                        </a:cubicBezTo>
                        <a:cubicBezTo>
                          <a:pt x="1" y="5330"/>
                          <a:pt x="1882" y="6819"/>
                          <a:pt x="4734" y="6819"/>
                        </a:cubicBezTo>
                        <a:cubicBezTo>
                          <a:pt x="7587" y="6819"/>
                          <a:pt x="9484" y="5330"/>
                          <a:pt x="9484" y="5330"/>
                        </a:cubicBezTo>
                        <a:cubicBezTo>
                          <a:pt x="6255" y="5330"/>
                          <a:pt x="4734" y="0"/>
                          <a:pt x="4734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108" name="Google Shape;1108;p30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109" name="Google Shape;1109;p30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30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11" name="Google Shape;1111;p30"/>
          <p:cNvSpPr txBox="1">
            <a:spLocks noGrp="1"/>
          </p:cNvSpPr>
          <p:nvPr>
            <p:ph type="ctrTitle"/>
          </p:nvPr>
        </p:nvSpPr>
        <p:spPr>
          <a:xfrm>
            <a:off x="2053350" y="288863"/>
            <a:ext cx="6022725" cy="1008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</a:t>
            </a:r>
            <a:br>
              <a:rPr lang="ru-RU" sz="44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«Злоумышленник»</a:t>
            </a:r>
            <a:endParaRPr sz="2800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13" name="Google Shape;1113;p30"/>
          <p:cNvGrpSpPr/>
          <p:nvPr/>
        </p:nvGrpSpPr>
        <p:grpSpPr>
          <a:xfrm>
            <a:off x="4527625" y="753150"/>
            <a:ext cx="4656075" cy="4419000"/>
            <a:chOff x="4527625" y="682250"/>
            <a:chExt cx="4656075" cy="4419000"/>
          </a:xfrm>
        </p:grpSpPr>
        <p:sp>
          <p:nvSpPr>
            <p:cNvPr id="1114" name="Google Shape;1114;p30"/>
            <p:cNvSpPr/>
            <p:nvPr/>
          </p:nvSpPr>
          <p:spPr>
            <a:xfrm>
              <a:off x="4527625" y="682250"/>
              <a:ext cx="4656075" cy="4419000"/>
            </a:xfrm>
            <a:custGeom>
              <a:avLst/>
              <a:gdLst/>
              <a:ahLst/>
              <a:cxnLst/>
              <a:rect l="l" t="t" r="r" b="b"/>
              <a:pathLst>
                <a:path w="186243" h="176760" extrusionOk="0">
                  <a:moveTo>
                    <a:pt x="135238" y="1442"/>
                  </a:moveTo>
                  <a:lnTo>
                    <a:pt x="0" y="176760"/>
                  </a:lnTo>
                  <a:lnTo>
                    <a:pt x="186242" y="176760"/>
                  </a:lnTo>
                  <a:lnTo>
                    <a:pt x="186242" y="59359"/>
                  </a:lnTo>
                  <a:lnTo>
                    <a:pt x="141100" y="1427"/>
                  </a:lnTo>
                  <a:cubicBezTo>
                    <a:pt x="140348" y="471"/>
                    <a:pt x="139266" y="0"/>
                    <a:pt x="138169" y="0"/>
                  </a:cubicBezTo>
                  <a:lnTo>
                    <a:pt x="138169" y="0"/>
                  </a:lnTo>
                  <a:cubicBezTo>
                    <a:pt x="137072" y="0"/>
                    <a:pt x="135975" y="486"/>
                    <a:pt x="135238" y="144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30"/>
            <p:cNvSpPr/>
            <p:nvPr/>
          </p:nvSpPr>
          <p:spPr>
            <a:xfrm>
              <a:off x="7564125" y="695575"/>
              <a:ext cx="1619575" cy="4405675"/>
            </a:xfrm>
            <a:custGeom>
              <a:avLst/>
              <a:gdLst/>
              <a:ahLst/>
              <a:cxnLst/>
              <a:rect l="l" t="t" r="r" b="b"/>
              <a:pathLst>
                <a:path w="64783" h="176227" extrusionOk="0">
                  <a:moveTo>
                    <a:pt x="21600" y="3417"/>
                  </a:moveTo>
                  <a:cubicBezTo>
                    <a:pt x="18935" y="0"/>
                    <a:pt x="13465" y="3198"/>
                    <a:pt x="15267" y="7148"/>
                  </a:cubicBezTo>
                  <a:cubicBezTo>
                    <a:pt x="15299" y="7226"/>
                    <a:pt x="15346" y="7289"/>
                    <a:pt x="15377" y="7367"/>
                  </a:cubicBezTo>
                  <a:cubicBezTo>
                    <a:pt x="17258" y="10894"/>
                    <a:pt x="21176" y="11286"/>
                    <a:pt x="21176" y="14029"/>
                  </a:cubicBezTo>
                  <a:cubicBezTo>
                    <a:pt x="21176" y="23042"/>
                    <a:pt x="1975" y="29437"/>
                    <a:pt x="1975" y="46678"/>
                  </a:cubicBezTo>
                  <a:cubicBezTo>
                    <a:pt x="1975" y="63920"/>
                    <a:pt x="41553" y="65488"/>
                    <a:pt x="41553" y="83513"/>
                  </a:cubicBezTo>
                  <a:cubicBezTo>
                    <a:pt x="41553" y="101539"/>
                    <a:pt x="0" y="98796"/>
                    <a:pt x="0" y="125442"/>
                  </a:cubicBezTo>
                  <a:cubicBezTo>
                    <a:pt x="0" y="152088"/>
                    <a:pt x="64782" y="176227"/>
                    <a:pt x="64782" y="176227"/>
                  </a:cubicBezTo>
                  <a:lnTo>
                    <a:pt x="64782" y="58826"/>
                  </a:ln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16" name="Google Shape;1116;p30"/>
          <p:cNvSpPr/>
          <p:nvPr/>
        </p:nvSpPr>
        <p:spPr>
          <a:xfrm>
            <a:off x="559300" y="442800"/>
            <a:ext cx="1149750" cy="1149725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7" name="Google Shape;1137;p30"/>
          <p:cNvSpPr/>
          <p:nvPr/>
        </p:nvSpPr>
        <p:spPr>
          <a:xfrm>
            <a:off x="4305025" y="3983225"/>
            <a:ext cx="4881800" cy="1188925"/>
          </a:xfrm>
          <a:custGeom>
            <a:avLst/>
            <a:gdLst/>
            <a:ahLst/>
            <a:cxnLst/>
            <a:rect l="l" t="t" r="r" b="b"/>
            <a:pathLst>
              <a:path w="195272" h="47557" extrusionOk="0">
                <a:moveTo>
                  <a:pt x="169456" y="6161"/>
                </a:moveTo>
                <a:cubicBezTo>
                  <a:pt x="153343" y="18559"/>
                  <a:pt x="158233" y="14907"/>
                  <a:pt x="149001" y="12290"/>
                </a:cubicBezTo>
                <a:lnTo>
                  <a:pt x="149001" y="12290"/>
                </a:lnTo>
                <a:cubicBezTo>
                  <a:pt x="139753" y="9688"/>
                  <a:pt x="141070" y="6020"/>
                  <a:pt x="130489" y="13340"/>
                </a:cubicBezTo>
                <a:lnTo>
                  <a:pt x="130489" y="13340"/>
                </a:lnTo>
                <a:cubicBezTo>
                  <a:pt x="125160" y="17023"/>
                  <a:pt x="118279" y="16318"/>
                  <a:pt x="111147" y="15628"/>
                </a:cubicBezTo>
                <a:lnTo>
                  <a:pt x="111147" y="15628"/>
                </a:lnTo>
                <a:cubicBezTo>
                  <a:pt x="104125" y="14938"/>
                  <a:pt x="96868" y="14233"/>
                  <a:pt x="90645" y="17760"/>
                </a:cubicBezTo>
                <a:lnTo>
                  <a:pt x="90645" y="17760"/>
                </a:lnTo>
                <a:cubicBezTo>
                  <a:pt x="78106" y="24829"/>
                  <a:pt x="65990" y="32980"/>
                  <a:pt x="62416" y="32494"/>
                </a:cubicBezTo>
                <a:lnTo>
                  <a:pt x="62416" y="32494"/>
                </a:lnTo>
                <a:cubicBezTo>
                  <a:pt x="29515" y="28058"/>
                  <a:pt x="1" y="47557"/>
                  <a:pt x="1" y="47557"/>
                </a:cubicBezTo>
                <a:lnTo>
                  <a:pt x="1" y="47557"/>
                </a:lnTo>
                <a:lnTo>
                  <a:pt x="195271" y="47557"/>
                </a:lnTo>
                <a:lnTo>
                  <a:pt x="195271" y="3935"/>
                </a:lnTo>
                <a:cubicBezTo>
                  <a:pt x="195271" y="3935"/>
                  <a:pt x="191525" y="1"/>
                  <a:pt x="184817" y="1"/>
                </a:cubicBezTo>
                <a:lnTo>
                  <a:pt x="184817" y="1"/>
                </a:lnTo>
                <a:cubicBezTo>
                  <a:pt x="180726" y="1"/>
                  <a:pt x="175553" y="1459"/>
                  <a:pt x="169456" y="616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38" name="Google Shape;1138;p30"/>
          <p:cNvGrpSpPr/>
          <p:nvPr/>
        </p:nvGrpSpPr>
        <p:grpSpPr>
          <a:xfrm>
            <a:off x="7524150" y="4407050"/>
            <a:ext cx="559600" cy="770400"/>
            <a:chOff x="7524150" y="4330850"/>
            <a:chExt cx="559600" cy="770400"/>
          </a:xfrm>
        </p:grpSpPr>
        <p:sp>
          <p:nvSpPr>
            <p:cNvPr id="1139" name="Google Shape;1139;p30"/>
            <p:cNvSpPr/>
            <p:nvPr/>
          </p:nvSpPr>
          <p:spPr>
            <a:xfrm>
              <a:off x="7684825" y="4330850"/>
              <a:ext cx="238275" cy="272750"/>
            </a:xfrm>
            <a:custGeom>
              <a:avLst/>
              <a:gdLst/>
              <a:ahLst/>
              <a:cxnLst/>
              <a:rect l="l" t="t" r="r" b="b"/>
              <a:pathLst>
                <a:path w="9531" h="10910" extrusionOk="0">
                  <a:moveTo>
                    <a:pt x="4765" y="0"/>
                  </a:moveTo>
                  <a:cubicBezTo>
                    <a:pt x="4765" y="0"/>
                    <a:pt x="3527" y="9843"/>
                    <a:pt x="0" y="9843"/>
                  </a:cubicBezTo>
                  <a:cubicBezTo>
                    <a:pt x="0" y="9843"/>
                    <a:pt x="1850" y="10909"/>
                    <a:pt x="4765" y="10909"/>
                  </a:cubicBezTo>
                  <a:cubicBezTo>
                    <a:pt x="7680" y="10909"/>
                    <a:pt x="9530" y="9843"/>
                    <a:pt x="9530" y="9843"/>
                  </a:cubicBezTo>
                  <a:cubicBezTo>
                    <a:pt x="5988" y="9843"/>
                    <a:pt x="4765" y="0"/>
                    <a:pt x="476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30"/>
            <p:cNvSpPr/>
            <p:nvPr/>
          </p:nvSpPr>
          <p:spPr>
            <a:xfrm>
              <a:off x="7633475" y="4508750"/>
              <a:ext cx="340950" cy="244925"/>
            </a:xfrm>
            <a:custGeom>
              <a:avLst/>
              <a:gdLst/>
              <a:ahLst/>
              <a:cxnLst/>
              <a:rect l="l" t="t" r="r" b="b"/>
              <a:pathLst>
                <a:path w="13638" h="9797" extrusionOk="0">
                  <a:moveTo>
                    <a:pt x="6819" y="0"/>
                  </a:moveTo>
                  <a:cubicBezTo>
                    <a:pt x="6819" y="0"/>
                    <a:pt x="4640" y="7665"/>
                    <a:pt x="1" y="7665"/>
                  </a:cubicBezTo>
                  <a:cubicBezTo>
                    <a:pt x="1" y="7665"/>
                    <a:pt x="2728" y="9797"/>
                    <a:pt x="6819" y="9797"/>
                  </a:cubicBezTo>
                  <a:cubicBezTo>
                    <a:pt x="10910" y="9797"/>
                    <a:pt x="13637" y="7665"/>
                    <a:pt x="13637" y="7665"/>
                  </a:cubicBezTo>
                  <a:cubicBezTo>
                    <a:pt x="8998" y="7665"/>
                    <a:pt x="6819" y="0"/>
                    <a:pt x="681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30"/>
            <p:cNvSpPr/>
            <p:nvPr/>
          </p:nvSpPr>
          <p:spPr>
            <a:xfrm>
              <a:off x="7599775" y="4588300"/>
              <a:ext cx="408350" cy="293525"/>
            </a:xfrm>
            <a:custGeom>
              <a:avLst/>
              <a:gdLst/>
              <a:ahLst/>
              <a:cxnLst/>
              <a:rect l="l" t="t" r="r" b="b"/>
              <a:pathLst>
                <a:path w="16334" h="11741" extrusionOk="0">
                  <a:moveTo>
                    <a:pt x="8167" y="0"/>
                  </a:moveTo>
                  <a:cubicBezTo>
                    <a:pt x="8167" y="0"/>
                    <a:pt x="5549" y="9185"/>
                    <a:pt x="1" y="9185"/>
                  </a:cubicBezTo>
                  <a:cubicBezTo>
                    <a:pt x="1" y="9185"/>
                    <a:pt x="3261" y="11740"/>
                    <a:pt x="8167" y="11740"/>
                  </a:cubicBezTo>
                  <a:cubicBezTo>
                    <a:pt x="13073" y="11740"/>
                    <a:pt x="16333" y="9185"/>
                    <a:pt x="16333" y="9185"/>
                  </a:cubicBezTo>
                  <a:cubicBezTo>
                    <a:pt x="10785" y="9185"/>
                    <a:pt x="8167" y="0"/>
                    <a:pt x="81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30"/>
            <p:cNvSpPr/>
            <p:nvPr/>
          </p:nvSpPr>
          <p:spPr>
            <a:xfrm>
              <a:off x="7524150" y="4699175"/>
              <a:ext cx="559600" cy="402075"/>
            </a:xfrm>
            <a:custGeom>
              <a:avLst/>
              <a:gdLst/>
              <a:ahLst/>
              <a:cxnLst/>
              <a:rect l="l" t="t" r="r" b="b"/>
              <a:pathLst>
                <a:path w="22384" h="16083" extrusionOk="0">
                  <a:moveTo>
                    <a:pt x="11192" y="1"/>
                  </a:moveTo>
                  <a:cubicBezTo>
                    <a:pt x="11192" y="1"/>
                    <a:pt x="7603" y="12587"/>
                    <a:pt x="1" y="12587"/>
                  </a:cubicBezTo>
                  <a:cubicBezTo>
                    <a:pt x="1" y="12587"/>
                    <a:pt x="4468" y="16083"/>
                    <a:pt x="11192" y="16083"/>
                  </a:cubicBezTo>
                  <a:cubicBezTo>
                    <a:pt x="17916" y="16083"/>
                    <a:pt x="22384" y="12587"/>
                    <a:pt x="22384" y="12587"/>
                  </a:cubicBezTo>
                  <a:cubicBezTo>
                    <a:pt x="14781" y="12587"/>
                    <a:pt x="11192" y="1"/>
                    <a:pt x="111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43" name="Google Shape;1143;p30"/>
          <p:cNvGrpSpPr/>
          <p:nvPr/>
        </p:nvGrpSpPr>
        <p:grpSpPr>
          <a:xfrm>
            <a:off x="5354825" y="4641375"/>
            <a:ext cx="389150" cy="536075"/>
            <a:chOff x="5354825" y="4565175"/>
            <a:chExt cx="389150" cy="536075"/>
          </a:xfrm>
        </p:grpSpPr>
        <p:sp>
          <p:nvSpPr>
            <p:cNvPr id="1144" name="Google Shape;1144;p30"/>
            <p:cNvSpPr/>
            <p:nvPr/>
          </p:nvSpPr>
          <p:spPr>
            <a:xfrm>
              <a:off x="5466500" y="4565175"/>
              <a:ext cx="165775" cy="189675"/>
            </a:xfrm>
            <a:custGeom>
              <a:avLst/>
              <a:gdLst/>
              <a:ahLst/>
              <a:cxnLst/>
              <a:rect l="l" t="t" r="r" b="b"/>
              <a:pathLst>
                <a:path w="6631" h="7587" extrusionOk="0">
                  <a:moveTo>
                    <a:pt x="3324" y="0"/>
                  </a:moveTo>
                  <a:cubicBezTo>
                    <a:pt x="3324" y="0"/>
                    <a:pt x="2462" y="6850"/>
                    <a:pt x="1" y="6850"/>
                  </a:cubicBezTo>
                  <a:cubicBezTo>
                    <a:pt x="1" y="6850"/>
                    <a:pt x="1286" y="7587"/>
                    <a:pt x="3324" y="7587"/>
                  </a:cubicBezTo>
                  <a:cubicBezTo>
                    <a:pt x="5346" y="7587"/>
                    <a:pt x="6631" y="6850"/>
                    <a:pt x="6631" y="6850"/>
                  </a:cubicBezTo>
                  <a:cubicBezTo>
                    <a:pt x="4170" y="6850"/>
                    <a:pt x="3324" y="0"/>
                    <a:pt x="332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45" name="Google Shape;1145;p30"/>
            <p:cNvGrpSpPr/>
            <p:nvPr/>
          </p:nvGrpSpPr>
          <p:grpSpPr>
            <a:xfrm>
              <a:off x="5354825" y="4689000"/>
              <a:ext cx="389150" cy="412250"/>
              <a:chOff x="5354825" y="4689000"/>
              <a:chExt cx="389150" cy="412250"/>
            </a:xfrm>
          </p:grpSpPr>
          <p:sp>
            <p:nvSpPr>
              <p:cNvPr id="1146" name="Google Shape;1146;p30"/>
              <p:cNvSpPr/>
              <p:nvPr/>
            </p:nvSpPr>
            <p:spPr>
              <a:xfrm>
                <a:off x="5430850" y="4689000"/>
                <a:ext cx="237100" cy="170475"/>
              </a:xfrm>
              <a:custGeom>
                <a:avLst/>
                <a:gdLst/>
                <a:ahLst/>
                <a:cxnLst/>
                <a:rect l="l" t="t" r="r" b="b"/>
                <a:pathLst>
                  <a:path w="9484" h="6819" extrusionOk="0">
                    <a:moveTo>
                      <a:pt x="4750" y="0"/>
                    </a:moveTo>
                    <a:cubicBezTo>
                      <a:pt x="4750" y="0"/>
                      <a:pt x="3229" y="5330"/>
                      <a:pt x="0" y="5330"/>
                    </a:cubicBezTo>
                    <a:cubicBezTo>
                      <a:pt x="0" y="5330"/>
                      <a:pt x="1897" y="6819"/>
                      <a:pt x="4750" y="6819"/>
                    </a:cubicBezTo>
                    <a:cubicBezTo>
                      <a:pt x="7587" y="6819"/>
                      <a:pt x="9483" y="5330"/>
                      <a:pt x="9483" y="5330"/>
                    </a:cubicBezTo>
                    <a:cubicBezTo>
                      <a:pt x="6270" y="5330"/>
                      <a:pt x="4750" y="0"/>
                      <a:pt x="475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7" name="Google Shape;1147;p30"/>
              <p:cNvSpPr/>
              <p:nvPr/>
            </p:nvSpPr>
            <p:spPr>
              <a:xfrm>
                <a:off x="5407325" y="4744250"/>
                <a:ext cx="2841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65" h="8167" extrusionOk="0">
                    <a:moveTo>
                      <a:pt x="5691" y="0"/>
                    </a:moveTo>
                    <a:cubicBezTo>
                      <a:pt x="5691" y="0"/>
                      <a:pt x="3857" y="6396"/>
                      <a:pt x="1" y="6396"/>
                    </a:cubicBezTo>
                    <a:cubicBezTo>
                      <a:pt x="1" y="6396"/>
                      <a:pt x="2274" y="8167"/>
                      <a:pt x="5691" y="8167"/>
                    </a:cubicBezTo>
                    <a:cubicBezTo>
                      <a:pt x="9092" y="8167"/>
                      <a:pt x="11365" y="6396"/>
                      <a:pt x="11365" y="6396"/>
                    </a:cubicBezTo>
                    <a:cubicBezTo>
                      <a:pt x="7509" y="6396"/>
                      <a:pt x="5691" y="0"/>
                      <a:pt x="56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8" name="Google Shape;1148;p30"/>
              <p:cNvSpPr/>
              <p:nvPr/>
            </p:nvSpPr>
            <p:spPr>
              <a:xfrm>
                <a:off x="5354825" y="4821450"/>
                <a:ext cx="389150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66" h="11192" extrusionOk="0">
                    <a:moveTo>
                      <a:pt x="7791" y="0"/>
                    </a:moveTo>
                    <a:cubicBezTo>
                      <a:pt x="7791" y="0"/>
                      <a:pt x="5283" y="8762"/>
                      <a:pt x="1" y="8762"/>
                    </a:cubicBezTo>
                    <a:cubicBezTo>
                      <a:pt x="1" y="8762"/>
                      <a:pt x="3104" y="11192"/>
                      <a:pt x="7791" y="11192"/>
                    </a:cubicBezTo>
                    <a:cubicBezTo>
                      <a:pt x="12462" y="11192"/>
                      <a:pt x="15565" y="8762"/>
                      <a:pt x="15565" y="8762"/>
                    </a:cubicBezTo>
                    <a:cubicBezTo>
                      <a:pt x="10283" y="8762"/>
                      <a:pt x="7791" y="0"/>
                      <a:pt x="77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49" name="Google Shape;1149;p30"/>
          <p:cNvGrpSpPr/>
          <p:nvPr/>
        </p:nvGrpSpPr>
        <p:grpSpPr>
          <a:xfrm>
            <a:off x="4219225" y="4407050"/>
            <a:ext cx="853900" cy="770400"/>
            <a:chOff x="4219225" y="4330850"/>
            <a:chExt cx="853900" cy="770400"/>
          </a:xfrm>
        </p:grpSpPr>
        <p:grpSp>
          <p:nvGrpSpPr>
            <p:cNvPr id="1150" name="Google Shape;1150;p30"/>
            <p:cNvGrpSpPr/>
            <p:nvPr/>
          </p:nvGrpSpPr>
          <p:grpSpPr>
            <a:xfrm>
              <a:off x="4295625" y="4330850"/>
              <a:ext cx="777500" cy="770400"/>
              <a:chOff x="4295625" y="4330850"/>
              <a:chExt cx="777500" cy="770400"/>
            </a:xfrm>
          </p:grpSpPr>
          <p:sp>
            <p:nvSpPr>
              <p:cNvPr id="1151" name="Google Shape;1151;p30"/>
              <p:cNvSpPr/>
              <p:nvPr/>
            </p:nvSpPr>
            <p:spPr>
              <a:xfrm>
                <a:off x="4603250" y="4588300"/>
                <a:ext cx="408325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3" h="11741" extrusionOk="0">
                    <a:moveTo>
                      <a:pt x="8167" y="0"/>
                    </a:moveTo>
                    <a:cubicBezTo>
                      <a:pt x="8167" y="0"/>
                      <a:pt x="5549" y="9185"/>
                      <a:pt x="0" y="9185"/>
                    </a:cubicBezTo>
                    <a:cubicBezTo>
                      <a:pt x="0" y="9185"/>
                      <a:pt x="3260" y="11740"/>
                      <a:pt x="8167" y="11740"/>
                    </a:cubicBezTo>
                    <a:cubicBezTo>
                      <a:pt x="13073" y="11740"/>
                      <a:pt x="16333" y="9185"/>
                      <a:pt x="16333" y="9185"/>
                    </a:cubicBezTo>
                    <a:cubicBezTo>
                      <a:pt x="10784" y="9185"/>
                      <a:pt x="8167" y="0"/>
                      <a:pt x="8167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52" name="Google Shape;1152;p30"/>
              <p:cNvGrpSpPr/>
              <p:nvPr/>
            </p:nvGrpSpPr>
            <p:grpSpPr>
              <a:xfrm>
                <a:off x="4295625" y="4330850"/>
                <a:ext cx="777500" cy="770400"/>
                <a:chOff x="4295625" y="4330850"/>
                <a:chExt cx="777500" cy="770400"/>
              </a:xfrm>
            </p:grpSpPr>
            <p:sp>
              <p:nvSpPr>
                <p:cNvPr id="1153" name="Google Shape;1153;p30"/>
                <p:cNvSpPr/>
                <p:nvPr/>
              </p:nvSpPr>
              <p:spPr>
                <a:xfrm>
                  <a:off x="4637325" y="4508750"/>
                  <a:ext cx="340550" cy="244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622" h="9797" extrusionOk="0">
                      <a:moveTo>
                        <a:pt x="6804" y="0"/>
                      </a:moveTo>
                      <a:cubicBezTo>
                        <a:pt x="6804" y="0"/>
                        <a:pt x="4625" y="7665"/>
                        <a:pt x="1" y="7665"/>
                      </a:cubicBezTo>
                      <a:cubicBezTo>
                        <a:pt x="1" y="7665"/>
                        <a:pt x="2713" y="9797"/>
                        <a:pt x="6804" y="9797"/>
                      </a:cubicBezTo>
                      <a:cubicBezTo>
                        <a:pt x="10895" y="9797"/>
                        <a:pt x="13622" y="7665"/>
                        <a:pt x="13622" y="7665"/>
                      </a:cubicBezTo>
                      <a:cubicBezTo>
                        <a:pt x="8998" y="7665"/>
                        <a:pt x="6804" y="0"/>
                        <a:pt x="6804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54" name="Google Shape;1154;p30"/>
                <p:cNvSpPr/>
                <p:nvPr/>
              </p:nvSpPr>
              <p:spPr>
                <a:xfrm>
                  <a:off x="4330900" y="4565175"/>
                  <a:ext cx="166175" cy="189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7" h="7587" extrusionOk="0">
                      <a:moveTo>
                        <a:pt x="3323" y="0"/>
                      </a:moveTo>
                      <a:cubicBezTo>
                        <a:pt x="3323" y="0"/>
                        <a:pt x="2461" y="6850"/>
                        <a:pt x="1" y="6850"/>
                      </a:cubicBezTo>
                      <a:cubicBezTo>
                        <a:pt x="1" y="6850"/>
                        <a:pt x="1286" y="7587"/>
                        <a:pt x="3323" y="7587"/>
                      </a:cubicBezTo>
                      <a:cubicBezTo>
                        <a:pt x="5361" y="7587"/>
                        <a:pt x="6646" y="6850"/>
                        <a:pt x="6646" y="6850"/>
                      </a:cubicBezTo>
                      <a:cubicBezTo>
                        <a:pt x="4186" y="6850"/>
                        <a:pt x="3323" y="0"/>
                        <a:pt x="3323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155" name="Google Shape;1155;p30"/>
                <p:cNvGrpSpPr/>
                <p:nvPr/>
              </p:nvGrpSpPr>
              <p:grpSpPr>
                <a:xfrm>
                  <a:off x="4295625" y="4330850"/>
                  <a:ext cx="777500" cy="770400"/>
                  <a:chOff x="4295625" y="4330850"/>
                  <a:chExt cx="777500" cy="770400"/>
                </a:xfrm>
              </p:grpSpPr>
              <p:sp>
                <p:nvSpPr>
                  <p:cNvPr id="1156" name="Google Shape;1156;p30"/>
                  <p:cNvSpPr/>
                  <p:nvPr/>
                </p:nvSpPr>
                <p:spPr>
                  <a:xfrm>
                    <a:off x="4688275" y="4330850"/>
                    <a:ext cx="238675" cy="2727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47" h="10910" extrusionOk="0">
                        <a:moveTo>
                          <a:pt x="4766" y="0"/>
                        </a:moveTo>
                        <a:cubicBezTo>
                          <a:pt x="4766" y="0"/>
                          <a:pt x="3543" y="9843"/>
                          <a:pt x="1" y="9843"/>
                        </a:cubicBezTo>
                        <a:cubicBezTo>
                          <a:pt x="1" y="9843"/>
                          <a:pt x="1850" y="10909"/>
                          <a:pt x="4766" y="10909"/>
                        </a:cubicBezTo>
                        <a:cubicBezTo>
                          <a:pt x="7697" y="10909"/>
                          <a:pt x="9546" y="9843"/>
                          <a:pt x="9546" y="9843"/>
                        </a:cubicBezTo>
                        <a:cubicBezTo>
                          <a:pt x="6004" y="9843"/>
                          <a:pt x="4766" y="0"/>
                          <a:pt x="4766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7" name="Google Shape;1157;p30"/>
                  <p:cNvSpPr/>
                  <p:nvPr/>
                </p:nvSpPr>
                <p:spPr>
                  <a:xfrm>
                    <a:off x="4513550" y="4699175"/>
                    <a:ext cx="559575" cy="40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83" h="16083" extrusionOk="0">
                        <a:moveTo>
                          <a:pt x="11192" y="1"/>
                        </a:moveTo>
                        <a:cubicBezTo>
                          <a:pt x="11192" y="1"/>
                          <a:pt x="7618" y="12587"/>
                          <a:pt x="0" y="12587"/>
                        </a:cubicBezTo>
                        <a:cubicBezTo>
                          <a:pt x="0" y="12587"/>
                          <a:pt x="4483" y="16083"/>
                          <a:pt x="11192" y="16083"/>
                        </a:cubicBezTo>
                        <a:cubicBezTo>
                          <a:pt x="17916" y="16083"/>
                          <a:pt x="22383" y="12587"/>
                          <a:pt x="22383" y="12587"/>
                        </a:cubicBezTo>
                        <a:cubicBezTo>
                          <a:pt x="14781" y="12587"/>
                          <a:pt x="11192" y="1"/>
                          <a:pt x="11192" y="1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8" name="Google Shape;1158;p30"/>
                  <p:cNvSpPr/>
                  <p:nvPr/>
                </p:nvSpPr>
                <p:spPr>
                  <a:xfrm>
                    <a:off x="4295625" y="4689000"/>
                    <a:ext cx="237100" cy="1704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84" h="6819" extrusionOk="0">
                        <a:moveTo>
                          <a:pt x="4734" y="0"/>
                        </a:moveTo>
                        <a:cubicBezTo>
                          <a:pt x="4734" y="0"/>
                          <a:pt x="3214" y="5330"/>
                          <a:pt x="1" y="5330"/>
                        </a:cubicBezTo>
                        <a:cubicBezTo>
                          <a:pt x="1" y="5330"/>
                          <a:pt x="1882" y="6819"/>
                          <a:pt x="4734" y="6819"/>
                        </a:cubicBezTo>
                        <a:cubicBezTo>
                          <a:pt x="7587" y="6819"/>
                          <a:pt x="9484" y="5330"/>
                          <a:pt x="9484" y="5330"/>
                        </a:cubicBezTo>
                        <a:cubicBezTo>
                          <a:pt x="6255" y="5330"/>
                          <a:pt x="4734" y="0"/>
                          <a:pt x="4734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159" name="Google Shape;1159;p30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160" name="Google Shape;1160;p30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1" name="Google Shape;1161;p30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162" name="Google Shape;1162;p30"/>
          <p:cNvGrpSpPr/>
          <p:nvPr/>
        </p:nvGrpSpPr>
        <p:grpSpPr>
          <a:xfrm>
            <a:off x="7974400" y="4641375"/>
            <a:ext cx="389125" cy="536075"/>
            <a:chOff x="7974400" y="4565175"/>
            <a:chExt cx="389125" cy="536075"/>
          </a:xfrm>
        </p:grpSpPr>
        <p:sp>
          <p:nvSpPr>
            <p:cNvPr id="1163" name="Google Shape;1163;p30"/>
            <p:cNvSpPr/>
            <p:nvPr/>
          </p:nvSpPr>
          <p:spPr>
            <a:xfrm>
              <a:off x="8086075" y="4565175"/>
              <a:ext cx="165775" cy="189675"/>
            </a:xfrm>
            <a:custGeom>
              <a:avLst/>
              <a:gdLst/>
              <a:ahLst/>
              <a:cxnLst/>
              <a:rect l="l" t="t" r="r" b="b"/>
              <a:pathLst>
                <a:path w="6631" h="7587" extrusionOk="0">
                  <a:moveTo>
                    <a:pt x="3308" y="0"/>
                  </a:moveTo>
                  <a:cubicBezTo>
                    <a:pt x="3308" y="0"/>
                    <a:pt x="2461" y="6850"/>
                    <a:pt x="1" y="6850"/>
                  </a:cubicBezTo>
                  <a:cubicBezTo>
                    <a:pt x="1" y="6850"/>
                    <a:pt x="1286" y="7587"/>
                    <a:pt x="3308" y="7587"/>
                  </a:cubicBezTo>
                  <a:cubicBezTo>
                    <a:pt x="5346" y="7587"/>
                    <a:pt x="6631" y="6850"/>
                    <a:pt x="6631" y="6850"/>
                  </a:cubicBezTo>
                  <a:cubicBezTo>
                    <a:pt x="4170" y="6850"/>
                    <a:pt x="3308" y="0"/>
                    <a:pt x="33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30"/>
            <p:cNvSpPr/>
            <p:nvPr/>
          </p:nvSpPr>
          <p:spPr>
            <a:xfrm>
              <a:off x="8050425" y="4689000"/>
              <a:ext cx="237100" cy="170475"/>
            </a:xfrm>
            <a:custGeom>
              <a:avLst/>
              <a:gdLst/>
              <a:ahLst/>
              <a:cxnLst/>
              <a:rect l="l" t="t" r="r" b="b"/>
              <a:pathLst>
                <a:path w="9484" h="6819" extrusionOk="0">
                  <a:moveTo>
                    <a:pt x="4734" y="0"/>
                  </a:moveTo>
                  <a:cubicBezTo>
                    <a:pt x="4734" y="0"/>
                    <a:pt x="3213" y="5330"/>
                    <a:pt x="0" y="5330"/>
                  </a:cubicBezTo>
                  <a:cubicBezTo>
                    <a:pt x="0" y="5330"/>
                    <a:pt x="1897" y="6819"/>
                    <a:pt x="4734" y="6819"/>
                  </a:cubicBezTo>
                  <a:cubicBezTo>
                    <a:pt x="7587" y="6819"/>
                    <a:pt x="9483" y="5330"/>
                    <a:pt x="9483" y="5330"/>
                  </a:cubicBezTo>
                  <a:cubicBezTo>
                    <a:pt x="6254" y="5330"/>
                    <a:pt x="4734" y="0"/>
                    <a:pt x="47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30"/>
            <p:cNvSpPr/>
            <p:nvPr/>
          </p:nvSpPr>
          <p:spPr>
            <a:xfrm>
              <a:off x="8026900" y="4744250"/>
              <a:ext cx="284125" cy="204175"/>
            </a:xfrm>
            <a:custGeom>
              <a:avLst/>
              <a:gdLst/>
              <a:ahLst/>
              <a:cxnLst/>
              <a:rect l="l" t="t" r="r" b="b"/>
              <a:pathLst>
                <a:path w="11365" h="8167" extrusionOk="0">
                  <a:moveTo>
                    <a:pt x="5675" y="0"/>
                  </a:moveTo>
                  <a:cubicBezTo>
                    <a:pt x="5675" y="0"/>
                    <a:pt x="3857" y="6396"/>
                    <a:pt x="1" y="6396"/>
                  </a:cubicBezTo>
                  <a:cubicBezTo>
                    <a:pt x="1" y="6396"/>
                    <a:pt x="2274" y="8167"/>
                    <a:pt x="5675" y="8167"/>
                  </a:cubicBezTo>
                  <a:cubicBezTo>
                    <a:pt x="9092" y="8167"/>
                    <a:pt x="11365" y="6396"/>
                    <a:pt x="11365" y="6396"/>
                  </a:cubicBezTo>
                  <a:cubicBezTo>
                    <a:pt x="7509" y="6396"/>
                    <a:pt x="5675" y="0"/>
                    <a:pt x="5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30"/>
            <p:cNvSpPr/>
            <p:nvPr/>
          </p:nvSpPr>
          <p:spPr>
            <a:xfrm>
              <a:off x="7974400" y="4821450"/>
              <a:ext cx="389125" cy="279800"/>
            </a:xfrm>
            <a:custGeom>
              <a:avLst/>
              <a:gdLst/>
              <a:ahLst/>
              <a:cxnLst/>
              <a:rect l="l" t="t" r="r" b="b"/>
              <a:pathLst>
                <a:path w="15565" h="11192" extrusionOk="0">
                  <a:moveTo>
                    <a:pt x="7775" y="0"/>
                  </a:moveTo>
                  <a:cubicBezTo>
                    <a:pt x="7775" y="0"/>
                    <a:pt x="5283" y="8762"/>
                    <a:pt x="0" y="8762"/>
                  </a:cubicBezTo>
                  <a:cubicBezTo>
                    <a:pt x="0" y="8762"/>
                    <a:pt x="3104" y="11192"/>
                    <a:pt x="7775" y="11192"/>
                  </a:cubicBezTo>
                  <a:cubicBezTo>
                    <a:pt x="12461" y="11192"/>
                    <a:pt x="15565" y="8762"/>
                    <a:pt x="15565" y="8762"/>
                  </a:cubicBezTo>
                  <a:cubicBezTo>
                    <a:pt x="10283" y="8762"/>
                    <a:pt x="7775" y="0"/>
                    <a:pt x="7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67" name="Google Shape;1167;p30"/>
          <p:cNvGrpSpPr/>
          <p:nvPr/>
        </p:nvGrpSpPr>
        <p:grpSpPr>
          <a:xfrm>
            <a:off x="6522575" y="4158200"/>
            <a:ext cx="724950" cy="1019250"/>
            <a:chOff x="6522575" y="4082000"/>
            <a:chExt cx="724950" cy="1019250"/>
          </a:xfrm>
        </p:grpSpPr>
        <p:sp>
          <p:nvSpPr>
            <p:cNvPr id="1168" name="Google Shape;1168;p30"/>
            <p:cNvSpPr/>
            <p:nvPr/>
          </p:nvSpPr>
          <p:spPr>
            <a:xfrm>
              <a:off x="6714575" y="4259900"/>
              <a:ext cx="340550" cy="244950"/>
            </a:xfrm>
            <a:custGeom>
              <a:avLst/>
              <a:gdLst/>
              <a:ahLst/>
              <a:cxnLst/>
              <a:rect l="l" t="t" r="r" b="b"/>
              <a:pathLst>
                <a:path w="13622" h="9798" extrusionOk="0">
                  <a:moveTo>
                    <a:pt x="6819" y="1"/>
                  </a:moveTo>
                  <a:cubicBezTo>
                    <a:pt x="6819" y="1"/>
                    <a:pt x="4624" y="7666"/>
                    <a:pt x="0" y="7666"/>
                  </a:cubicBezTo>
                  <a:cubicBezTo>
                    <a:pt x="0" y="7666"/>
                    <a:pt x="2728" y="9797"/>
                    <a:pt x="6819" y="9797"/>
                  </a:cubicBezTo>
                  <a:cubicBezTo>
                    <a:pt x="10910" y="9797"/>
                    <a:pt x="13621" y="7666"/>
                    <a:pt x="13621" y="7666"/>
                  </a:cubicBezTo>
                  <a:cubicBezTo>
                    <a:pt x="8998" y="7666"/>
                    <a:pt x="6819" y="1"/>
                    <a:pt x="68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69" name="Google Shape;1169;p30"/>
            <p:cNvGrpSpPr/>
            <p:nvPr/>
          </p:nvGrpSpPr>
          <p:grpSpPr>
            <a:xfrm>
              <a:off x="6522575" y="4082000"/>
              <a:ext cx="724950" cy="1019250"/>
              <a:chOff x="6522575" y="4082000"/>
              <a:chExt cx="724950" cy="1019250"/>
            </a:xfrm>
          </p:grpSpPr>
          <p:sp>
            <p:nvSpPr>
              <p:cNvPr id="1170" name="Google Shape;1170;p30"/>
              <p:cNvSpPr/>
              <p:nvPr/>
            </p:nvSpPr>
            <p:spPr>
              <a:xfrm>
                <a:off x="6765900" y="4082000"/>
                <a:ext cx="238275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9531" h="10911" extrusionOk="0">
                    <a:moveTo>
                      <a:pt x="4766" y="1"/>
                    </a:moveTo>
                    <a:cubicBezTo>
                      <a:pt x="4766" y="1"/>
                      <a:pt x="3527" y="9829"/>
                      <a:pt x="1" y="9829"/>
                    </a:cubicBezTo>
                    <a:cubicBezTo>
                      <a:pt x="1" y="9829"/>
                      <a:pt x="1835" y="10910"/>
                      <a:pt x="4766" y="10910"/>
                    </a:cubicBezTo>
                    <a:cubicBezTo>
                      <a:pt x="7681" y="10910"/>
                      <a:pt x="9531" y="9829"/>
                      <a:pt x="9531" y="9829"/>
                    </a:cubicBezTo>
                    <a:cubicBezTo>
                      <a:pt x="5988" y="9829"/>
                      <a:pt x="4766" y="1"/>
                      <a:pt x="47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1" name="Google Shape;1171;p30"/>
              <p:cNvSpPr/>
              <p:nvPr/>
            </p:nvSpPr>
            <p:spPr>
              <a:xfrm>
                <a:off x="6680875" y="4339450"/>
                <a:ext cx="408350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4" h="11741" extrusionOk="0">
                    <a:moveTo>
                      <a:pt x="8167" y="1"/>
                    </a:moveTo>
                    <a:cubicBezTo>
                      <a:pt x="8167" y="1"/>
                      <a:pt x="5549" y="9186"/>
                      <a:pt x="0" y="9186"/>
                    </a:cubicBezTo>
                    <a:cubicBezTo>
                      <a:pt x="0" y="9186"/>
                      <a:pt x="3261" y="11741"/>
                      <a:pt x="8167" y="11741"/>
                    </a:cubicBezTo>
                    <a:cubicBezTo>
                      <a:pt x="13073" y="11741"/>
                      <a:pt x="16333" y="9186"/>
                      <a:pt x="16333" y="9186"/>
                    </a:cubicBezTo>
                    <a:cubicBezTo>
                      <a:pt x="10784" y="9186"/>
                      <a:pt x="8167" y="1"/>
                      <a:pt x="816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2" name="Google Shape;1172;p30"/>
              <p:cNvSpPr/>
              <p:nvPr/>
            </p:nvSpPr>
            <p:spPr>
              <a:xfrm>
                <a:off x="6605250" y="4450350"/>
                <a:ext cx="559600" cy="402075"/>
              </a:xfrm>
              <a:custGeom>
                <a:avLst/>
                <a:gdLst/>
                <a:ahLst/>
                <a:cxnLst/>
                <a:rect l="l" t="t" r="r" b="b"/>
                <a:pathLst>
                  <a:path w="22384" h="16083" extrusionOk="0">
                    <a:moveTo>
                      <a:pt x="11192" y="1"/>
                    </a:moveTo>
                    <a:cubicBezTo>
                      <a:pt x="11192" y="1"/>
                      <a:pt x="7602" y="12587"/>
                      <a:pt x="0" y="12587"/>
                    </a:cubicBezTo>
                    <a:cubicBezTo>
                      <a:pt x="0" y="12587"/>
                      <a:pt x="4467" y="16083"/>
                      <a:pt x="11192" y="16083"/>
                    </a:cubicBezTo>
                    <a:cubicBezTo>
                      <a:pt x="17916" y="16083"/>
                      <a:pt x="22383" y="12587"/>
                      <a:pt x="22383" y="12587"/>
                    </a:cubicBezTo>
                    <a:cubicBezTo>
                      <a:pt x="14781" y="12587"/>
                      <a:pt x="11192" y="1"/>
                      <a:pt x="1119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3" name="Google Shape;1173;p30"/>
              <p:cNvSpPr/>
              <p:nvPr/>
            </p:nvSpPr>
            <p:spPr>
              <a:xfrm>
                <a:off x="6522575" y="4580450"/>
                <a:ext cx="724950" cy="520800"/>
              </a:xfrm>
              <a:custGeom>
                <a:avLst/>
                <a:gdLst/>
                <a:ahLst/>
                <a:cxnLst/>
                <a:rect l="l" t="t" r="r" b="b"/>
                <a:pathLst>
                  <a:path w="28998" h="20832" extrusionOk="0">
                    <a:moveTo>
                      <a:pt x="14499" y="1"/>
                    </a:moveTo>
                    <a:cubicBezTo>
                      <a:pt x="14499" y="1"/>
                      <a:pt x="9843" y="16302"/>
                      <a:pt x="0" y="16302"/>
                    </a:cubicBezTo>
                    <a:cubicBezTo>
                      <a:pt x="0" y="16302"/>
                      <a:pt x="5784" y="20832"/>
                      <a:pt x="14499" y="20832"/>
                    </a:cubicBezTo>
                    <a:cubicBezTo>
                      <a:pt x="23198" y="20832"/>
                      <a:pt x="28998" y="16302"/>
                      <a:pt x="28998" y="16302"/>
                    </a:cubicBezTo>
                    <a:cubicBezTo>
                      <a:pt x="19138" y="16302"/>
                      <a:pt x="14499" y="1"/>
                      <a:pt x="1449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74" name="Google Shape;1174;p30"/>
          <p:cNvSpPr/>
          <p:nvPr/>
        </p:nvSpPr>
        <p:spPr>
          <a:xfrm>
            <a:off x="-8925" y="695575"/>
            <a:ext cx="3504800" cy="490625"/>
          </a:xfrm>
          <a:custGeom>
            <a:avLst/>
            <a:gdLst/>
            <a:ahLst/>
            <a:cxnLst/>
            <a:rect l="l" t="t" r="r" b="b"/>
            <a:pathLst>
              <a:path w="140192" h="19625" extrusionOk="0">
                <a:moveTo>
                  <a:pt x="45832" y="2399"/>
                </a:moveTo>
                <a:cubicBezTo>
                  <a:pt x="38057" y="7775"/>
                  <a:pt x="0" y="2399"/>
                  <a:pt x="0" y="2399"/>
                </a:cubicBezTo>
                <a:lnTo>
                  <a:pt x="0" y="2399"/>
                </a:lnTo>
                <a:lnTo>
                  <a:pt x="0" y="19625"/>
                </a:lnTo>
                <a:cubicBezTo>
                  <a:pt x="0" y="19625"/>
                  <a:pt x="58293" y="7242"/>
                  <a:pt x="63418" y="4781"/>
                </a:cubicBezTo>
                <a:lnTo>
                  <a:pt x="63418" y="4781"/>
                </a:lnTo>
                <a:cubicBezTo>
                  <a:pt x="68528" y="2336"/>
                  <a:pt x="140191" y="2399"/>
                  <a:pt x="140191" y="2399"/>
                </a:cubicBezTo>
                <a:lnTo>
                  <a:pt x="140191" y="2399"/>
                </a:lnTo>
                <a:cubicBezTo>
                  <a:pt x="140191" y="2399"/>
                  <a:pt x="101711" y="0"/>
                  <a:pt x="73763" y="0"/>
                </a:cubicBezTo>
                <a:lnTo>
                  <a:pt x="73763" y="0"/>
                </a:lnTo>
                <a:cubicBezTo>
                  <a:pt x="59782" y="0"/>
                  <a:pt x="48434" y="596"/>
                  <a:pt x="45832" y="2399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5" name="Google Shape;1175;p30"/>
          <p:cNvSpPr/>
          <p:nvPr/>
        </p:nvSpPr>
        <p:spPr>
          <a:xfrm>
            <a:off x="5614225" y="159252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6" name="Google Shape;1176;p30"/>
          <p:cNvSpPr/>
          <p:nvPr/>
        </p:nvSpPr>
        <p:spPr>
          <a:xfrm>
            <a:off x="6525300" y="4845350"/>
            <a:ext cx="25" cy="25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7" name="Google Shape;1117;p30"/>
          <p:cNvGrpSpPr/>
          <p:nvPr/>
        </p:nvGrpSpPr>
        <p:grpSpPr>
          <a:xfrm>
            <a:off x="2685825" y="2604513"/>
            <a:ext cx="3075700" cy="952625"/>
            <a:chOff x="3962175" y="2631750"/>
            <a:chExt cx="3075700" cy="952625"/>
          </a:xfrm>
        </p:grpSpPr>
        <p:sp>
          <p:nvSpPr>
            <p:cNvPr id="1118" name="Google Shape;1118;p30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30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30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30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30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30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30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30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30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30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30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30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30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30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30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30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30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30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30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77" name="Google Shape;1177;p30"/>
          <p:cNvSpPr/>
          <p:nvPr/>
        </p:nvSpPr>
        <p:spPr>
          <a:xfrm>
            <a:off x="6525300" y="4846125"/>
            <a:ext cx="825" cy="4725"/>
          </a:xfrm>
          <a:custGeom>
            <a:avLst/>
            <a:gdLst/>
            <a:ahLst/>
            <a:cxnLst/>
            <a:rect l="l" t="t" r="r" b="b"/>
            <a:pathLst>
              <a:path w="33" h="189" extrusionOk="0">
                <a:moveTo>
                  <a:pt x="32" y="189"/>
                </a:moveTo>
                <a:lnTo>
                  <a:pt x="32" y="189"/>
                </a:lnTo>
                <a:cubicBezTo>
                  <a:pt x="16" y="126"/>
                  <a:pt x="1" y="63"/>
                  <a:pt x="1" y="1"/>
                </a:cubicBezTo>
                <a:cubicBezTo>
                  <a:pt x="1" y="63"/>
                  <a:pt x="16" y="126"/>
                  <a:pt x="32" y="1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8" name="Google Shape;1178;p30"/>
          <p:cNvSpPr/>
          <p:nvPr/>
        </p:nvSpPr>
        <p:spPr>
          <a:xfrm>
            <a:off x="6531575" y="4866125"/>
            <a:ext cx="25" cy="400"/>
          </a:xfrm>
          <a:custGeom>
            <a:avLst/>
            <a:gdLst/>
            <a:ahLst/>
            <a:cxnLst/>
            <a:rect l="l" t="t" r="r" b="b"/>
            <a:pathLst>
              <a:path w="1" h="16" extrusionOk="0">
                <a:moveTo>
                  <a:pt x="1" y="16"/>
                </a:moveTo>
                <a:cubicBezTo>
                  <a:pt x="1" y="16"/>
                  <a:pt x="1" y="0"/>
                  <a:pt x="1" y="0"/>
                </a:cubicBezTo>
                <a:cubicBezTo>
                  <a:pt x="1" y="0"/>
                  <a:pt x="1" y="16"/>
                  <a:pt x="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9" name="Google Shape;1179;p30"/>
          <p:cNvSpPr/>
          <p:nvPr/>
        </p:nvSpPr>
        <p:spPr>
          <a:xfrm>
            <a:off x="6530800" y="4864550"/>
            <a:ext cx="400" cy="800"/>
          </a:xfrm>
          <a:custGeom>
            <a:avLst/>
            <a:gdLst/>
            <a:ahLst/>
            <a:cxnLst/>
            <a:rect l="l" t="t" r="r" b="b"/>
            <a:pathLst>
              <a:path w="16" h="32" extrusionOk="0">
                <a:moveTo>
                  <a:pt x="16" y="32"/>
                </a:moveTo>
                <a:cubicBezTo>
                  <a:pt x="0" y="16"/>
                  <a:pt x="0" y="16"/>
                  <a:pt x="0" y="0"/>
                </a:cubicBezTo>
                <a:cubicBezTo>
                  <a:pt x="0" y="16"/>
                  <a:pt x="0" y="16"/>
                  <a:pt x="16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0" name="Google Shape;1180;p30"/>
          <p:cNvSpPr/>
          <p:nvPr/>
        </p:nvSpPr>
        <p:spPr>
          <a:xfrm>
            <a:off x="6527650" y="4856700"/>
            <a:ext cx="2775" cy="7475"/>
          </a:xfrm>
          <a:custGeom>
            <a:avLst/>
            <a:gdLst/>
            <a:ahLst/>
            <a:cxnLst/>
            <a:rect l="l" t="t" r="r" b="b"/>
            <a:pathLst>
              <a:path w="111" h="299" extrusionOk="0">
                <a:moveTo>
                  <a:pt x="1" y="1"/>
                </a:moveTo>
                <a:cubicBezTo>
                  <a:pt x="32" y="111"/>
                  <a:pt x="63" y="205"/>
                  <a:pt x="111" y="299"/>
                </a:cubicBezTo>
                <a:cubicBezTo>
                  <a:pt x="63" y="205"/>
                  <a:pt x="32" y="111"/>
                  <a:pt x="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81" name="Google Shape;1181;p30"/>
          <p:cNvGrpSpPr/>
          <p:nvPr/>
        </p:nvGrpSpPr>
        <p:grpSpPr>
          <a:xfrm>
            <a:off x="-613275" y="3559275"/>
            <a:ext cx="9800100" cy="1657575"/>
            <a:chOff x="-613275" y="3559275"/>
            <a:chExt cx="9800100" cy="1657575"/>
          </a:xfrm>
        </p:grpSpPr>
        <p:sp>
          <p:nvSpPr>
            <p:cNvPr id="1182" name="Google Shape;1182;p30"/>
            <p:cNvSpPr/>
            <p:nvPr/>
          </p:nvSpPr>
          <p:spPr>
            <a:xfrm>
              <a:off x="8699600" y="3962263"/>
              <a:ext cx="444400" cy="1230850"/>
            </a:xfrm>
            <a:custGeom>
              <a:avLst/>
              <a:gdLst/>
              <a:ahLst/>
              <a:cxnLst/>
              <a:rect l="l" t="t" r="r" b="b"/>
              <a:pathLst>
                <a:path w="17776" h="49234" extrusionOk="0">
                  <a:moveTo>
                    <a:pt x="1" y="15017"/>
                  </a:moveTo>
                  <a:lnTo>
                    <a:pt x="1" y="49234"/>
                  </a:lnTo>
                  <a:lnTo>
                    <a:pt x="5487" y="49234"/>
                  </a:lnTo>
                  <a:lnTo>
                    <a:pt x="5487" y="15017"/>
                  </a:lnTo>
                  <a:cubicBezTo>
                    <a:pt x="5487" y="7665"/>
                    <a:pt x="10785" y="1537"/>
                    <a:pt x="17776" y="251"/>
                  </a:cubicBezTo>
                  <a:lnTo>
                    <a:pt x="17776" y="251"/>
                  </a:lnTo>
                  <a:cubicBezTo>
                    <a:pt x="16882" y="79"/>
                    <a:pt x="15957" y="1"/>
                    <a:pt x="15033" y="1"/>
                  </a:cubicBezTo>
                  <a:lnTo>
                    <a:pt x="15033" y="1"/>
                  </a:lnTo>
                  <a:cubicBezTo>
                    <a:pt x="6725" y="1"/>
                    <a:pt x="1" y="6725"/>
                    <a:pt x="1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30"/>
            <p:cNvSpPr/>
            <p:nvPr/>
          </p:nvSpPr>
          <p:spPr>
            <a:xfrm>
              <a:off x="756675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69" y="1537"/>
                    <a:pt x="17759" y="251"/>
                  </a:cubicBezTo>
                  <a:lnTo>
                    <a:pt x="17759" y="251"/>
                  </a:lnTo>
                  <a:cubicBezTo>
                    <a:pt x="16866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30"/>
            <p:cNvSpPr/>
            <p:nvPr/>
          </p:nvSpPr>
          <p:spPr>
            <a:xfrm>
              <a:off x="6433500" y="3962263"/>
              <a:ext cx="444000" cy="1230850"/>
            </a:xfrm>
            <a:custGeom>
              <a:avLst/>
              <a:gdLst/>
              <a:ahLst/>
              <a:cxnLst/>
              <a:rect l="l" t="t" r="r" b="b"/>
              <a:pathLst>
                <a:path w="17760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59" y="251"/>
                  </a:cubicBezTo>
                  <a:lnTo>
                    <a:pt x="17759" y="251"/>
                  </a:lnTo>
                  <a:cubicBezTo>
                    <a:pt x="16881" y="79"/>
                    <a:pt x="15957" y="1"/>
                    <a:pt x="15016" y="1"/>
                  </a:cubicBezTo>
                  <a:lnTo>
                    <a:pt x="15016" y="1"/>
                  </a:lnTo>
                  <a:cubicBezTo>
                    <a:pt x="6725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30"/>
            <p:cNvSpPr/>
            <p:nvPr/>
          </p:nvSpPr>
          <p:spPr>
            <a:xfrm>
              <a:off x="5300250" y="3962263"/>
              <a:ext cx="444375" cy="1230850"/>
            </a:xfrm>
            <a:custGeom>
              <a:avLst/>
              <a:gdLst/>
              <a:ahLst/>
              <a:cxnLst/>
              <a:rect l="l" t="t" r="r" b="b"/>
              <a:pathLst>
                <a:path w="17775" h="49234" extrusionOk="0">
                  <a:moveTo>
                    <a:pt x="0" y="15017"/>
                  </a:moveTo>
                  <a:lnTo>
                    <a:pt x="0" y="49234"/>
                  </a:lnTo>
                  <a:lnTo>
                    <a:pt x="5486" y="49234"/>
                  </a:lnTo>
                  <a:lnTo>
                    <a:pt x="5486" y="15017"/>
                  </a:lnTo>
                  <a:cubicBezTo>
                    <a:pt x="5486" y="7665"/>
                    <a:pt x="10784" y="1537"/>
                    <a:pt x="17775" y="251"/>
                  </a:cubicBezTo>
                  <a:lnTo>
                    <a:pt x="17775" y="251"/>
                  </a:lnTo>
                  <a:cubicBezTo>
                    <a:pt x="16881" y="79"/>
                    <a:pt x="15957" y="1"/>
                    <a:pt x="15032" y="1"/>
                  </a:cubicBezTo>
                  <a:lnTo>
                    <a:pt x="15032" y="1"/>
                  </a:lnTo>
                  <a:cubicBezTo>
                    <a:pt x="6724" y="1"/>
                    <a:pt x="0" y="6725"/>
                    <a:pt x="0" y="150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86" name="Google Shape;1186;p30"/>
            <p:cNvGrpSpPr/>
            <p:nvPr/>
          </p:nvGrpSpPr>
          <p:grpSpPr>
            <a:xfrm>
              <a:off x="-613275" y="3559275"/>
              <a:ext cx="9800100" cy="1657575"/>
              <a:chOff x="-613275" y="3443675"/>
              <a:chExt cx="9800100" cy="1657575"/>
            </a:xfrm>
          </p:grpSpPr>
          <p:sp>
            <p:nvSpPr>
              <p:cNvPr id="1187" name="Google Shape;1187;p30"/>
              <p:cNvSpPr/>
              <p:nvPr/>
            </p:nvSpPr>
            <p:spPr>
              <a:xfrm>
                <a:off x="3962175" y="3443675"/>
                <a:ext cx="5224650" cy="1657575"/>
              </a:xfrm>
              <a:custGeom>
                <a:avLst/>
                <a:gdLst/>
                <a:ahLst/>
                <a:cxnLst/>
                <a:rect l="l" t="t" r="r" b="b"/>
                <a:pathLst>
                  <a:path w="208986" h="66303" extrusionOk="0">
                    <a:moveTo>
                      <a:pt x="0" y="0"/>
                    </a:moveTo>
                    <a:lnTo>
                      <a:pt x="0" y="1207"/>
                    </a:lnTo>
                    <a:lnTo>
                      <a:pt x="5486" y="1207"/>
                    </a:lnTo>
                    <a:lnTo>
                      <a:pt x="5486" y="5439"/>
                    </a:lnTo>
                    <a:lnTo>
                      <a:pt x="0" y="5439"/>
                    </a:lnTo>
                    <a:lnTo>
                      <a:pt x="0" y="66303"/>
                    </a:lnTo>
                    <a:lnTo>
                      <a:pt x="8104" y="66303"/>
                    </a:lnTo>
                    <a:lnTo>
                      <a:pt x="8104" y="32086"/>
                    </a:lnTo>
                    <a:cubicBezTo>
                      <a:pt x="8104" y="23794"/>
                      <a:pt x="14828" y="17070"/>
                      <a:pt x="23120" y="17070"/>
                    </a:cubicBezTo>
                    <a:lnTo>
                      <a:pt x="23120" y="17070"/>
                    </a:lnTo>
                    <a:cubicBezTo>
                      <a:pt x="31411" y="17070"/>
                      <a:pt x="38136" y="23794"/>
                      <a:pt x="38136" y="32086"/>
                    </a:cubicBezTo>
                    <a:lnTo>
                      <a:pt x="38136" y="32086"/>
                    </a:lnTo>
                    <a:lnTo>
                      <a:pt x="38136" y="66303"/>
                    </a:lnTo>
                    <a:lnTo>
                      <a:pt x="53434" y="66303"/>
                    </a:lnTo>
                    <a:lnTo>
                      <a:pt x="53434" y="32086"/>
                    </a:lnTo>
                    <a:cubicBezTo>
                      <a:pt x="53434" y="23794"/>
                      <a:pt x="60158" y="17070"/>
                      <a:pt x="68450" y="17070"/>
                    </a:cubicBezTo>
                    <a:lnTo>
                      <a:pt x="68450" y="17070"/>
                    </a:lnTo>
                    <a:cubicBezTo>
                      <a:pt x="76741" y="17070"/>
                      <a:pt x="83466" y="23794"/>
                      <a:pt x="83466" y="32086"/>
                    </a:cubicBezTo>
                    <a:lnTo>
                      <a:pt x="83466" y="32086"/>
                    </a:lnTo>
                    <a:lnTo>
                      <a:pt x="83466" y="66303"/>
                    </a:lnTo>
                    <a:lnTo>
                      <a:pt x="98764" y="66303"/>
                    </a:lnTo>
                    <a:lnTo>
                      <a:pt x="98764" y="32086"/>
                    </a:lnTo>
                    <a:cubicBezTo>
                      <a:pt x="98764" y="23794"/>
                      <a:pt x="105488" y="17070"/>
                      <a:pt x="113780" y="17070"/>
                    </a:cubicBezTo>
                    <a:lnTo>
                      <a:pt x="113780" y="17070"/>
                    </a:lnTo>
                    <a:cubicBezTo>
                      <a:pt x="122072" y="17070"/>
                      <a:pt x="128796" y="23794"/>
                      <a:pt x="128796" y="32086"/>
                    </a:cubicBezTo>
                    <a:lnTo>
                      <a:pt x="128796" y="32086"/>
                    </a:lnTo>
                    <a:lnTo>
                      <a:pt x="128796" y="66303"/>
                    </a:lnTo>
                    <a:lnTo>
                      <a:pt x="144094" y="66303"/>
                    </a:lnTo>
                    <a:lnTo>
                      <a:pt x="144094" y="32086"/>
                    </a:lnTo>
                    <a:cubicBezTo>
                      <a:pt x="144094" y="23794"/>
                      <a:pt x="150818" y="17070"/>
                      <a:pt x="159110" y="17070"/>
                    </a:cubicBezTo>
                    <a:lnTo>
                      <a:pt x="159110" y="17070"/>
                    </a:lnTo>
                    <a:cubicBezTo>
                      <a:pt x="167402" y="17070"/>
                      <a:pt x="174126" y="23794"/>
                      <a:pt x="174126" y="32086"/>
                    </a:cubicBezTo>
                    <a:lnTo>
                      <a:pt x="174126" y="32086"/>
                    </a:lnTo>
                    <a:lnTo>
                      <a:pt x="174126" y="66303"/>
                    </a:lnTo>
                    <a:lnTo>
                      <a:pt x="189424" y="66303"/>
                    </a:lnTo>
                    <a:lnTo>
                      <a:pt x="189424" y="32086"/>
                    </a:lnTo>
                    <a:cubicBezTo>
                      <a:pt x="189424" y="23794"/>
                      <a:pt x="196148" y="17070"/>
                      <a:pt x="204440" y="17070"/>
                    </a:cubicBezTo>
                    <a:lnTo>
                      <a:pt x="204440" y="17070"/>
                    </a:lnTo>
                    <a:cubicBezTo>
                      <a:pt x="205976" y="17070"/>
                      <a:pt x="207591" y="17305"/>
                      <a:pt x="208986" y="17728"/>
                    </a:cubicBezTo>
                    <a:lnTo>
                      <a:pt x="208986" y="17728"/>
                    </a:lnTo>
                    <a:lnTo>
                      <a:pt x="208986" y="5439"/>
                    </a:lnTo>
                    <a:lnTo>
                      <a:pt x="205083" y="5439"/>
                    </a:lnTo>
                    <a:lnTo>
                      <a:pt x="205083" y="1207"/>
                    </a:lnTo>
                    <a:lnTo>
                      <a:pt x="208986" y="1207"/>
                    </a:lnTo>
                    <a:lnTo>
                      <a:pt x="208986" y="0"/>
                    </a:lnTo>
                    <a:close/>
                    <a:moveTo>
                      <a:pt x="189832" y="1207"/>
                    </a:moveTo>
                    <a:lnTo>
                      <a:pt x="203766" y="1207"/>
                    </a:lnTo>
                    <a:lnTo>
                      <a:pt x="203766" y="5439"/>
                    </a:lnTo>
                    <a:lnTo>
                      <a:pt x="189832" y="5439"/>
                    </a:lnTo>
                    <a:close/>
                    <a:moveTo>
                      <a:pt x="174581" y="1207"/>
                    </a:moveTo>
                    <a:lnTo>
                      <a:pt x="188515" y="1207"/>
                    </a:lnTo>
                    <a:lnTo>
                      <a:pt x="188515" y="5439"/>
                    </a:lnTo>
                    <a:lnTo>
                      <a:pt x="174581" y="5439"/>
                    </a:lnTo>
                    <a:close/>
                    <a:moveTo>
                      <a:pt x="159314" y="1207"/>
                    </a:moveTo>
                    <a:lnTo>
                      <a:pt x="173264" y="1207"/>
                    </a:lnTo>
                    <a:lnTo>
                      <a:pt x="173264" y="5439"/>
                    </a:lnTo>
                    <a:lnTo>
                      <a:pt x="159314" y="5439"/>
                    </a:lnTo>
                    <a:close/>
                    <a:moveTo>
                      <a:pt x="144063" y="1207"/>
                    </a:moveTo>
                    <a:lnTo>
                      <a:pt x="158013" y="1207"/>
                    </a:lnTo>
                    <a:lnTo>
                      <a:pt x="158013" y="5439"/>
                    </a:lnTo>
                    <a:lnTo>
                      <a:pt x="144063" y="5439"/>
                    </a:lnTo>
                    <a:close/>
                    <a:moveTo>
                      <a:pt x="128812" y="1207"/>
                    </a:moveTo>
                    <a:lnTo>
                      <a:pt x="142762" y="1207"/>
                    </a:lnTo>
                    <a:lnTo>
                      <a:pt x="142762" y="5439"/>
                    </a:lnTo>
                    <a:lnTo>
                      <a:pt x="128812" y="5439"/>
                    </a:lnTo>
                    <a:close/>
                    <a:moveTo>
                      <a:pt x="113560" y="1207"/>
                    </a:moveTo>
                    <a:lnTo>
                      <a:pt x="127511" y="1207"/>
                    </a:lnTo>
                    <a:lnTo>
                      <a:pt x="127511" y="5439"/>
                    </a:lnTo>
                    <a:lnTo>
                      <a:pt x="113560" y="5439"/>
                    </a:lnTo>
                    <a:close/>
                    <a:moveTo>
                      <a:pt x="98309" y="1207"/>
                    </a:moveTo>
                    <a:lnTo>
                      <a:pt x="112259" y="1207"/>
                    </a:lnTo>
                    <a:lnTo>
                      <a:pt x="112259" y="5439"/>
                    </a:lnTo>
                    <a:lnTo>
                      <a:pt x="98309" y="5439"/>
                    </a:lnTo>
                    <a:close/>
                    <a:moveTo>
                      <a:pt x="83058" y="1207"/>
                    </a:moveTo>
                    <a:lnTo>
                      <a:pt x="97008" y="1207"/>
                    </a:lnTo>
                    <a:lnTo>
                      <a:pt x="97008" y="5439"/>
                    </a:lnTo>
                    <a:lnTo>
                      <a:pt x="83058" y="5439"/>
                    </a:lnTo>
                    <a:close/>
                    <a:moveTo>
                      <a:pt x="67807" y="1207"/>
                    </a:moveTo>
                    <a:lnTo>
                      <a:pt x="81757" y="1207"/>
                    </a:lnTo>
                    <a:lnTo>
                      <a:pt x="81757" y="5439"/>
                    </a:lnTo>
                    <a:lnTo>
                      <a:pt x="67807" y="5439"/>
                    </a:lnTo>
                    <a:close/>
                    <a:moveTo>
                      <a:pt x="52556" y="1207"/>
                    </a:moveTo>
                    <a:lnTo>
                      <a:pt x="66490" y="1207"/>
                    </a:lnTo>
                    <a:lnTo>
                      <a:pt x="66490" y="5439"/>
                    </a:lnTo>
                    <a:lnTo>
                      <a:pt x="52556" y="5439"/>
                    </a:lnTo>
                    <a:close/>
                    <a:moveTo>
                      <a:pt x="37305" y="1207"/>
                    </a:moveTo>
                    <a:lnTo>
                      <a:pt x="51239" y="1207"/>
                    </a:lnTo>
                    <a:lnTo>
                      <a:pt x="51239" y="5439"/>
                    </a:lnTo>
                    <a:lnTo>
                      <a:pt x="37305" y="5439"/>
                    </a:lnTo>
                    <a:close/>
                    <a:moveTo>
                      <a:pt x="22038" y="1207"/>
                    </a:moveTo>
                    <a:lnTo>
                      <a:pt x="35988" y="1207"/>
                    </a:lnTo>
                    <a:lnTo>
                      <a:pt x="35988" y="5439"/>
                    </a:lnTo>
                    <a:lnTo>
                      <a:pt x="22038" y="5439"/>
                    </a:lnTo>
                    <a:close/>
                    <a:moveTo>
                      <a:pt x="6787" y="1207"/>
                    </a:moveTo>
                    <a:lnTo>
                      <a:pt x="20737" y="1207"/>
                    </a:lnTo>
                    <a:lnTo>
                      <a:pt x="20737" y="5439"/>
                    </a:lnTo>
                    <a:lnTo>
                      <a:pt x="6787" y="543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88" name="Google Shape;1188;p30"/>
              <p:cNvGrpSpPr/>
              <p:nvPr/>
            </p:nvGrpSpPr>
            <p:grpSpPr>
              <a:xfrm>
                <a:off x="-613275" y="3443675"/>
                <a:ext cx="5224650" cy="1657575"/>
                <a:chOff x="1161525" y="3805200"/>
                <a:chExt cx="5224650" cy="1657575"/>
              </a:xfrm>
            </p:grpSpPr>
            <p:sp>
              <p:nvSpPr>
                <p:cNvPr id="1189" name="Google Shape;1189;p30"/>
                <p:cNvSpPr/>
                <p:nvPr/>
              </p:nvSpPr>
              <p:spPr>
                <a:xfrm>
                  <a:off x="5896325" y="4231925"/>
                  <a:ext cx="4444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6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85" y="1537"/>
                        <a:pt x="17776" y="251"/>
                      </a:cubicBezTo>
                      <a:lnTo>
                        <a:pt x="17776" y="251"/>
                      </a:lnTo>
                      <a:cubicBezTo>
                        <a:pt x="16882" y="79"/>
                        <a:pt x="15957" y="1"/>
                        <a:pt x="15033" y="1"/>
                      </a:cubicBezTo>
                      <a:lnTo>
                        <a:pt x="15033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0" name="Google Shape;1190;p30"/>
                <p:cNvSpPr/>
                <p:nvPr/>
              </p:nvSpPr>
              <p:spPr>
                <a:xfrm>
                  <a:off x="476347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69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66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1" name="Google Shape;1191;p30"/>
                <p:cNvSpPr/>
                <p:nvPr/>
              </p:nvSpPr>
              <p:spPr>
                <a:xfrm>
                  <a:off x="3630225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59" y="251"/>
                      </a:cubicBezTo>
                      <a:lnTo>
                        <a:pt x="17759" y="251"/>
                      </a:lnTo>
                      <a:cubicBezTo>
                        <a:pt x="16881" y="79"/>
                        <a:pt x="15957" y="1"/>
                        <a:pt x="15016" y="1"/>
                      </a:cubicBezTo>
                      <a:lnTo>
                        <a:pt x="15016" y="1"/>
                      </a:lnTo>
                      <a:cubicBezTo>
                        <a:pt x="6725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2" name="Google Shape;1192;p30"/>
                <p:cNvSpPr/>
                <p:nvPr/>
              </p:nvSpPr>
              <p:spPr>
                <a:xfrm>
                  <a:off x="2496975" y="4231925"/>
                  <a:ext cx="444375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75" h="49234" extrusionOk="0">
                      <a:moveTo>
                        <a:pt x="0" y="15017"/>
                      </a:moveTo>
                      <a:lnTo>
                        <a:pt x="0" y="49234"/>
                      </a:lnTo>
                      <a:lnTo>
                        <a:pt x="5486" y="49234"/>
                      </a:lnTo>
                      <a:lnTo>
                        <a:pt x="5486" y="15017"/>
                      </a:lnTo>
                      <a:cubicBezTo>
                        <a:pt x="5486" y="7665"/>
                        <a:pt x="10784" y="1537"/>
                        <a:pt x="17775" y="251"/>
                      </a:cubicBezTo>
                      <a:lnTo>
                        <a:pt x="17775" y="251"/>
                      </a:lnTo>
                      <a:cubicBezTo>
                        <a:pt x="16881" y="79"/>
                        <a:pt x="15957" y="1"/>
                        <a:pt x="15032" y="1"/>
                      </a:cubicBezTo>
                      <a:lnTo>
                        <a:pt x="15032" y="1"/>
                      </a:lnTo>
                      <a:cubicBezTo>
                        <a:pt x="6724" y="1"/>
                        <a:pt x="0" y="6725"/>
                        <a:pt x="0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3" name="Google Shape;1193;p30"/>
                <p:cNvSpPr/>
                <p:nvPr/>
              </p:nvSpPr>
              <p:spPr>
                <a:xfrm>
                  <a:off x="1364100" y="4231925"/>
                  <a:ext cx="444000" cy="1230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760" h="49234" extrusionOk="0">
                      <a:moveTo>
                        <a:pt x="1" y="15017"/>
                      </a:moveTo>
                      <a:lnTo>
                        <a:pt x="1" y="49234"/>
                      </a:lnTo>
                      <a:lnTo>
                        <a:pt x="5487" y="49234"/>
                      </a:lnTo>
                      <a:lnTo>
                        <a:pt x="5487" y="15017"/>
                      </a:lnTo>
                      <a:cubicBezTo>
                        <a:pt x="5487" y="7665"/>
                        <a:pt x="10769" y="1537"/>
                        <a:pt x="17760" y="251"/>
                      </a:cubicBezTo>
                      <a:lnTo>
                        <a:pt x="17760" y="251"/>
                      </a:lnTo>
                      <a:cubicBezTo>
                        <a:pt x="16866" y="79"/>
                        <a:pt x="15957" y="1"/>
                        <a:pt x="15017" y="1"/>
                      </a:cubicBezTo>
                      <a:lnTo>
                        <a:pt x="15017" y="1"/>
                      </a:lnTo>
                      <a:cubicBezTo>
                        <a:pt x="6725" y="1"/>
                        <a:pt x="1" y="6725"/>
                        <a:pt x="1" y="1501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94" name="Google Shape;1194;p30"/>
                <p:cNvSpPr/>
                <p:nvPr/>
              </p:nvSpPr>
              <p:spPr>
                <a:xfrm>
                  <a:off x="1161525" y="3805200"/>
                  <a:ext cx="5224650" cy="1657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986" h="66303" extrusionOk="0">
                      <a:moveTo>
                        <a:pt x="0" y="0"/>
                      </a:moveTo>
                      <a:lnTo>
                        <a:pt x="0" y="1207"/>
                      </a:lnTo>
                      <a:lnTo>
                        <a:pt x="5486" y="1207"/>
                      </a:lnTo>
                      <a:lnTo>
                        <a:pt x="5486" y="5439"/>
                      </a:lnTo>
                      <a:lnTo>
                        <a:pt x="0" y="5439"/>
                      </a:lnTo>
                      <a:lnTo>
                        <a:pt x="0" y="66303"/>
                      </a:lnTo>
                      <a:lnTo>
                        <a:pt x="8104" y="66303"/>
                      </a:lnTo>
                      <a:lnTo>
                        <a:pt x="8104" y="32086"/>
                      </a:lnTo>
                      <a:cubicBezTo>
                        <a:pt x="8104" y="23794"/>
                        <a:pt x="14828" y="17070"/>
                        <a:pt x="23120" y="17070"/>
                      </a:cubicBezTo>
                      <a:lnTo>
                        <a:pt x="23120" y="17070"/>
                      </a:lnTo>
                      <a:cubicBezTo>
                        <a:pt x="31411" y="17070"/>
                        <a:pt x="38136" y="23794"/>
                        <a:pt x="38136" y="32086"/>
                      </a:cubicBezTo>
                      <a:lnTo>
                        <a:pt x="38136" y="32086"/>
                      </a:lnTo>
                      <a:lnTo>
                        <a:pt x="38136" y="66303"/>
                      </a:lnTo>
                      <a:lnTo>
                        <a:pt x="53434" y="66303"/>
                      </a:lnTo>
                      <a:lnTo>
                        <a:pt x="53434" y="32086"/>
                      </a:lnTo>
                      <a:cubicBezTo>
                        <a:pt x="53434" y="23794"/>
                        <a:pt x="60158" y="17070"/>
                        <a:pt x="68450" y="17070"/>
                      </a:cubicBezTo>
                      <a:lnTo>
                        <a:pt x="68450" y="17070"/>
                      </a:lnTo>
                      <a:cubicBezTo>
                        <a:pt x="76741" y="17070"/>
                        <a:pt x="83466" y="23794"/>
                        <a:pt x="83466" y="32086"/>
                      </a:cubicBezTo>
                      <a:lnTo>
                        <a:pt x="83466" y="32086"/>
                      </a:lnTo>
                      <a:lnTo>
                        <a:pt x="83466" y="66303"/>
                      </a:lnTo>
                      <a:lnTo>
                        <a:pt x="98764" y="66303"/>
                      </a:lnTo>
                      <a:lnTo>
                        <a:pt x="98764" y="32086"/>
                      </a:lnTo>
                      <a:cubicBezTo>
                        <a:pt x="98764" y="23794"/>
                        <a:pt x="105488" y="17070"/>
                        <a:pt x="113780" y="17070"/>
                      </a:cubicBezTo>
                      <a:lnTo>
                        <a:pt x="113780" y="17070"/>
                      </a:lnTo>
                      <a:cubicBezTo>
                        <a:pt x="122072" y="17070"/>
                        <a:pt x="128796" y="23794"/>
                        <a:pt x="128796" y="32086"/>
                      </a:cubicBezTo>
                      <a:lnTo>
                        <a:pt x="128796" y="32086"/>
                      </a:lnTo>
                      <a:lnTo>
                        <a:pt x="128796" y="66303"/>
                      </a:lnTo>
                      <a:lnTo>
                        <a:pt x="144094" y="66303"/>
                      </a:lnTo>
                      <a:lnTo>
                        <a:pt x="144094" y="32086"/>
                      </a:lnTo>
                      <a:cubicBezTo>
                        <a:pt x="144094" y="23794"/>
                        <a:pt x="150818" y="17070"/>
                        <a:pt x="159110" y="17070"/>
                      </a:cubicBezTo>
                      <a:lnTo>
                        <a:pt x="159110" y="17070"/>
                      </a:lnTo>
                      <a:cubicBezTo>
                        <a:pt x="167402" y="17070"/>
                        <a:pt x="174126" y="23794"/>
                        <a:pt x="174126" y="32086"/>
                      </a:cubicBezTo>
                      <a:lnTo>
                        <a:pt x="174126" y="32086"/>
                      </a:lnTo>
                      <a:lnTo>
                        <a:pt x="174126" y="66303"/>
                      </a:lnTo>
                      <a:lnTo>
                        <a:pt x="189424" y="66303"/>
                      </a:lnTo>
                      <a:lnTo>
                        <a:pt x="189424" y="32086"/>
                      </a:lnTo>
                      <a:cubicBezTo>
                        <a:pt x="189424" y="23794"/>
                        <a:pt x="196148" y="17070"/>
                        <a:pt x="204440" y="17070"/>
                      </a:cubicBezTo>
                      <a:lnTo>
                        <a:pt x="204440" y="17070"/>
                      </a:lnTo>
                      <a:cubicBezTo>
                        <a:pt x="205976" y="17070"/>
                        <a:pt x="207591" y="17305"/>
                        <a:pt x="208986" y="17728"/>
                      </a:cubicBezTo>
                      <a:lnTo>
                        <a:pt x="208986" y="17728"/>
                      </a:lnTo>
                      <a:lnTo>
                        <a:pt x="208986" y="5439"/>
                      </a:lnTo>
                      <a:lnTo>
                        <a:pt x="205083" y="5439"/>
                      </a:lnTo>
                      <a:lnTo>
                        <a:pt x="205083" y="1207"/>
                      </a:lnTo>
                      <a:lnTo>
                        <a:pt x="208986" y="1207"/>
                      </a:lnTo>
                      <a:lnTo>
                        <a:pt x="208986" y="0"/>
                      </a:lnTo>
                      <a:close/>
                      <a:moveTo>
                        <a:pt x="189832" y="1207"/>
                      </a:moveTo>
                      <a:lnTo>
                        <a:pt x="203766" y="1207"/>
                      </a:lnTo>
                      <a:lnTo>
                        <a:pt x="203766" y="5439"/>
                      </a:lnTo>
                      <a:lnTo>
                        <a:pt x="189832" y="5439"/>
                      </a:lnTo>
                      <a:close/>
                      <a:moveTo>
                        <a:pt x="174581" y="1207"/>
                      </a:moveTo>
                      <a:lnTo>
                        <a:pt x="188515" y="1207"/>
                      </a:lnTo>
                      <a:lnTo>
                        <a:pt x="188515" y="5439"/>
                      </a:lnTo>
                      <a:lnTo>
                        <a:pt x="174581" y="5439"/>
                      </a:lnTo>
                      <a:close/>
                      <a:moveTo>
                        <a:pt x="159314" y="1207"/>
                      </a:moveTo>
                      <a:lnTo>
                        <a:pt x="173264" y="1207"/>
                      </a:lnTo>
                      <a:lnTo>
                        <a:pt x="173264" y="5439"/>
                      </a:lnTo>
                      <a:lnTo>
                        <a:pt x="159314" y="5439"/>
                      </a:lnTo>
                      <a:close/>
                      <a:moveTo>
                        <a:pt x="144063" y="1207"/>
                      </a:moveTo>
                      <a:lnTo>
                        <a:pt x="158013" y="1207"/>
                      </a:lnTo>
                      <a:lnTo>
                        <a:pt x="158013" y="5439"/>
                      </a:lnTo>
                      <a:lnTo>
                        <a:pt x="144063" y="5439"/>
                      </a:lnTo>
                      <a:close/>
                      <a:moveTo>
                        <a:pt x="128812" y="1207"/>
                      </a:moveTo>
                      <a:lnTo>
                        <a:pt x="142762" y="1207"/>
                      </a:lnTo>
                      <a:lnTo>
                        <a:pt x="142762" y="5439"/>
                      </a:lnTo>
                      <a:lnTo>
                        <a:pt x="128812" y="5439"/>
                      </a:lnTo>
                      <a:close/>
                      <a:moveTo>
                        <a:pt x="113560" y="1207"/>
                      </a:moveTo>
                      <a:lnTo>
                        <a:pt x="127511" y="1207"/>
                      </a:lnTo>
                      <a:lnTo>
                        <a:pt x="127511" y="5439"/>
                      </a:lnTo>
                      <a:lnTo>
                        <a:pt x="113560" y="5439"/>
                      </a:lnTo>
                      <a:close/>
                      <a:moveTo>
                        <a:pt x="98309" y="1207"/>
                      </a:moveTo>
                      <a:lnTo>
                        <a:pt x="112259" y="1207"/>
                      </a:lnTo>
                      <a:lnTo>
                        <a:pt x="112259" y="5439"/>
                      </a:lnTo>
                      <a:lnTo>
                        <a:pt x="98309" y="5439"/>
                      </a:lnTo>
                      <a:close/>
                      <a:moveTo>
                        <a:pt x="83058" y="1207"/>
                      </a:moveTo>
                      <a:lnTo>
                        <a:pt x="97008" y="1207"/>
                      </a:lnTo>
                      <a:lnTo>
                        <a:pt x="97008" y="5439"/>
                      </a:lnTo>
                      <a:lnTo>
                        <a:pt x="83058" y="5439"/>
                      </a:lnTo>
                      <a:close/>
                      <a:moveTo>
                        <a:pt x="67807" y="1207"/>
                      </a:moveTo>
                      <a:lnTo>
                        <a:pt x="81757" y="1207"/>
                      </a:lnTo>
                      <a:lnTo>
                        <a:pt x="81757" y="5439"/>
                      </a:lnTo>
                      <a:lnTo>
                        <a:pt x="67807" y="5439"/>
                      </a:lnTo>
                      <a:close/>
                      <a:moveTo>
                        <a:pt x="52556" y="1207"/>
                      </a:moveTo>
                      <a:lnTo>
                        <a:pt x="66490" y="1207"/>
                      </a:lnTo>
                      <a:lnTo>
                        <a:pt x="66490" y="5439"/>
                      </a:lnTo>
                      <a:lnTo>
                        <a:pt x="52556" y="5439"/>
                      </a:lnTo>
                      <a:close/>
                      <a:moveTo>
                        <a:pt x="37305" y="1207"/>
                      </a:moveTo>
                      <a:lnTo>
                        <a:pt x="51239" y="1207"/>
                      </a:lnTo>
                      <a:lnTo>
                        <a:pt x="51239" y="5439"/>
                      </a:lnTo>
                      <a:lnTo>
                        <a:pt x="37305" y="5439"/>
                      </a:lnTo>
                      <a:close/>
                      <a:moveTo>
                        <a:pt x="22038" y="1207"/>
                      </a:moveTo>
                      <a:lnTo>
                        <a:pt x="35988" y="1207"/>
                      </a:lnTo>
                      <a:lnTo>
                        <a:pt x="35988" y="5439"/>
                      </a:lnTo>
                      <a:lnTo>
                        <a:pt x="22038" y="5439"/>
                      </a:lnTo>
                      <a:close/>
                      <a:moveTo>
                        <a:pt x="6787" y="1207"/>
                      </a:moveTo>
                      <a:lnTo>
                        <a:pt x="20737" y="1207"/>
                      </a:lnTo>
                      <a:lnTo>
                        <a:pt x="20737" y="5439"/>
                      </a:lnTo>
                      <a:lnTo>
                        <a:pt x="6787" y="5439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ED07419F-F6C6-4B6A-A4FE-68D7E31FB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80" y="47463"/>
            <a:ext cx="2528708" cy="3446787"/>
          </a:xfrm>
          <a:prstGeom prst="round1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олилиния: фигура 16">
            <a:extLst>
              <a:ext uri="{FF2B5EF4-FFF2-40B4-BE49-F238E27FC236}">
                <a16:creationId xmlns:a16="http://schemas.microsoft.com/office/drawing/2014/main" id="{996E103A-8636-48DA-8FCE-8CC7322E05DE}"/>
              </a:ext>
            </a:extLst>
          </p:cNvPr>
          <p:cNvSpPr/>
          <p:nvPr/>
        </p:nvSpPr>
        <p:spPr>
          <a:xfrm>
            <a:off x="2887776" y="823693"/>
            <a:ext cx="898268" cy="167447"/>
          </a:xfrm>
          <a:custGeom>
            <a:avLst/>
            <a:gdLst>
              <a:gd name="connsiteX0" fmla="*/ 0 w 898268"/>
              <a:gd name="connsiteY0" fmla="*/ 239421 h 247967"/>
              <a:gd name="connsiteX1" fmla="*/ 504202 w 898268"/>
              <a:gd name="connsiteY1" fmla="*/ 139 h 247967"/>
              <a:gd name="connsiteX2" fmla="*/ 871671 w 898268"/>
              <a:gd name="connsiteY2" fmla="*/ 205238 h 247967"/>
              <a:gd name="connsiteX3" fmla="*/ 871671 w 898268"/>
              <a:gd name="connsiteY3" fmla="*/ 239421 h 247967"/>
              <a:gd name="connsiteX4" fmla="*/ 888763 w 898268"/>
              <a:gd name="connsiteY4" fmla="*/ 247967 h 247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8268" h="247967">
                <a:moveTo>
                  <a:pt x="0" y="239421"/>
                </a:moveTo>
                <a:cubicBezTo>
                  <a:pt x="179462" y="122628"/>
                  <a:pt x="358924" y="5836"/>
                  <a:pt x="504202" y="139"/>
                </a:cubicBezTo>
                <a:cubicBezTo>
                  <a:pt x="649480" y="-5558"/>
                  <a:pt x="810426" y="165358"/>
                  <a:pt x="871671" y="205238"/>
                </a:cubicBezTo>
                <a:cubicBezTo>
                  <a:pt x="932916" y="245118"/>
                  <a:pt x="868822" y="232299"/>
                  <a:pt x="871671" y="239421"/>
                </a:cubicBezTo>
                <a:cubicBezTo>
                  <a:pt x="874520" y="246543"/>
                  <a:pt x="881641" y="247255"/>
                  <a:pt x="888763" y="24796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Полилиния: фигура 119">
            <a:extLst>
              <a:ext uri="{FF2B5EF4-FFF2-40B4-BE49-F238E27FC236}">
                <a16:creationId xmlns:a16="http://schemas.microsoft.com/office/drawing/2014/main" id="{E8C956B0-0335-4020-8594-510FB6DC2F55}"/>
              </a:ext>
            </a:extLst>
          </p:cNvPr>
          <p:cNvSpPr/>
          <p:nvPr/>
        </p:nvSpPr>
        <p:spPr>
          <a:xfrm>
            <a:off x="4243167" y="863992"/>
            <a:ext cx="1389108" cy="167448"/>
          </a:xfrm>
          <a:custGeom>
            <a:avLst/>
            <a:gdLst>
              <a:gd name="connsiteX0" fmla="*/ 0 w 898268"/>
              <a:gd name="connsiteY0" fmla="*/ 239421 h 247967"/>
              <a:gd name="connsiteX1" fmla="*/ 504202 w 898268"/>
              <a:gd name="connsiteY1" fmla="*/ 139 h 247967"/>
              <a:gd name="connsiteX2" fmla="*/ 871671 w 898268"/>
              <a:gd name="connsiteY2" fmla="*/ 205238 h 247967"/>
              <a:gd name="connsiteX3" fmla="*/ 871671 w 898268"/>
              <a:gd name="connsiteY3" fmla="*/ 239421 h 247967"/>
              <a:gd name="connsiteX4" fmla="*/ 888763 w 898268"/>
              <a:gd name="connsiteY4" fmla="*/ 247967 h 247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8268" h="247967">
                <a:moveTo>
                  <a:pt x="0" y="239421"/>
                </a:moveTo>
                <a:cubicBezTo>
                  <a:pt x="179462" y="122628"/>
                  <a:pt x="358924" y="5836"/>
                  <a:pt x="504202" y="139"/>
                </a:cubicBezTo>
                <a:cubicBezTo>
                  <a:pt x="649480" y="-5558"/>
                  <a:pt x="810426" y="165358"/>
                  <a:pt x="871671" y="205238"/>
                </a:cubicBezTo>
                <a:cubicBezTo>
                  <a:pt x="932916" y="245118"/>
                  <a:pt x="868822" y="232299"/>
                  <a:pt x="871671" y="239421"/>
                </a:cubicBezTo>
                <a:cubicBezTo>
                  <a:pt x="874520" y="246543"/>
                  <a:pt x="881641" y="247255"/>
                  <a:pt x="888763" y="247967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5196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" name="Google Shape;1256;p34"/>
          <p:cNvSpPr/>
          <p:nvPr/>
        </p:nvSpPr>
        <p:spPr>
          <a:xfrm>
            <a:off x="-94225" y="3782425"/>
            <a:ext cx="4442125" cy="1160325"/>
          </a:xfrm>
          <a:custGeom>
            <a:avLst/>
            <a:gdLst/>
            <a:ahLst/>
            <a:cxnLst/>
            <a:rect l="l" t="t" r="r" b="b"/>
            <a:pathLst>
              <a:path w="177685" h="46413" extrusionOk="0">
                <a:moveTo>
                  <a:pt x="53027" y="1"/>
                </a:moveTo>
                <a:cubicBezTo>
                  <a:pt x="53027" y="1"/>
                  <a:pt x="79109" y="2070"/>
                  <a:pt x="70927" y="2540"/>
                </a:cubicBezTo>
                <a:cubicBezTo>
                  <a:pt x="62761" y="3026"/>
                  <a:pt x="21224" y="5706"/>
                  <a:pt x="20644" y="7838"/>
                </a:cubicBezTo>
                <a:cubicBezTo>
                  <a:pt x="20064" y="9969"/>
                  <a:pt x="61977" y="9076"/>
                  <a:pt x="62369" y="12462"/>
                </a:cubicBezTo>
                <a:cubicBezTo>
                  <a:pt x="62761" y="15847"/>
                  <a:pt x="1" y="12462"/>
                  <a:pt x="1458" y="16098"/>
                </a:cubicBezTo>
                <a:cubicBezTo>
                  <a:pt x="2932" y="19750"/>
                  <a:pt x="51851" y="19202"/>
                  <a:pt x="51459" y="21380"/>
                </a:cubicBezTo>
                <a:cubicBezTo>
                  <a:pt x="51295" y="22331"/>
                  <a:pt x="42835" y="22437"/>
                  <a:pt x="33312" y="22437"/>
                </a:cubicBezTo>
                <a:cubicBezTo>
                  <a:pt x="30561" y="22437"/>
                  <a:pt x="27722" y="22428"/>
                  <a:pt x="24968" y="22428"/>
                </a:cubicBezTo>
                <a:cubicBezTo>
                  <a:pt x="15398" y="22428"/>
                  <a:pt x="6865" y="22536"/>
                  <a:pt x="6694" y="23496"/>
                </a:cubicBezTo>
                <a:cubicBezTo>
                  <a:pt x="6302" y="25691"/>
                  <a:pt x="55362" y="31240"/>
                  <a:pt x="52635" y="32964"/>
                </a:cubicBezTo>
                <a:cubicBezTo>
                  <a:pt x="51598" y="33619"/>
                  <a:pt x="46686" y="33692"/>
                  <a:pt x="40946" y="33692"/>
                </a:cubicBezTo>
                <a:cubicBezTo>
                  <a:pt x="39300" y="33692"/>
                  <a:pt x="37585" y="33686"/>
                  <a:pt x="35874" y="33686"/>
                </a:cubicBezTo>
                <a:cubicBezTo>
                  <a:pt x="27866" y="33686"/>
                  <a:pt x="19940" y="33818"/>
                  <a:pt x="19468" y="35315"/>
                </a:cubicBezTo>
                <a:cubicBezTo>
                  <a:pt x="18559" y="38246"/>
                  <a:pt x="53811" y="46412"/>
                  <a:pt x="53811" y="46412"/>
                </a:cubicBezTo>
                <a:lnTo>
                  <a:pt x="123875" y="46412"/>
                </a:lnTo>
                <a:cubicBezTo>
                  <a:pt x="123875" y="46412"/>
                  <a:pt x="159126" y="38246"/>
                  <a:pt x="158202" y="35315"/>
                </a:cubicBezTo>
                <a:cubicBezTo>
                  <a:pt x="157729" y="33818"/>
                  <a:pt x="149803" y="33686"/>
                  <a:pt x="141795" y="33686"/>
                </a:cubicBezTo>
                <a:cubicBezTo>
                  <a:pt x="140085" y="33686"/>
                  <a:pt x="138370" y="33692"/>
                  <a:pt x="136724" y="33692"/>
                </a:cubicBezTo>
                <a:cubicBezTo>
                  <a:pt x="130984" y="33692"/>
                  <a:pt x="126072" y="33619"/>
                  <a:pt x="125035" y="32964"/>
                </a:cubicBezTo>
                <a:cubicBezTo>
                  <a:pt x="122307" y="31240"/>
                  <a:pt x="171368" y="25691"/>
                  <a:pt x="170976" y="23496"/>
                </a:cubicBezTo>
                <a:cubicBezTo>
                  <a:pt x="170811" y="22536"/>
                  <a:pt x="162283" y="22428"/>
                  <a:pt x="152713" y="22428"/>
                </a:cubicBezTo>
                <a:cubicBezTo>
                  <a:pt x="149960" y="22428"/>
                  <a:pt x="147120" y="22437"/>
                  <a:pt x="144369" y="22437"/>
                </a:cubicBezTo>
                <a:cubicBezTo>
                  <a:pt x="134846" y="22437"/>
                  <a:pt x="126381" y="22331"/>
                  <a:pt x="126210" y="21380"/>
                </a:cubicBezTo>
                <a:cubicBezTo>
                  <a:pt x="125818" y="19202"/>
                  <a:pt x="174738" y="19750"/>
                  <a:pt x="176211" y="16098"/>
                </a:cubicBezTo>
                <a:cubicBezTo>
                  <a:pt x="177685" y="12462"/>
                  <a:pt x="114909" y="15847"/>
                  <a:pt x="115301" y="12462"/>
                </a:cubicBezTo>
                <a:cubicBezTo>
                  <a:pt x="115693" y="9076"/>
                  <a:pt x="157622" y="9969"/>
                  <a:pt x="157026" y="7838"/>
                </a:cubicBezTo>
                <a:cubicBezTo>
                  <a:pt x="156446" y="5706"/>
                  <a:pt x="114909" y="3026"/>
                  <a:pt x="106743" y="2540"/>
                </a:cubicBezTo>
                <a:cubicBezTo>
                  <a:pt x="98561" y="2070"/>
                  <a:pt x="124643" y="1"/>
                  <a:pt x="124643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7" name="Google Shape;1257;p34"/>
          <p:cNvSpPr/>
          <p:nvPr/>
        </p:nvSpPr>
        <p:spPr>
          <a:xfrm>
            <a:off x="-838450" y="4242475"/>
            <a:ext cx="5219975" cy="901025"/>
          </a:xfrm>
          <a:custGeom>
            <a:avLst/>
            <a:gdLst/>
            <a:ahLst/>
            <a:cxnLst/>
            <a:rect l="l" t="t" r="r" b="b"/>
            <a:pathLst>
              <a:path w="208799" h="36041" extrusionOk="0">
                <a:moveTo>
                  <a:pt x="11178" y="0"/>
                </a:moveTo>
                <a:lnTo>
                  <a:pt x="0" y="8522"/>
                </a:lnTo>
                <a:lnTo>
                  <a:pt x="0" y="36041"/>
                </a:lnTo>
                <a:lnTo>
                  <a:pt x="208798" y="36041"/>
                </a:lnTo>
                <a:lnTo>
                  <a:pt x="208798" y="19925"/>
                </a:lnTo>
                <a:lnTo>
                  <a:pt x="161254" y="27018"/>
                </a:lnTo>
                <a:lnTo>
                  <a:pt x="129800" y="19925"/>
                </a:lnTo>
                <a:lnTo>
                  <a:pt x="113259" y="16166"/>
                </a:lnTo>
                <a:lnTo>
                  <a:pt x="98021" y="23284"/>
                </a:lnTo>
                <a:lnTo>
                  <a:pt x="71955" y="3735"/>
                </a:lnTo>
                <a:lnTo>
                  <a:pt x="48472" y="23108"/>
                </a:lnTo>
                <a:lnTo>
                  <a:pt x="11178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8" name="Google Shape;1258;p34"/>
          <p:cNvGrpSpPr/>
          <p:nvPr/>
        </p:nvGrpSpPr>
        <p:grpSpPr>
          <a:xfrm>
            <a:off x="4766341" y="1416933"/>
            <a:ext cx="1530872" cy="2106828"/>
            <a:chOff x="4219225" y="4565175"/>
            <a:chExt cx="389525" cy="536075"/>
          </a:xfrm>
        </p:grpSpPr>
        <p:grpSp>
          <p:nvGrpSpPr>
            <p:cNvPr id="1259" name="Google Shape;1259;p34"/>
            <p:cNvGrpSpPr/>
            <p:nvPr/>
          </p:nvGrpSpPr>
          <p:grpSpPr>
            <a:xfrm>
              <a:off x="4295625" y="4565175"/>
              <a:ext cx="237100" cy="294300"/>
              <a:chOff x="4295625" y="4565175"/>
              <a:chExt cx="237100" cy="294300"/>
            </a:xfrm>
          </p:grpSpPr>
          <p:sp>
            <p:nvSpPr>
              <p:cNvPr id="1260" name="Google Shape;1260;p34"/>
              <p:cNvSpPr/>
              <p:nvPr/>
            </p:nvSpPr>
            <p:spPr>
              <a:xfrm>
                <a:off x="4330900" y="4565175"/>
                <a:ext cx="166175" cy="189675"/>
              </a:xfrm>
              <a:custGeom>
                <a:avLst/>
                <a:gdLst/>
                <a:ahLst/>
                <a:cxnLst/>
                <a:rect l="l" t="t" r="r" b="b"/>
                <a:pathLst>
                  <a:path w="6647" h="7587" extrusionOk="0">
                    <a:moveTo>
                      <a:pt x="3323" y="0"/>
                    </a:moveTo>
                    <a:cubicBezTo>
                      <a:pt x="3323" y="0"/>
                      <a:pt x="2461" y="6850"/>
                      <a:pt x="1" y="6850"/>
                    </a:cubicBezTo>
                    <a:cubicBezTo>
                      <a:pt x="1" y="6850"/>
                      <a:pt x="1286" y="7587"/>
                      <a:pt x="3323" y="7587"/>
                    </a:cubicBezTo>
                    <a:cubicBezTo>
                      <a:pt x="5361" y="7587"/>
                      <a:pt x="6646" y="6850"/>
                      <a:pt x="6646" y="6850"/>
                    </a:cubicBezTo>
                    <a:cubicBezTo>
                      <a:pt x="4186" y="6850"/>
                      <a:pt x="3323" y="0"/>
                      <a:pt x="332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1" name="Google Shape;1261;p34"/>
              <p:cNvSpPr/>
              <p:nvPr/>
            </p:nvSpPr>
            <p:spPr>
              <a:xfrm>
                <a:off x="4295625" y="4689000"/>
                <a:ext cx="237100" cy="170475"/>
              </a:xfrm>
              <a:custGeom>
                <a:avLst/>
                <a:gdLst/>
                <a:ahLst/>
                <a:cxnLst/>
                <a:rect l="l" t="t" r="r" b="b"/>
                <a:pathLst>
                  <a:path w="9484" h="6819" extrusionOk="0">
                    <a:moveTo>
                      <a:pt x="4734" y="0"/>
                    </a:moveTo>
                    <a:cubicBezTo>
                      <a:pt x="4734" y="0"/>
                      <a:pt x="3214" y="5330"/>
                      <a:pt x="1" y="5330"/>
                    </a:cubicBezTo>
                    <a:cubicBezTo>
                      <a:pt x="1" y="5330"/>
                      <a:pt x="1882" y="6819"/>
                      <a:pt x="4734" y="6819"/>
                    </a:cubicBezTo>
                    <a:cubicBezTo>
                      <a:pt x="7587" y="6819"/>
                      <a:pt x="9484" y="5330"/>
                      <a:pt x="9484" y="5330"/>
                    </a:cubicBezTo>
                    <a:cubicBezTo>
                      <a:pt x="6255" y="5330"/>
                      <a:pt x="4734" y="0"/>
                      <a:pt x="473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62" name="Google Shape;1262;p34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263" name="Google Shape;1263;p34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4" name="Google Shape;1264;p34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65" name="Google Shape;1265;p34"/>
          <p:cNvGrpSpPr/>
          <p:nvPr/>
        </p:nvGrpSpPr>
        <p:grpSpPr>
          <a:xfrm>
            <a:off x="4293618" y="1788397"/>
            <a:ext cx="945961" cy="1301858"/>
            <a:chOff x="4219225" y="4565175"/>
            <a:chExt cx="389525" cy="536075"/>
          </a:xfrm>
        </p:grpSpPr>
        <p:grpSp>
          <p:nvGrpSpPr>
            <p:cNvPr id="1266" name="Google Shape;1266;p34"/>
            <p:cNvGrpSpPr/>
            <p:nvPr/>
          </p:nvGrpSpPr>
          <p:grpSpPr>
            <a:xfrm>
              <a:off x="4295625" y="4565175"/>
              <a:ext cx="237100" cy="294300"/>
              <a:chOff x="4295625" y="4565175"/>
              <a:chExt cx="237100" cy="294300"/>
            </a:xfrm>
          </p:grpSpPr>
          <p:sp>
            <p:nvSpPr>
              <p:cNvPr id="1267" name="Google Shape;1267;p34"/>
              <p:cNvSpPr/>
              <p:nvPr/>
            </p:nvSpPr>
            <p:spPr>
              <a:xfrm>
                <a:off x="4330900" y="4565175"/>
                <a:ext cx="166175" cy="189675"/>
              </a:xfrm>
              <a:custGeom>
                <a:avLst/>
                <a:gdLst/>
                <a:ahLst/>
                <a:cxnLst/>
                <a:rect l="l" t="t" r="r" b="b"/>
                <a:pathLst>
                  <a:path w="6647" h="7587" extrusionOk="0">
                    <a:moveTo>
                      <a:pt x="3323" y="0"/>
                    </a:moveTo>
                    <a:cubicBezTo>
                      <a:pt x="3323" y="0"/>
                      <a:pt x="2461" y="6850"/>
                      <a:pt x="1" y="6850"/>
                    </a:cubicBezTo>
                    <a:cubicBezTo>
                      <a:pt x="1" y="6850"/>
                      <a:pt x="1286" y="7587"/>
                      <a:pt x="3323" y="7587"/>
                    </a:cubicBezTo>
                    <a:cubicBezTo>
                      <a:pt x="5361" y="7587"/>
                      <a:pt x="6646" y="6850"/>
                      <a:pt x="6646" y="6850"/>
                    </a:cubicBezTo>
                    <a:cubicBezTo>
                      <a:pt x="4186" y="6850"/>
                      <a:pt x="3323" y="0"/>
                      <a:pt x="33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8" name="Google Shape;1268;p34"/>
              <p:cNvSpPr/>
              <p:nvPr/>
            </p:nvSpPr>
            <p:spPr>
              <a:xfrm>
                <a:off x="4295625" y="4689000"/>
                <a:ext cx="237100" cy="170475"/>
              </a:xfrm>
              <a:custGeom>
                <a:avLst/>
                <a:gdLst/>
                <a:ahLst/>
                <a:cxnLst/>
                <a:rect l="l" t="t" r="r" b="b"/>
                <a:pathLst>
                  <a:path w="9484" h="6819" extrusionOk="0">
                    <a:moveTo>
                      <a:pt x="4734" y="0"/>
                    </a:moveTo>
                    <a:cubicBezTo>
                      <a:pt x="4734" y="0"/>
                      <a:pt x="3214" y="5330"/>
                      <a:pt x="1" y="5330"/>
                    </a:cubicBezTo>
                    <a:cubicBezTo>
                      <a:pt x="1" y="5330"/>
                      <a:pt x="1882" y="6819"/>
                      <a:pt x="4734" y="6819"/>
                    </a:cubicBezTo>
                    <a:cubicBezTo>
                      <a:pt x="7587" y="6819"/>
                      <a:pt x="9484" y="5330"/>
                      <a:pt x="9484" y="5330"/>
                    </a:cubicBezTo>
                    <a:cubicBezTo>
                      <a:pt x="6255" y="5330"/>
                      <a:pt x="4734" y="0"/>
                      <a:pt x="47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69" name="Google Shape;1269;p34"/>
            <p:cNvGrpSpPr/>
            <p:nvPr/>
          </p:nvGrpSpPr>
          <p:grpSpPr>
            <a:xfrm>
              <a:off x="4219225" y="4744250"/>
              <a:ext cx="389525" cy="357000"/>
              <a:chOff x="4219225" y="4744250"/>
              <a:chExt cx="389525" cy="357000"/>
            </a:xfrm>
          </p:grpSpPr>
          <p:sp>
            <p:nvSpPr>
              <p:cNvPr id="1270" name="Google Shape;1270;p34"/>
              <p:cNvSpPr/>
              <p:nvPr/>
            </p:nvSpPr>
            <p:spPr>
              <a:xfrm>
                <a:off x="4271725" y="4744250"/>
                <a:ext cx="284525" cy="204175"/>
              </a:xfrm>
              <a:custGeom>
                <a:avLst/>
                <a:gdLst/>
                <a:ahLst/>
                <a:cxnLst/>
                <a:rect l="l" t="t" r="r" b="b"/>
                <a:pathLst>
                  <a:path w="11381" h="8167" extrusionOk="0">
                    <a:moveTo>
                      <a:pt x="5690" y="0"/>
                    </a:moveTo>
                    <a:cubicBezTo>
                      <a:pt x="5690" y="0"/>
                      <a:pt x="3872" y="6396"/>
                      <a:pt x="1" y="6396"/>
                    </a:cubicBezTo>
                    <a:cubicBezTo>
                      <a:pt x="1" y="6396"/>
                      <a:pt x="2273" y="8167"/>
                      <a:pt x="5690" y="8167"/>
                    </a:cubicBezTo>
                    <a:cubicBezTo>
                      <a:pt x="9107" y="8167"/>
                      <a:pt x="11380" y="6396"/>
                      <a:pt x="11380" y="6396"/>
                    </a:cubicBezTo>
                    <a:cubicBezTo>
                      <a:pt x="7509" y="6396"/>
                      <a:pt x="5690" y="0"/>
                      <a:pt x="569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1" name="Google Shape;1271;p34"/>
              <p:cNvSpPr/>
              <p:nvPr/>
            </p:nvSpPr>
            <p:spPr>
              <a:xfrm>
                <a:off x="4219225" y="4821450"/>
                <a:ext cx="389525" cy="279800"/>
              </a:xfrm>
              <a:custGeom>
                <a:avLst/>
                <a:gdLst/>
                <a:ahLst/>
                <a:cxnLst/>
                <a:rect l="l" t="t" r="r" b="b"/>
                <a:pathLst>
                  <a:path w="15581" h="11192" extrusionOk="0">
                    <a:moveTo>
                      <a:pt x="7790" y="0"/>
                    </a:moveTo>
                    <a:cubicBezTo>
                      <a:pt x="7790" y="0"/>
                      <a:pt x="5298" y="8762"/>
                      <a:pt x="0" y="8762"/>
                    </a:cubicBezTo>
                    <a:cubicBezTo>
                      <a:pt x="0" y="8762"/>
                      <a:pt x="3120" y="11192"/>
                      <a:pt x="7790" y="11192"/>
                    </a:cubicBezTo>
                    <a:cubicBezTo>
                      <a:pt x="12461" y="11192"/>
                      <a:pt x="15581" y="8762"/>
                      <a:pt x="15581" y="8762"/>
                    </a:cubicBezTo>
                    <a:cubicBezTo>
                      <a:pt x="10283" y="8762"/>
                      <a:pt x="7790" y="0"/>
                      <a:pt x="779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72" name="Google Shape;1272;p34"/>
          <p:cNvSpPr/>
          <p:nvPr/>
        </p:nvSpPr>
        <p:spPr>
          <a:xfrm flipH="1">
            <a:off x="-1057094" y="1476025"/>
            <a:ext cx="8629070" cy="2306396"/>
          </a:xfrm>
          <a:custGeom>
            <a:avLst/>
            <a:gdLst/>
            <a:ahLst/>
            <a:cxnLst/>
            <a:rect l="l" t="t" r="r" b="b"/>
            <a:pathLst>
              <a:path w="195272" h="47557" extrusionOk="0">
                <a:moveTo>
                  <a:pt x="169456" y="6161"/>
                </a:moveTo>
                <a:cubicBezTo>
                  <a:pt x="153343" y="18559"/>
                  <a:pt x="158233" y="14907"/>
                  <a:pt x="149001" y="12290"/>
                </a:cubicBezTo>
                <a:lnTo>
                  <a:pt x="149001" y="12290"/>
                </a:lnTo>
                <a:cubicBezTo>
                  <a:pt x="139753" y="9688"/>
                  <a:pt x="141070" y="6020"/>
                  <a:pt x="130489" y="13340"/>
                </a:cubicBezTo>
                <a:lnTo>
                  <a:pt x="130489" y="13340"/>
                </a:lnTo>
                <a:cubicBezTo>
                  <a:pt x="125160" y="17023"/>
                  <a:pt x="118279" y="16318"/>
                  <a:pt x="111147" y="15628"/>
                </a:cubicBezTo>
                <a:lnTo>
                  <a:pt x="111147" y="15628"/>
                </a:lnTo>
                <a:cubicBezTo>
                  <a:pt x="104125" y="14938"/>
                  <a:pt x="96868" y="14233"/>
                  <a:pt x="90645" y="17760"/>
                </a:cubicBezTo>
                <a:lnTo>
                  <a:pt x="90645" y="17760"/>
                </a:lnTo>
                <a:cubicBezTo>
                  <a:pt x="78106" y="24829"/>
                  <a:pt x="65990" y="32980"/>
                  <a:pt x="62416" y="32494"/>
                </a:cubicBezTo>
                <a:lnTo>
                  <a:pt x="62416" y="32494"/>
                </a:lnTo>
                <a:cubicBezTo>
                  <a:pt x="29515" y="28058"/>
                  <a:pt x="1" y="47557"/>
                  <a:pt x="1" y="47557"/>
                </a:cubicBezTo>
                <a:lnTo>
                  <a:pt x="1" y="47557"/>
                </a:lnTo>
                <a:lnTo>
                  <a:pt x="195271" y="47557"/>
                </a:lnTo>
                <a:lnTo>
                  <a:pt x="195271" y="3935"/>
                </a:lnTo>
                <a:cubicBezTo>
                  <a:pt x="195271" y="3935"/>
                  <a:pt x="191525" y="1"/>
                  <a:pt x="184817" y="1"/>
                </a:cubicBezTo>
                <a:lnTo>
                  <a:pt x="184817" y="1"/>
                </a:lnTo>
                <a:cubicBezTo>
                  <a:pt x="180726" y="1"/>
                  <a:pt x="175553" y="1459"/>
                  <a:pt x="169456" y="616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3" name="Google Shape;1273;p34"/>
          <p:cNvSpPr txBox="1">
            <a:spLocks noGrp="1"/>
          </p:cNvSpPr>
          <p:nvPr>
            <p:ph type="title"/>
          </p:nvPr>
        </p:nvSpPr>
        <p:spPr>
          <a:xfrm>
            <a:off x="94960" y="2171887"/>
            <a:ext cx="5629196" cy="16020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Сюжет*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*события в художественной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последовательности</a:t>
            </a:r>
            <a:endParaRPr sz="4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4" name="Google Shape;1274;p34"/>
          <p:cNvSpPr txBox="1">
            <a:spLocks noGrp="1"/>
          </p:cNvSpPr>
          <p:nvPr>
            <p:ph type="title" idx="2"/>
          </p:nvPr>
        </p:nvSpPr>
        <p:spPr>
          <a:xfrm>
            <a:off x="708864" y="540953"/>
            <a:ext cx="1303200" cy="133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76" name="Google Shape;1276;p34"/>
          <p:cNvGrpSpPr/>
          <p:nvPr/>
        </p:nvGrpSpPr>
        <p:grpSpPr>
          <a:xfrm>
            <a:off x="4012765" y="-2"/>
            <a:ext cx="5136119" cy="5858475"/>
            <a:chOff x="1190625" y="238125"/>
            <a:chExt cx="5221225" cy="5955550"/>
          </a:xfrm>
        </p:grpSpPr>
        <p:sp>
          <p:nvSpPr>
            <p:cNvPr id="1277" name="Google Shape;1277;p34"/>
            <p:cNvSpPr/>
            <p:nvPr/>
          </p:nvSpPr>
          <p:spPr>
            <a:xfrm>
              <a:off x="1195625" y="3411700"/>
              <a:ext cx="2401675" cy="1947400"/>
            </a:xfrm>
            <a:custGeom>
              <a:avLst/>
              <a:gdLst/>
              <a:ahLst/>
              <a:cxnLst/>
              <a:rect l="l" t="t" r="r" b="b"/>
              <a:pathLst>
                <a:path w="96067" h="77896" extrusionOk="0">
                  <a:moveTo>
                    <a:pt x="93685" y="0"/>
                  </a:moveTo>
                  <a:lnTo>
                    <a:pt x="1" y="77895"/>
                  </a:lnTo>
                  <a:lnTo>
                    <a:pt x="13434" y="77895"/>
                  </a:lnTo>
                  <a:lnTo>
                    <a:pt x="96066" y="3634"/>
                  </a:lnTo>
                  <a:lnTo>
                    <a:pt x="9368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8" name="Google Shape;1278;p34"/>
            <p:cNvSpPr/>
            <p:nvPr/>
          </p:nvSpPr>
          <p:spPr>
            <a:xfrm>
              <a:off x="1190625" y="5355300"/>
              <a:ext cx="344625" cy="104050"/>
            </a:xfrm>
            <a:custGeom>
              <a:avLst/>
              <a:gdLst/>
              <a:ahLst/>
              <a:cxnLst/>
              <a:rect l="l" t="t" r="r" b="b"/>
              <a:pathLst>
                <a:path w="13785" h="4162" extrusionOk="0">
                  <a:moveTo>
                    <a:pt x="0" y="1"/>
                  </a:moveTo>
                  <a:lnTo>
                    <a:pt x="0" y="4161"/>
                  </a:lnTo>
                  <a:lnTo>
                    <a:pt x="13785" y="4161"/>
                  </a:lnTo>
                  <a:lnTo>
                    <a:pt x="13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34"/>
            <p:cNvSpPr/>
            <p:nvPr/>
          </p:nvSpPr>
          <p:spPr>
            <a:xfrm>
              <a:off x="1524575" y="3787625"/>
              <a:ext cx="1754425" cy="1671725"/>
            </a:xfrm>
            <a:custGeom>
              <a:avLst/>
              <a:gdLst/>
              <a:ahLst/>
              <a:cxnLst/>
              <a:rect l="l" t="t" r="r" b="b"/>
              <a:pathLst>
                <a:path w="70177" h="66869" extrusionOk="0">
                  <a:moveTo>
                    <a:pt x="70176" y="1"/>
                  </a:moveTo>
                  <a:lnTo>
                    <a:pt x="0" y="62658"/>
                  </a:lnTo>
                  <a:lnTo>
                    <a:pt x="0" y="66868"/>
                  </a:lnTo>
                  <a:lnTo>
                    <a:pt x="1680" y="66868"/>
                  </a:lnTo>
                  <a:lnTo>
                    <a:pt x="7017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34"/>
            <p:cNvSpPr/>
            <p:nvPr/>
          </p:nvSpPr>
          <p:spPr>
            <a:xfrm>
              <a:off x="1725075" y="3382250"/>
              <a:ext cx="2440525" cy="2658550"/>
            </a:xfrm>
            <a:custGeom>
              <a:avLst/>
              <a:gdLst/>
              <a:ahLst/>
              <a:cxnLst/>
              <a:rect l="l" t="t" r="r" b="b"/>
              <a:pathLst>
                <a:path w="97621" h="106342" fill="none" extrusionOk="0">
                  <a:moveTo>
                    <a:pt x="1" y="106342"/>
                  </a:moveTo>
                  <a:lnTo>
                    <a:pt x="97620" y="0"/>
                  </a:lnTo>
                </a:path>
              </a:pathLst>
            </a:custGeom>
            <a:solidFill>
              <a:schemeClr val="lt2"/>
            </a:solidFill>
            <a:ln w="73300" cap="flat" cmpd="sng">
              <a:solidFill>
                <a:schemeClr val="l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34"/>
            <p:cNvSpPr/>
            <p:nvPr/>
          </p:nvSpPr>
          <p:spPr>
            <a:xfrm>
              <a:off x="1781475" y="3434250"/>
              <a:ext cx="2436750" cy="2654800"/>
            </a:xfrm>
            <a:custGeom>
              <a:avLst/>
              <a:gdLst/>
              <a:ahLst/>
              <a:cxnLst/>
              <a:rect l="l" t="t" r="r" b="b"/>
              <a:pathLst>
                <a:path w="97470" h="106192" fill="none" extrusionOk="0">
                  <a:moveTo>
                    <a:pt x="0" y="106191"/>
                  </a:moveTo>
                  <a:lnTo>
                    <a:pt x="97469" y="0"/>
                  </a:lnTo>
                </a:path>
              </a:pathLst>
            </a:custGeom>
            <a:solidFill>
              <a:schemeClr val="dk1"/>
            </a:solidFill>
            <a:ln w="73300" cap="flat" cmpd="sng">
              <a:solidFill>
                <a:schemeClr val="dk1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34"/>
            <p:cNvSpPr/>
            <p:nvPr/>
          </p:nvSpPr>
          <p:spPr>
            <a:xfrm>
              <a:off x="2853525" y="4020725"/>
              <a:ext cx="1728725" cy="2124700"/>
            </a:xfrm>
            <a:custGeom>
              <a:avLst/>
              <a:gdLst/>
              <a:ahLst/>
              <a:cxnLst/>
              <a:rect l="l" t="t" r="r" b="b"/>
              <a:pathLst>
                <a:path w="69149" h="84988" fill="none" extrusionOk="0">
                  <a:moveTo>
                    <a:pt x="1" y="84988"/>
                  </a:moveTo>
                  <a:lnTo>
                    <a:pt x="69149" y="0"/>
                  </a:lnTo>
                </a:path>
              </a:pathLst>
            </a:custGeom>
            <a:solidFill>
              <a:schemeClr val="lt2"/>
            </a:solidFill>
            <a:ln w="73300" cap="flat" cmpd="sng">
              <a:solidFill>
                <a:schemeClr val="l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34"/>
            <p:cNvSpPr/>
            <p:nvPr/>
          </p:nvSpPr>
          <p:spPr>
            <a:xfrm>
              <a:off x="2909300" y="4152925"/>
              <a:ext cx="1649150" cy="2040750"/>
            </a:xfrm>
            <a:custGeom>
              <a:avLst/>
              <a:gdLst/>
              <a:ahLst/>
              <a:cxnLst/>
              <a:rect l="l" t="t" r="r" b="b"/>
              <a:pathLst>
                <a:path w="65966" h="81630" fill="none" extrusionOk="0">
                  <a:moveTo>
                    <a:pt x="0" y="81630"/>
                  </a:moveTo>
                  <a:lnTo>
                    <a:pt x="65966" y="0"/>
                  </a:lnTo>
                </a:path>
              </a:pathLst>
            </a:custGeom>
            <a:solidFill>
              <a:schemeClr val="dk1"/>
            </a:solidFill>
            <a:ln w="73300" cap="flat" cmpd="sng">
              <a:solidFill>
                <a:schemeClr val="dk1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34"/>
            <p:cNvSpPr/>
            <p:nvPr/>
          </p:nvSpPr>
          <p:spPr>
            <a:xfrm>
              <a:off x="2349775" y="4713700"/>
              <a:ext cx="276325" cy="276350"/>
            </a:xfrm>
            <a:custGeom>
              <a:avLst/>
              <a:gdLst/>
              <a:ahLst/>
              <a:cxnLst/>
              <a:rect l="l" t="t" r="r" b="b"/>
              <a:pathLst>
                <a:path w="11053" h="11054" fill="none" extrusionOk="0">
                  <a:moveTo>
                    <a:pt x="0" y="11053"/>
                  </a:moveTo>
                  <a:lnTo>
                    <a:pt x="11053" y="1"/>
                  </a:lnTo>
                </a:path>
              </a:pathLst>
            </a:custGeom>
            <a:noFill/>
            <a:ln w="206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34"/>
            <p:cNvSpPr/>
            <p:nvPr/>
          </p:nvSpPr>
          <p:spPr>
            <a:xfrm>
              <a:off x="3414925" y="4473725"/>
              <a:ext cx="276350" cy="276350"/>
            </a:xfrm>
            <a:custGeom>
              <a:avLst/>
              <a:gdLst/>
              <a:ahLst/>
              <a:cxnLst/>
              <a:rect l="l" t="t" r="r" b="b"/>
              <a:pathLst>
                <a:path w="11054" h="11054" fill="none" extrusionOk="0">
                  <a:moveTo>
                    <a:pt x="1" y="11053"/>
                  </a:moveTo>
                  <a:lnTo>
                    <a:pt x="11054" y="0"/>
                  </a:lnTo>
                </a:path>
              </a:pathLst>
            </a:custGeom>
            <a:noFill/>
            <a:ln w="206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34"/>
            <p:cNvSpPr/>
            <p:nvPr/>
          </p:nvSpPr>
          <p:spPr>
            <a:xfrm>
              <a:off x="1785850" y="4985000"/>
              <a:ext cx="276350" cy="276350"/>
            </a:xfrm>
            <a:custGeom>
              <a:avLst/>
              <a:gdLst/>
              <a:ahLst/>
              <a:cxnLst/>
              <a:rect l="l" t="t" r="r" b="b"/>
              <a:pathLst>
                <a:path w="11054" h="11054" fill="none" extrusionOk="0">
                  <a:moveTo>
                    <a:pt x="1" y="11053"/>
                  </a:moveTo>
                  <a:lnTo>
                    <a:pt x="11053" y="1"/>
                  </a:lnTo>
                </a:path>
              </a:pathLst>
            </a:custGeom>
            <a:noFill/>
            <a:ln w="206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7" name="Google Shape;1287;p34"/>
            <p:cNvSpPr/>
            <p:nvPr/>
          </p:nvSpPr>
          <p:spPr>
            <a:xfrm>
              <a:off x="3288375" y="4996900"/>
              <a:ext cx="256900" cy="294525"/>
            </a:xfrm>
            <a:custGeom>
              <a:avLst/>
              <a:gdLst/>
              <a:ahLst/>
              <a:cxnLst/>
              <a:rect l="l" t="t" r="r" b="b"/>
              <a:pathLst>
                <a:path w="10276" h="11781" fill="none" extrusionOk="0">
                  <a:moveTo>
                    <a:pt x="0" y="11780"/>
                  </a:moveTo>
                  <a:lnTo>
                    <a:pt x="10276" y="1"/>
                  </a:lnTo>
                </a:path>
              </a:pathLst>
            </a:custGeom>
            <a:noFill/>
            <a:ln w="206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34"/>
            <p:cNvSpPr/>
            <p:nvPr/>
          </p:nvSpPr>
          <p:spPr>
            <a:xfrm>
              <a:off x="4345400" y="4399800"/>
              <a:ext cx="252525" cy="298250"/>
            </a:xfrm>
            <a:custGeom>
              <a:avLst/>
              <a:gdLst/>
              <a:ahLst/>
              <a:cxnLst/>
              <a:rect l="l" t="t" r="r" b="b"/>
              <a:pathLst>
                <a:path w="10101" h="11930" fill="none" extrusionOk="0">
                  <a:moveTo>
                    <a:pt x="0" y="11930"/>
                  </a:moveTo>
                  <a:lnTo>
                    <a:pt x="10100" y="0"/>
                  </a:lnTo>
                </a:path>
              </a:pathLst>
            </a:custGeom>
            <a:noFill/>
            <a:ln w="206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34"/>
            <p:cNvSpPr/>
            <p:nvPr/>
          </p:nvSpPr>
          <p:spPr>
            <a:xfrm>
              <a:off x="3990125" y="4243150"/>
              <a:ext cx="253150" cy="298275"/>
            </a:xfrm>
            <a:custGeom>
              <a:avLst/>
              <a:gdLst/>
              <a:ahLst/>
              <a:cxnLst/>
              <a:rect l="l" t="t" r="r" b="b"/>
              <a:pathLst>
                <a:path w="10126" h="11931" fill="none" extrusionOk="0">
                  <a:moveTo>
                    <a:pt x="1" y="11930"/>
                  </a:moveTo>
                  <a:lnTo>
                    <a:pt x="10126" y="0"/>
                  </a:lnTo>
                </a:path>
              </a:pathLst>
            </a:custGeom>
            <a:noFill/>
            <a:ln w="206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34"/>
            <p:cNvSpPr/>
            <p:nvPr/>
          </p:nvSpPr>
          <p:spPr>
            <a:xfrm>
              <a:off x="3708175" y="2313625"/>
              <a:ext cx="2599025" cy="2064925"/>
            </a:xfrm>
            <a:custGeom>
              <a:avLst/>
              <a:gdLst/>
              <a:ahLst/>
              <a:cxnLst/>
              <a:rect l="l" t="t" r="r" b="b"/>
              <a:pathLst>
                <a:path w="103961" h="82597" extrusionOk="0">
                  <a:moveTo>
                    <a:pt x="1611" y="0"/>
                  </a:moveTo>
                  <a:cubicBezTo>
                    <a:pt x="524" y="0"/>
                    <a:pt x="0" y="63"/>
                    <a:pt x="0" y="63"/>
                  </a:cubicBezTo>
                  <a:lnTo>
                    <a:pt x="15088" y="76079"/>
                  </a:lnTo>
                  <a:cubicBezTo>
                    <a:pt x="15088" y="76079"/>
                    <a:pt x="23905" y="82597"/>
                    <a:pt x="30841" y="82597"/>
                  </a:cubicBezTo>
                  <a:cubicBezTo>
                    <a:pt x="33009" y="82597"/>
                    <a:pt x="34993" y="81960"/>
                    <a:pt x="36467" y="80289"/>
                  </a:cubicBezTo>
                  <a:cubicBezTo>
                    <a:pt x="45640" y="69913"/>
                    <a:pt x="83660" y="37958"/>
                    <a:pt x="88196" y="34174"/>
                  </a:cubicBezTo>
                  <a:cubicBezTo>
                    <a:pt x="91892" y="31097"/>
                    <a:pt x="97933" y="30614"/>
                    <a:pt x="101365" y="30614"/>
                  </a:cubicBezTo>
                  <a:cubicBezTo>
                    <a:pt x="102937" y="30614"/>
                    <a:pt x="103961" y="30715"/>
                    <a:pt x="103961" y="30715"/>
                  </a:cubicBezTo>
                  <a:lnTo>
                    <a:pt x="103585" y="12695"/>
                  </a:lnTo>
                  <a:cubicBezTo>
                    <a:pt x="103585" y="12695"/>
                    <a:pt x="91065" y="14257"/>
                    <a:pt x="76115" y="14257"/>
                  </a:cubicBezTo>
                  <a:cubicBezTo>
                    <a:pt x="63887" y="14257"/>
                    <a:pt x="50033" y="13212"/>
                    <a:pt x="40076" y="9412"/>
                  </a:cubicBezTo>
                  <a:cubicBezTo>
                    <a:pt x="17828" y="893"/>
                    <a:pt x="5712" y="0"/>
                    <a:pt x="1611" y="0"/>
                  </a:cubicBezTo>
                  <a:close/>
                </a:path>
              </a:pathLst>
            </a:custGeom>
            <a:solidFill>
              <a:srgbClr val="71C7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1" name="Google Shape;1291;p34"/>
            <p:cNvSpPr/>
            <p:nvPr/>
          </p:nvSpPr>
          <p:spPr>
            <a:xfrm>
              <a:off x="3708175" y="2313625"/>
              <a:ext cx="2599025" cy="2064925"/>
            </a:xfrm>
            <a:custGeom>
              <a:avLst/>
              <a:gdLst/>
              <a:ahLst/>
              <a:cxnLst/>
              <a:rect l="l" t="t" r="r" b="b"/>
              <a:pathLst>
                <a:path w="103961" h="82597" extrusionOk="0">
                  <a:moveTo>
                    <a:pt x="1611" y="0"/>
                  </a:moveTo>
                  <a:cubicBezTo>
                    <a:pt x="524" y="0"/>
                    <a:pt x="0" y="63"/>
                    <a:pt x="0" y="63"/>
                  </a:cubicBezTo>
                  <a:lnTo>
                    <a:pt x="15088" y="76079"/>
                  </a:lnTo>
                  <a:cubicBezTo>
                    <a:pt x="15088" y="76079"/>
                    <a:pt x="23905" y="82597"/>
                    <a:pt x="30841" y="82597"/>
                  </a:cubicBezTo>
                  <a:cubicBezTo>
                    <a:pt x="33009" y="82597"/>
                    <a:pt x="34993" y="81960"/>
                    <a:pt x="36467" y="80289"/>
                  </a:cubicBezTo>
                  <a:cubicBezTo>
                    <a:pt x="45640" y="69913"/>
                    <a:pt x="83660" y="37958"/>
                    <a:pt x="88196" y="34174"/>
                  </a:cubicBezTo>
                  <a:cubicBezTo>
                    <a:pt x="91892" y="31097"/>
                    <a:pt x="97933" y="30614"/>
                    <a:pt x="101365" y="30614"/>
                  </a:cubicBezTo>
                  <a:cubicBezTo>
                    <a:pt x="102937" y="30614"/>
                    <a:pt x="103961" y="30715"/>
                    <a:pt x="103961" y="30715"/>
                  </a:cubicBezTo>
                  <a:lnTo>
                    <a:pt x="103585" y="12695"/>
                  </a:lnTo>
                  <a:cubicBezTo>
                    <a:pt x="103585" y="12695"/>
                    <a:pt x="91065" y="14257"/>
                    <a:pt x="76115" y="14257"/>
                  </a:cubicBezTo>
                  <a:cubicBezTo>
                    <a:pt x="63887" y="14257"/>
                    <a:pt x="50033" y="13212"/>
                    <a:pt x="40076" y="9412"/>
                  </a:cubicBezTo>
                  <a:cubicBezTo>
                    <a:pt x="17828" y="893"/>
                    <a:pt x="5712" y="0"/>
                    <a:pt x="16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2" name="Google Shape;1292;p34"/>
            <p:cNvSpPr/>
            <p:nvPr/>
          </p:nvSpPr>
          <p:spPr>
            <a:xfrm>
              <a:off x="6079100" y="2824200"/>
              <a:ext cx="231250" cy="214075"/>
            </a:xfrm>
            <a:custGeom>
              <a:avLst/>
              <a:gdLst/>
              <a:ahLst/>
              <a:cxnLst/>
              <a:rect l="l" t="t" r="r" b="b"/>
              <a:pathLst>
                <a:path w="9250" h="8563" extrusionOk="0">
                  <a:moveTo>
                    <a:pt x="8900" y="1"/>
                  </a:moveTo>
                  <a:cubicBezTo>
                    <a:pt x="8029" y="1"/>
                    <a:pt x="7085" y="257"/>
                    <a:pt x="6215" y="257"/>
                  </a:cubicBezTo>
                  <a:cubicBezTo>
                    <a:pt x="6097" y="257"/>
                    <a:pt x="5980" y="252"/>
                    <a:pt x="5866" y="242"/>
                  </a:cubicBezTo>
                  <a:lnTo>
                    <a:pt x="26" y="442"/>
                  </a:lnTo>
                  <a:lnTo>
                    <a:pt x="1" y="8563"/>
                  </a:lnTo>
                  <a:cubicBezTo>
                    <a:pt x="3059" y="7861"/>
                    <a:pt x="5540" y="7836"/>
                    <a:pt x="9149" y="7786"/>
                  </a:cubicBezTo>
                  <a:lnTo>
                    <a:pt x="9249" y="16"/>
                  </a:lnTo>
                  <a:cubicBezTo>
                    <a:pt x="9134" y="6"/>
                    <a:pt x="9018" y="1"/>
                    <a:pt x="89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34"/>
            <p:cNvSpPr/>
            <p:nvPr/>
          </p:nvSpPr>
          <p:spPr>
            <a:xfrm>
              <a:off x="5775225" y="2846525"/>
              <a:ext cx="231850" cy="296400"/>
            </a:xfrm>
            <a:custGeom>
              <a:avLst/>
              <a:gdLst/>
              <a:ahLst/>
              <a:cxnLst/>
              <a:rect l="l" t="t" r="r" b="b"/>
              <a:pathLst>
                <a:path w="9274" h="11856" extrusionOk="0">
                  <a:moveTo>
                    <a:pt x="51" y="0"/>
                  </a:moveTo>
                  <a:lnTo>
                    <a:pt x="0" y="11855"/>
                  </a:lnTo>
                  <a:cubicBezTo>
                    <a:pt x="3083" y="10702"/>
                    <a:pt x="6141" y="9725"/>
                    <a:pt x="9224" y="8898"/>
                  </a:cubicBezTo>
                  <a:lnTo>
                    <a:pt x="9274" y="101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4" name="Google Shape;1294;p34"/>
            <p:cNvSpPr/>
            <p:nvPr/>
          </p:nvSpPr>
          <p:spPr>
            <a:xfrm>
              <a:off x="5124225" y="2813950"/>
              <a:ext cx="236850" cy="688000"/>
            </a:xfrm>
            <a:custGeom>
              <a:avLst/>
              <a:gdLst/>
              <a:ahLst/>
              <a:cxnLst/>
              <a:rect l="l" t="t" r="r" b="b"/>
              <a:pathLst>
                <a:path w="9474" h="27520" extrusionOk="0">
                  <a:moveTo>
                    <a:pt x="301" y="0"/>
                  </a:moveTo>
                  <a:lnTo>
                    <a:pt x="0" y="27519"/>
                  </a:lnTo>
                  <a:cubicBezTo>
                    <a:pt x="2958" y="25238"/>
                    <a:pt x="6316" y="22707"/>
                    <a:pt x="9449" y="21003"/>
                  </a:cubicBezTo>
                  <a:lnTo>
                    <a:pt x="9474" y="1128"/>
                  </a:lnTo>
                  <a:lnTo>
                    <a:pt x="30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5" name="Google Shape;1295;p34"/>
            <p:cNvSpPr/>
            <p:nvPr/>
          </p:nvSpPr>
          <p:spPr>
            <a:xfrm>
              <a:off x="5457550" y="2827100"/>
              <a:ext cx="235000" cy="457425"/>
            </a:xfrm>
            <a:custGeom>
              <a:avLst/>
              <a:gdLst/>
              <a:ahLst/>
              <a:cxnLst/>
              <a:rect l="l" t="t" r="r" b="b"/>
              <a:pathLst>
                <a:path w="9400" h="18297" extrusionOk="0">
                  <a:moveTo>
                    <a:pt x="201" y="0"/>
                  </a:moveTo>
                  <a:lnTo>
                    <a:pt x="1" y="18296"/>
                  </a:lnTo>
                  <a:cubicBezTo>
                    <a:pt x="2532" y="16993"/>
                    <a:pt x="5063" y="15740"/>
                    <a:pt x="7620" y="14612"/>
                  </a:cubicBezTo>
                  <a:cubicBezTo>
                    <a:pt x="8171" y="14361"/>
                    <a:pt x="8697" y="14136"/>
                    <a:pt x="9249" y="13910"/>
                  </a:cubicBezTo>
                  <a:lnTo>
                    <a:pt x="9399" y="602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6" name="Google Shape;1296;p34"/>
            <p:cNvSpPr/>
            <p:nvPr/>
          </p:nvSpPr>
          <p:spPr>
            <a:xfrm>
              <a:off x="4741375" y="2710550"/>
              <a:ext cx="291400" cy="1037000"/>
            </a:xfrm>
            <a:custGeom>
              <a:avLst/>
              <a:gdLst/>
              <a:ahLst/>
              <a:cxnLst/>
              <a:rect l="l" t="t" r="r" b="b"/>
              <a:pathLst>
                <a:path w="11656" h="41480" extrusionOk="0">
                  <a:moveTo>
                    <a:pt x="1" y="1"/>
                  </a:moveTo>
                  <a:lnTo>
                    <a:pt x="2056" y="41480"/>
                  </a:lnTo>
                  <a:cubicBezTo>
                    <a:pt x="5615" y="38522"/>
                    <a:pt x="8071" y="36417"/>
                    <a:pt x="11329" y="34136"/>
                  </a:cubicBezTo>
                  <a:lnTo>
                    <a:pt x="11655" y="33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7" name="Google Shape;1297;p34"/>
            <p:cNvSpPr/>
            <p:nvPr/>
          </p:nvSpPr>
          <p:spPr>
            <a:xfrm>
              <a:off x="4741375" y="2630975"/>
              <a:ext cx="1478750" cy="111500"/>
            </a:xfrm>
            <a:custGeom>
              <a:avLst/>
              <a:gdLst/>
              <a:ahLst/>
              <a:cxnLst/>
              <a:rect l="l" t="t" r="r" b="b"/>
              <a:pathLst>
                <a:path w="59150" h="4460" extrusionOk="0">
                  <a:moveTo>
                    <a:pt x="1" y="1"/>
                  </a:moveTo>
                  <a:cubicBezTo>
                    <a:pt x="1" y="1"/>
                    <a:pt x="201" y="101"/>
                    <a:pt x="627" y="251"/>
                  </a:cubicBezTo>
                  <a:cubicBezTo>
                    <a:pt x="1028" y="377"/>
                    <a:pt x="1630" y="577"/>
                    <a:pt x="2432" y="828"/>
                  </a:cubicBezTo>
                  <a:cubicBezTo>
                    <a:pt x="3209" y="1053"/>
                    <a:pt x="4161" y="1329"/>
                    <a:pt x="5264" y="1580"/>
                  </a:cubicBezTo>
                  <a:cubicBezTo>
                    <a:pt x="6367" y="1855"/>
                    <a:pt x="7620" y="2156"/>
                    <a:pt x="8998" y="2407"/>
                  </a:cubicBezTo>
                  <a:cubicBezTo>
                    <a:pt x="9675" y="2532"/>
                    <a:pt x="10402" y="2683"/>
                    <a:pt x="11129" y="2808"/>
                  </a:cubicBezTo>
                  <a:cubicBezTo>
                    <a:pt x="11881" y="2908"/>
                    <a:pt x="12658" y="3058"/>
                    <a:pt x="13460" y="3159"/>
                  </a:cubicBezTo>
                  <a:cubicBezTo>
                    <a:pt x="14237" y="3284"/>
                    <a:pt x="15064" y="3384"/>
                    <a:pt x="15891" y="3510"/>
                  </a:cubicBezTo>
                  <a:cubicBezTo>
                    <a:pt x="16718" y="3610"/>
                    <a:pt x="17595" y="3685"/>
                    <a:pt x="18447" y="3785"/>
                  </a:cubicBezTo>
                  <a:cubicBezTo>
                    <a:pt x="19324" y="3886"/>
                    <a:pt x="20201" y="3936"/>
                    <a:pt x="21104" y="4011"/>
                  </a:cubicBezTo>
                  <a:cubicBezTo>
                    <a:pt x="22006" y="4086"/>
                    <a:pt x="22908" y="4161"/>
                    <a:pt x="23836" y="4211"/>
                  </a:cubicBezTo>
                  <a:cubicBezTo>
                    <a:pt x="24738" y="4261"/>
                    <a:pt x="25665" y="4312"/>
                    <a:pt x="26592" y="4362"/>
                  </a:cubicBezTo>
                  <a:cubicBezTo>
                    <a:pt x="27520" y="4387"/>
                    <a:pt x="28447" y="4412"/>
                    <a:pt x="29400" y="4437"/>
                  </a:cubicBezTo>
                  <a:cubicBezTo>
                    <a:pt x="30018" y="4454"/>
                    <a:pt x="30639" y="4459"/>
                    <a:pt x="31260" y="4459"/>
                  </a:cubicBezTo>
                  <a:cubicBezTo>
                    <a:pt x="32502" y="4459"/>
                    <a:pt x="33744" y="4437"/>
                    <a:pt x="34963" y="4437"/>
                  </a:cubicBezTo>
                  <a:cubicBezTo>
                    <a:pt x="36793" y="4412"/>
                    <a:pt x="38598" y="4312"/>
                    <a:pt x="40352" y="4261"/>
                  </a:cubicBezTo>
                  <a:cubicBezTo>
                    <a:pt x="42081" y="4136"/>
                    <a:pt x="43786" y="4011"/>
                    <a:pt x="45365" y="3911"/>
                  </a:cubicBezTo>
                  <a:cubicBezTo>
                    <a:pt x="46969" y="3810"/>
                    <a:pt x="48472" y="3660"/>
                    <a:pt x="49876" y="3560"/>
                  </a:cubicBezTo>
                  <a:cubicBezTo>
                    <a:pt x="51279" y="3434"/>
                    <a:pt x="52532" y="3309"/>
                    <a:pt x="53685" y="3184"/>
                  </a:cubicBezTo>
                  <a:cubicBezTo>
                    <a:pt x="54813" y="3084"/>
                    <a:pt x="55791" y="2983"/>
                    <a:pt x="56593" y="2883"/>
                  </a:cubicBezTo>
                  <a:cubicBezTo>
                    <a:pt x="58221" y="2708"/>
                    <a:pt x="59149" y="2607"/>
                    <a:pt x="59149" y="2607"/>
                  </a:cubicBezTo>
                  <a:lnTo>
                    <a:pt x="59149" y="2607"/>
                  </a:lnTo>
                  <a:cubicBezTo>
                    <a:pt x="59149" y="2607"/>
                    <a:pt x="58221" y="2683"/>
                    <a:pt x="56593" y="2808"/>
                  </a:cubicBezTo>
                  <a:cubicBezTo>
                    <a:pt x="55791" y="2883"/>
                    <a:pt x="54788" y="2958"/>
                    <a:pt x="53660" y="3058"/>
                  </a:cubicBezTo>
                  <a:cubicBezTo>
                    <a:pt x="52532" y="3159"/>
                    <a:pt x="51254" y="3234"/>
                    <a:pt x="49851" y="3334"/>
                  </a:cubicBezTo>
                  <a:cubicBezTo>
                    <a:pt x="48472" y="3434"/>
                    <a:pt x="46969" y="3560"/>
                    <a:pt x="45365" y="3635"/>
                  </a:cubicBezTo>
                  <a:cubicBezTo>
                    <a:pt x="43760" y="3710"/>
                    <a:pt x="42081" y="3810"/>
                    <a:pt x="40327" y="3911"/>
                  </a:cubicBezTo>
                  <a:cubicBezTo>
                    <a:pt x="38598" y="3936"/>
                    <a:pt x="36793" y="4036"/>
                    <a:pt x="34963" y="4036"/>
                  </a:cubicBezTo>
                  <a:cubicBezTo>
                    <a:pt x="33904" y="4036"/>
                    <a:pt x="32844" y="4052"/>
                    <a:pt x="31784" y="4052"/>
                  </a:cubicBezTo>
                  <a:cubicBezTo>
                    <a:pt x="30989" y="4052"/>
                    <a:pt x="30194" y="4043"/>
                    <a:pt x="29400" y="4011"/>
                  </a:cubicBezTo>
                  <a:cubicBezTo>
                    <a:pt x="28472" y="3986"/>
                    <a:pt x="27545" y="3961"/>
                    <a:pt x="26618" y="3936"/>
                  </a:cubicBezTo>
                  <a:cubicBezTo>
                    <a:pt x="25690" y="3911"/>
                    <a:pt x="24763" y="3860"/>
                    <a:pt x="23861" y="3810"/>
                  </a:cubicBezTo>
                  <a:cubicBezTo>
                    <a:pt x="22933" y="3785"/>
                    <a:pt x="22031" y="3710"/>
                    <a:pt x="21129" y="3635"/>
                  </a:cubicBezTo>
                  <a:cubicBezTo>
                    <a:pt x="20252" y="3560"/>
                    <a:pt x="19349" y="3510"/>
                    <a:pt x="18497" y="3409"/>
                  </a:cubicBezTo>
                  <a:cubicBezTo>
                    <a:pt x="17620" y="3334"/>
                    <a:pt x="16768" y="3234"/>
                    <a:pt x="15941" y="3159"/>
                  </a:cubicBezTo>
                  <a:cubicBezTo>
                    <a:pt x="15089" y="3058"/>
                    <a:pt x="14287" y="2958"/>
                    <a:pt x="13485" y="2858"/>
                  </a:cubicBezTo>
                  <a:cubicBezTo>
                    <a:pt x="12708" y="2758"/>
                    <a:pt x="11931" y="2632"/>
                    <a:pt x="11179" y="2532"/>
                  </a:cubicBezTo>
                  <a:cubicBezTo>
                    <a:pt x="10452" y="2407"/>
                    <a:pt x="9725" y="2282"/>
                    <a:pt x="9049" y="2156"/>
                  </a:cubicBezTo>
                  <a:cubicBezTo>
                    <a:pt x="8347" y="2056"/>
                    <a:pt x="7695" y="1931"/>
                    <a:pt x="7069" y="1805"/>
                  </a:cubicBezTo>
                  <a:cubicBezTo>
                    <a:pt x="6442" y="1680"/>
                    <a:pt x="5840" y="1555"/>
                    <a:pt x="5289" y="1429"/>
                  </a:cubicBezTo>
                  <a:cubicBezTo>
                    <a:pt x="4186" y="1179"/>
                    <a:pt x="3234" y="953"/>
                    <a:pt x="2457" y="753"/>
                  </a:cubicBezTo>
                  <a:cubicBezTo>
                    <a:pt x="1655" y="527"/>
                    <a:pt x="1053" y="352"/>
                    <a:pt x="627" y="226"/>
                  </a:cubicBezTo>
                  <a:cubicBezTo>
                    <a:pt x="202" y="76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BE5F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8" name="Google Shape;1298;p34"/>
            <p:cNvSpPr/>
            <p:nvPr/>
          </p:nvSpPr>
          <p:spPr>
            <a:xfrm>
              <a:off x="2813425" y="2315200"/>
              <a:ext cx="1819575" cy="2078425"/>
            </a:xfrm>
            <a:custGeom>
              <a:avLst/>
              <a:gdLst/>
              <a:ahLst/>
              <a:cxnLst/>
              <a:rect l="l" t="t" r="r" b="b"/>
              <a:pathLst>
                <a:path w="72783" h="83137" extrusionOk="0">
                  <a:moveTo>
                    <a:pt x="36392" y="0"/>
                  </a:moveTo>
                  <a:cubicBezTo>
                    <a:pt x="16291" y="0"/>
                    <a:pt x="1" y="16291"/>
                    <a:pt x="1" y="36391"/>
                  </a:cubicBezTo>
                  <a:lnTo>
                    <a:pt x="201" y="79048"/>
                  </a:lnTo>
                  <a:cubicBezTo>
                    <a:pt x="201" y="82729"/>
                    <a:pt x="6614" y="83137"/>
                    <a:pt x="8887" y="83137"/>
                  </a:cubicBezTo>
                  <a:cubicBezTo>
                    <a:pt x="9385" y="83137"/>
                    <a:pt x="9684" y="83117"/>
                    <a:pt x="9675" y="83108"/>
                  </a:cubicBezTo>
                  <a:lnTo>
                    <a:pt x="63084" y="83108"/>
                  </a:lnTo>
                  <a:cubicBezTo>
                    <a:pt x="63134" y="83033"/>
                    <a:pt x="72432" y="76843"/>
                    <a:pt x="72432" y="72356"/>
                  </a:cubicBezTo>
                  <a:lnTo>
                    <a:pt x="72783" y="36391"/>
                  </a:lnTo>
                  <a:cubicBezTo>
                    <a:pt x="72783" y="16291"/>
                    <a:pt x="56492" y="0"/>
                    <a:pt x="363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34"/>
            <p:cNvSpPr/>
            <p:nvPr/>
          </p:nvSpPr>
          <p:spPr>
            <a:xfrm>
              <a:off x="2990750" y="2492500"/>
              <a:ext cx="1464325" cy="1724350"/>
            </a:xfrm>
            <a:custGeom>
              <a:avLst/>
              <a:gdLst/>
              <a:ahLst/>
              <a:cxnLst/>
              <a:rect l="l" t="t" r="r" b="b"/>
              <a:pathLst>
                <a:path w="58573" h="68974" extrusionOk="0">
                  <a:moveTo>
                    <a:pt x="29299" y="1"/>
                  </a:moveTo>
                  <a:cubicBezTo>
                    <a:pt x="13133" y="1"/>
                    <a:pt x="0" y="13159"/>
                    <a:pt x="0" y="29274"/>
                  </a:cubicBezTo>
                  <a:lnTo>
                    <a:pt x="201" y="65239"/>
                  </a:lnTo>
                  <a:cubicBezTo>
                    <a:pt x="928" y="66167"/>
                    <a:pt x="2757" y="67721"/>
                    <a:pt x="4612" y="68974"/>
                  </a:cubicBezTo>
                  <a:lnTo>
                    <a:pt x="53635" y="68974"/>
                  </a:lnTo>
                  <a:cubicBezTo>
                    <a:pt x="56692" y="66467"/>
                    <a:pt x="57870" y="65114"/>
                    <a:pt x="58246" y="64538"/>
                  </a:cubicBezTo>
                  <a:lnTo>
                    <a:pt x="58572" y="29274"/>
                  </a:lnTo>
                  <a:cubicBezTo>
                    <a:pt x="58572" y="13134"/>
                    <a:pt x="45439" y="1"/>
                    <a:pt x="2929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0" name="Google Shape;1300;p34"/>
            <p:cNvSpPr/>
            <p:nvPr/>
          </p:nvSpPr>
          <p:spPr>
            <a:xfrm>
              <a:off x="2817825" y="3984375"/>
              <a:ext cx="1822075" cy="419200"/>
            </a:xfrm>
            <a:custGeom>
              <a:avLst/>
              <a:gdLst/>
              <a:ahLst/>
              <a:cxnLst/>
              <a:rect l="l" t="t" r="r" b="b"/>
              <a:pathLst>
                <a:path w="72883" h="16768" extrusionOk="0">
                  <a:moveTo>
                    <a:pt x="72883" y="0"/>
                  </a:moveTo>
                  <a:lnTo>
                    <a:pt x="0" y="51"/>
                  </a:lnTo>
                  <a:lnTo>
                    <a:pt x="25" y="12281"/>
                  </a:lnTo>
                  <a:cubicBezTo>
                    <a:pt x="25" y="15962"/>
                    <a:pt x="6438" y="16370"/>
                    <a:pt x="8711" y="16370"/>
                  </a:cubicBezTo>
                  <a:cubicBezTo>
                    <a:pt x="9209" y="16370"/>
                    <a:pt x="9508" y="16350"/>
                    <a:pt x="9499" y="16341"/>
                  </a:cubicBezTo>
                  <a:lnTo>
                    <a:pt x="62908" y="16341"/>
                  </a:lnTo>
                  <a:cubicBezTo>
                    <a:pt x="62958" y="16266"/>
                    <a:pt x="72256" y="16767"/>
                    <a:pt x="72256" y="12281"/>
                  </a:cubicBezTo>
                  <a:lnTo>
                    <a:pt x="72883" y="0"/>
                  </a:lnTo>
                  <a:close/>
                </a:path>
              </a:pathLst>
            </a:custGeom>
            <a:solidFill>
              <a:srgbClr val="5595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1" name="Google Shape;1301;p34"/>
            <p:cNvSpPr/>
            <p:nvPr/>
          </p:nvSpPr>
          <p:spPr>
            <a:xfrm>
              <a:off x="2817825" y="3984375"/>
              <a:ext cx="1822075" cy="419200"/>
            </a:xfrm>
            <a:custGeom>
              <a:avLst/>
              <a:gdLst/>
              <a:ahLst/>
              <a:cxnLst/>
              <a:rect l="l" t="t" r="r" b="b"/>
              <a:pathLst>
                <a:path w="72883" h="16768" extrusionOk="0">
                  <a:moveTo>
                    <a:pt x="72883" y="0"/>
                  </a:moveTo>
                  <a:lnTo>
                    <a:pt x="0" y="51"/>
                  </a:lnTo>
                  <a:lnTo>
                    <a:pt x="25" y="12281"/>
                  </a:lnTo>
                  <a:cubicBezTo>
                    <a:pt x="25" y="15962"/>
                    <a:pt x="6438" y="16370"/>
                    <a:pt x="8711" y="16370"/>
                  </a:cubicBezTo>
                  <a:cubicBezTo>
                    <a:pt x="9209" y="16370"/>
                    <a:pt x="9508" y="16350"/>
                    <a:pt x="9499" y="16341"/>
                  </a:cubicBezTo>
                  <a:lnTo>
                    <a:pt x="62908" y="16341"/>
                  </a:lnTo>
                  <a:cubicBezTo>
                    <a:pt x="62958" y="16266"/>
                    <a:pt x="72256" y="16767"/>
                    <a:pt x="72256" y="12281"/>
                  </a:cubicBezTo>
                  <a:lnTo>
                    <a:pt x="7288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34"/>
            <p:cNvSpPr/>
            <p:nvPr/>
          </p:nvSpPr>
          <p:spPr>
            <a:xfrm>
              <a:off x="2965050" y="4074600"/>
              <a:ext cx="198650" cy="198650"/>
            </a:xfrm>
            <a:custGeom>
              <a:avLst/>
              <a:gdLst/>
              <a:ahLst/>
              <a:cxnLst/>
              <a:rect l="l" t="t" r="r" b="b"/>
              <a:pathLst>
                <a:path w="7946" h="7946" extrusionOk="0">
                  <a:moveTo>
                    <a:pt x="3961" y="0"/>
                  </a:moveTo>
                  <a:cubicBezTo>
                    <a:pt x="1780" y="0"/>
                    <a:pt x="1" y="1780"/>
                    <a:pt x="1" y="3960"/>
                  </a:cubicBezTo>
                  <a:cubicBezTo>
                    <a:pt x="1" y="6166"/>
                    <a:pt x="1780" y="7945"/>
                    <a:pt x="3961" y="7945"/>
                  </a:cubicBezTo>
                  <a:cubicBezTo>
                    <a:pt x="6166" y="7945"/>
                    <a:pt x="7946" y="6166"/>
                    <a:pt x="7946" y="3960"/>
                  </a:cubicBezTo>
                  <a:cubicBezTo>
                    <a:pt x="7946" y="1780"/>
                    <a:pt x="6166" y="0"/>
                    <a:pt x="3961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4"/>
            <p:cNvSpPr/>
            <p:nvPr/>
          </p:nvSpPr>
          <p:spPr>
            <a:xfrm>
              <a:off x="2975700" y="4085875"/>
              <a:ext cx="176725" cy="176100"/>
            </a:xfrm>
            <a:custGeom>
              <a:avLst/>
              <a:gdLst/>
              <a:ahLst/>
              <a:cxnLst/>
              <a:rect l="l" t="t" r="r" b="b"/>
              <a:pathLst>
                <a:path w="7069" h="7044" extrusionOk="0">
                  <a:moveTo>
                    <a:pt x="3535" y="1"/>
                  </a:moveTo>
                  <a:cubicBezTo>
                    <a:pt x="1580" y="1"/>
                    <a:pt x="1" y="1580"/>
                    <a:pt x="1" y="3509"/>
                  </a:cubicBezTo>
                  <a:cubicBezTo>
                    <a:pt x="1" y="5464"/>
                    <a:pt x="1580" y="7043"/>
                    <a:pt x="3535" y="7043"/>
                  </a:cubicBezTo>
                  <a:cubicBezTo>
                    <a:pt x="5490" y="7043"/>
                    <a:pt x="7069" y="5464"/>
                    <a:pt x="7069" y="3509"/>
                  </a:cubicBezTo>
                  <a:cubicBezTo>
                    <a:pt x="7069" y="1580"/>
                    <a:pt x="5490" y="1"/>
                    <a:pt x="353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4"/>
            <p:cNvSpPr/>
            <p:nvPr/>
          </p:nvSpPr>
          <p:spPr>
            <a:xfrm>
              <a:off x="4270200" y="4074600"/>
              <a:ext cx="198650" cy="198650"/>
            </a:xfrm>
            <a:custGeom>
              <a:avLst/>
              <a:gdLst/>
              <a:ahLst/>
              <a:cxnLst/>
              <a:rect l="l" t="t" r="r" b="b"/>
              <a:pathLst>
                <a:path w="7946" h="7946" extrusionOk="0">
                  <a:moveTo>
                    <a:pt x="3961" y="0"/>
                  </a:moveTo>
                  <a:cubicBezTo>
                    <a:pt x="1780" y="0"/>
                    <a:pt x="1" y="1780"/>
                    <a:pt x="1" y="3960"/>
                  </a:cubicBezTo>
                  <a:cubicBezTo>
                    <a:pt x="1" y="6166"/>
                    <a:pt x="1780" y="7945"/>
                    <a:pt x="3961" y="7945"/>
                  </a:cubicBezTo>
                  <a:cubicBezTo>
                    <a:pt x="6166" y="7945"/>
                    <a:pt x="7946" y="6166"/>
                    <a:pt x="7946" y="3960"/>
                  </a:cubicBezTo>
                  <a:cubicBezTo>
                    <a:pt x="7946" y="1780"/>
                    <a:pt x="6166" y="0"/>
                    <a:pt x="3961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4"/>
            <p:cNvSpPr/>
            <p:nvPr/>
          </p:nvSpPr>
          <p:spPr>
            <a:xfrm>
              <a:off x="4281475" y="4085875"/>
              <a:ext cx="176100" cy="176100"/>
            </a:xfrm>
            <a:custGeom>
              <a:avLst/>
              <a:gdLst/>
              <a:ahLst/>
              <a:cxnLst/>
              <a:rect l="l" t="t" r="r" b="b"/>
              <a:pathLst>
                <a:path w="7044" h="7044" extrusionOk="0">
                  <a:moveTo>
                    <a:pt x="3510" y="1"/>
                  </a:moveTo>
                  <a:cubicBezTo>
                    <a:pt x="1580" y="1"/>
                    <a:pt x="1" y="1580"/>
                    <a:pt x="1" y="3509"/>
                  </a:cubicBezTo>
                  <a:cubicBezTo>
                    <a:pt x="1" y="5464"/>
                    <a:pt x="1580" y="7043"/>
                    <a:pt x="3510" y="7043"/>
                  </a:cubicBezTo>
                  <a:cubicBezTo>
                    <a:pt x="5464" y="7043"/>
                    <a:pt x="7043" y="5464"/>
                    <a:pt x="7043" y="3509"/>
                  </a:cubicBezTo>
                  <a:cubicBezTo>
                    <a:pt x="7043" y="1580"/>
                    <a:pt x="5464" y="1"/>
                    <a:pt x="351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4"/>
            <p:cNvSpPr/>
            <p:nvPr/>
          </p:nvSpPr>
          <p:spPr>
            <a:xfrm>
              <a:off x="3237625" y="4080875"/>
              <a:ext cx="960550" cy="21325"/>
            </a:xfrm>
            <a:custGeom>
              <a:avLst/>
              <a:gdLst/>
              <a:ahLst/>
              <a:cxnLst/>
              <a:rect l="l" t="t" r="r" b="b"/>
              <a:pathLst>
                <a:path w="38422" h="853" extrusionOk="0">
                  <a:moveTo>
                    <a:pt x="401" y="0"/>
                  </a:moveTo>
                  <a:cubicBezTo>
                    <a:pt x="176" y="0"/>
                    <a:pt x="0" y="176"/>
                    <a:pt x="0" y="401"/>
                  </a:cubicBezTo>
                  <a:lnTo>
                    <a:pt x="0" y="451"/>
                  </a:lnTo>
                  <a:cubicBezTo>
                    <a:pt x="0" y="677"/>
                    <a:pt x="176" y="852"/>
                    <a:pt x="401" y="852"/>
                  </a:cubicBezTo>
                  <a:lnTo>
                    <a:pt x="38020" y="852"/>
                  </a:lnTo>
                  <a:cubicBezTo>
                    <a:pt x="38246" y="852"/>
                    <a:pt x="38421" y="677"/>
                    <a:pt x="38421" y="451"/>
                  </a:cubicBezTo>
                  <a:lnTo>
                    <a:pt x="38421" y="401"/>
                  </a:lnTo>
                  <a:cubicBezTo>
                    <a:pt x="38421" y="176"/>
                    <a:pt x="38246" y="0"/>
                    <a:pt x="38020" y="0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4"/>
            <p:cNvSpPr/>
            <p:nvPr/>
          </p:nvSpPr>
          <p:spPr>
            <a:xfrm>
              <a:off x="3237625" y="4164825"/>
              <a:ext cx="960550" cy="20700"/>
            </a:xfrm>
            <a:custGeom>
              <a:avLst/>
              <a:gdLst/>
              <a:ahLst/>
              <a:cxnLst/>
              <a:rect l="l" t="t" r="r" b="b"/>
              <a:pathLst>
                <a:path w="38422" h="828" extrusionOk="0">
                  <a:moveTo>
                    <a:pt x="401" y="1"/>
                  </a:moveTo>
                  <a:cubicBezTo>
                    <a:pt x="176" y="1"/>
                    <a:pt x="0" y="176"/>
                    <a:pt x="0" y="402"/>
                  </a:cubicBezTo>
                  <a:lnTo>
                    <a:pt x="0" y="427"/>
                  </a:lnTo>
                  <a:cubicBezTo>
                    <a:pt x="0" y="652"/>
                    <a:pt x="176" y="828"/>
                    <a:pt x="401" y="828"/>
                  </a:cubicBezTo>
                  <a:lnTo>
                    <a:pt x="38020" y="828"/>
                  </a:lnTo>
                  <a:cubicBezTo>
                    <a:pt x="38246" y="828"/>
                    <a:pt x="38421" y="652"/>
                    <a:pt x="38421" y="427"/>
                  </a:cubicBezTo>
                  <a:lnTo>
                    <a:pt x="38421" y="402"/>
                  </a:lnTo>
                  <a:cubicBezTo>
                    <a:pt x="38421" y="176"/>
                    <a:pt x="38246" y="1"/>
                    <a:pt x="38020" y="1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4"/>
            <p:cNvSpPr/>
            <p:nvPr/>
          </p:nvSpPr>
          <p:spPr>
            <a:xfrm>
              <a:off x="3237625" y="4248150"/>
              <a:ext cx="960550" cy="20700"/>
            </a:xfrm>
            <a:custGeom>
              <a:avLst/>
              <a:gdLst/>
              <a:ahLst/>
              <a:cxnLst/>
              <a:rect l="l" t="t" r="r" b="b"/>
              <a:pathLst>
                <a:path w="38422" h="828" extrusionOk="0">
                  <a:moveTo>
                    <a:pt x="401" y="1"/>
                  </a:moveTo>
                  <a:cubicBezTo>
                    <a:pt x="176" y="1"/>
                    <a:pt x="0" y="176"/>
                    <a:pt x="0" y="402"/>
                  </a:cubicBezTo>
                  <a:lnTo>
                    <a:pt x="0" y="427"/>
                  </a:lnTo>
                  <a:cubicBezTo>
                    <a:pt x="0" y="653"/>
                    <a:pt x="176" y="828"/>
                    <a:pt x="401" y="828"/>
                  </a:cubicBezTo>
                  <a:lnTo>
                    <a:pt x="38020" y="828"/>
                  </a:lnTo>
                  <a:cubicBezTo>
                    <a:pt x="38246" y="828"/>
                    <a:pt x="38421" y="653"/>
                    <a:pt x="38421" y="427"/>
                  </a:cubicBezTo>
                  <a:lnTo>
                    <a:pt x="38421" y="402"/>
                  </a:lnTo>
                  <a:cubicBezTo>
                    <a:pt x="38421" y="176"/>
                    <a:pt x="38246" y="1"/>
                    <a:pt x="38020" y="1"/>
                  </a:cubicBez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4"/>
            <p:cNvSpPr/>
            <p:nvPr/>
          </p:nvSpPr>
          <p:spPr>
            <a:xfrm>
              <a:off x="3132975" y="3026350"/>
              <a:ext cx="1201175" cy="647275"/>
            </a:xfrm>
            <a:custGeom>
              <a:avLst/>
              <a:gdLst/>
              <a:ahLst/>
              <a:cxnLst/>
              <a:rect l="l" t="t" r="r" b="b"/>
              <a:pathLst>
                <a:path w="48047" h="25891" extrusionOk="0">
                  <a:moveTo>
                    <a:pt x="1329" y="0"/>
                  </a:moveTo>
                  <a:cubicBezTo>
                    <a:pt x="602" y="0"/>
                    <a:pt x="1" y="602"/>
                    <a:pt x="1" y="1329"/>
                  </a:cubicBezTo>
                  <a:lnTo>
                    <a:pt x="1" y="24562"/>
                  </a:lnTo>
                  <a:cubicBezTo>
                    <a:pt x="1" y="25314"/>
                    <a:pt x="602" y="25890"/>
                    <a:pt x="1329" y="25890"/>
                  </a:cubicBezTo>
                  <a:lnTo>
                    <a:pt x="46718" y="25890"/>
                  </a:lnTo>
                  <a:cubicBezTo>
                    <a:pt x="47445" y="25890"/>
                    <a:pt x="48046" y="25314"/>
                    <a:pt x="48046" y="24562"/>
                  </a:cubicBezTo>
                  <a:lnTo>
                    <a:pt x="48046" y="1329"/>
                  </a:lnTo>
                  <a:cubicBezTo>
                    <a:pt x="48046" y="602"/>
                    <a:pt x="47445" y="0"/>
                    <a:pt x="467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4"/>
            <p:cNvSpPr/>
            <p:nvPr/>
          </p:nvSpPr>
          <p:spPr>
            <a:xfrm>
              <a:off x="3362925" y="2733750"/>
              <a:ext cx="678600" cy="198625"/>
            </a:xfrm>
            <a:custGeom>
              <a:avLst/>
              <a:gdLst/>
              <a:ahLst/>
              <a:cxnLst/>
              <a:rect l="l" t="t" r="r" b="b"/>
              <a:pathLst>
                <a:path w="27144" h="7945" extrusionOk="0">
                  <a:moveTo>
                    <a:pt x="1580" y="0"/>
                  </a:moveTo>
                  <a:cubicBezTo>
                    <a:pt x="803" y="0"/>
                    <a:pt x="1" y="652"/>
                    <a:pt x="1" y="1479"/>
                  </a:cubicBezTo>
                  <a:lnTo>
                    <a:pt x="1" y="6441"/>
                  </a:lnTo>
                  <a:cubicBezTo>
                    <a:pt x="1" y="7268"/>
                    <a:pt x="803" y="7945"/>
                    <a:pt x="1580" y="7945"/>
                  </a:cubicBezTo>
                  <a:lnTo>
                    <a:pt x="25565" y="7945"/>
                  </a:lnTo>
                  <a:cubicBezTo>
                    <a:pt x="26342" y="7945"/>
                    <a:pt x="27144" y="7268"/>
                    <a:pt x="27144" y="6441"/>
                  </a:cubicBezTo>
                  <a:lnTo>
                    <a:pt x="27144" y="1479"/>
                  </a:lnTo>
                  <a:cubicBezTo>
                    <a:pt x="27144" y="652"/>
                    <a:pt x="26342" y="0"/>
                    <a:pt x="255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4"/>
            <p:cNvSpPr/>
            <p:nvPr/>
          </p:nvSpPr>
          <p:spPr>
            <a:xfrm>
              <a:off x="3404275" y="2765075"/>
              <a:ext cx="21325" cy="125325"/>
            </a:xfrm>
            <a:custGeom>
              <a:avLst/>
              <a:gdLst/>
              <a:ahLst/>
              <a:cxnLst/>
              <a:rect l="l" t="t" r="r" b="b"/>
              <a:pathLst>
                <a:path w="853" h="5013" extrusionOk="0">
                  <a:moveTo>
                    <a:pt x="427" y="0"/>
                  </a:moveTo>
                  <a:cubicBezTo>
                    <a:pt x="201" y="0"/>
                    <a:pt x="1" y="201"/>
                    <a:pt x="1" y="426"/>
                  </a:cubicBezTo>
                  <a:lnTo>
                    <a:pt x="1" y="4612"/>
                  </a:lnTo>
                  <a:cubicBezTo>
                    <a:pt x="1" y="4837"/>
                    <a:pt x="201" y="5013"/>
                    <a:pt x="427" y="5013"/>
                  </a:cubicBezTo>
                  <a:cubicBezTo>
                    <a:pt x="652" y="5013"/>
                    <a:pt x="853" y="4837"/>
                    <a:pt x="853" y="4612"/>
                  </a:cubicBezTo>
                  <a:lnTo>
                    <a:pt x="853" y="426"/>
                  </a:lnTo>
                  <a:cubicBezTo>
                    <a:pt x="853" y="201"/>
                    <a:pt x="652" y="0"/>
                    <a:pt x="427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4"/>
            <p:cNvSpPr/>
            <p:nvPr/>
          </p:nvSpPr>
          <p:spPr>
            <a:xfrm>
              <a:off x="3456925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01" y="0"/>
                  </a:moveTo>
                  <a:cubicBezTo>
                    <a:pt x="176" y="0"/>
                    <a:pt x="0" y="201"/>
                    <a:pt x="0" y="426"/>
                  </a:cubicBezTo>
                  <a:lnTo>
                    <a:pt x="0" y="4612"/>
                  </a:lnTo>
                  <a:cubicBezTo>
                    <a:pt x="0" y="4837"/>
                    <a:pt x="176" y="5013"/>
                    <a:pt x="401" y="5013"/>
                  </a:cubicBezTo>
                  <a:cubicBezTo>
                    <a:pt x="652" y="5013"/>
                    <a:pt x="827" y="4837"/>
                    <a:pt x="827" y="4612"/>
                  </a:cubicBezTo>
                  <a:lnTo>
                    <a:pt x="827" y="426"/>
                  </a:lnTo>
                  <a:cubicBezTo>
                    <a:pt x="827" y="201"/>
                    <a:pt x="652" y="0"/>
                    <a:pt x="401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4"/>
            <p:cNvSpPr/>
            <p:nvPr/>
          </p:nvSpPr>
          <p:spPr>
            <a:xfrm>
              <a:off x="3508925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26" y="0"/>
                  </a:moveTo>
                  <a:cubicBezTo>
                    <a:pt x="176" y="0"/>
                    <a:pt x="0" y="201"/>
                    <a:pt x="0" y="426"/>
                  </a:cubicBezTo>
                  <a:lnTo>
                    <a:pt x="0" y="4612"/>
                  </a:lnTo>
                  <a:cubicBezTo>
                    <a:pt x="0" y="4837"/>
                    <a:pt x="176" y="5013"/>
                    <a:pt x="426" y="5013"/>
                  </a:cubicBezTo>
                  <a:cubicBezTo>
                    <a:pt x="652" y="5013"/>
                    <a:pt x="827" y="4837"/>
                    <a:pt x="827" y="4612"/>
                  </a:cubicBezTo>
                  <a:lnTo>
                    <a:pt x="827" y="426"/>
                  </a:lnTo>
                  <a:cubicBezTo>
                    <a:pt x="827" y="201"/>
                    <a:pt x="652" y="0"/>
                    <a:pt x="42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4"/>
            <p:cNvSpPr/>
            <p:nvPr/>
          </p:nvSpPr>
          <p:spPr>
            <a:xfrm>
              <a:off x="3560925" y="2765075"/>
              <a:ext cx="21325" cy="125325"/>
            </a:xfrm>
            <a:custGeom>
              <a:avLst/>
              <a:gdLst/>
              <a:ahLst/>
              <a:cxnLst/>
              <a:rect l="l" t="t" r="r" b="b"/>
              <a:pathLst>
                <a:path w="853" h="5013" extrusionOk="0">
                  <a:moveTo>
                    <a:pt x="427" y="0"/>
                  </a:moveTo>
                  <a:cubicBezTo>
                    <a:pt x="201" y="0"/>
                    <a:pt x="1" y="201"/>
                    <a:pt x="1" y="426"/>
                  </a:cubicBezTo>
                  <a:lnTo>
                    <a:pt x="1" y="4612"/>
                  </a:lnTo>
                  <a:cubicBezTo>
                    <a:pt x="1" y="4837"/>
                    <a:pt x="201" y="5013"/>
                    <a:pt x="427" y="5013"/>
                  </a:cubicBezTo>
                  <a:cubicBezTo>
                    <a:pt x="652" y="5013"/>
                    <a:pt x="853" y="4837"/>
                    <a:pt x="853" y="4612"/>
                  </a:cubicBezTo>
                  <a:lnTo>
                    <a:pt x="853" y="426"/>
                  </a:lnTo>
                  <a:cubicBezTo>
                    <a:pt x="853" y="201"/>
                    <a:pt x="652" y="0"/>
                    <a:pt x="427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4"/>
            <p:cNvSpPr/>
            <p:nvPr/>
          </p:nvSpPr>
          <p:spPr>
            <a:xfrm>
              <a:off x="3613550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02" y="0"/>
                  </a:moveTo>
                  <a:cubicBezTo>
                    <a:pt x="176" y="0"/>
                    <a:pt x="1" y="201"/>
                    <a:pt x="1" y="426"/>
                  </a:cubicBezTo>
                  <a:lnTo>
                    <a:pt x="1" y="4612"/>
                  </a:lnTo>
                  <a:cubicBezTo>
                    <a:pt x="1" y="4837"/>
                    <a:pt x="176" y="5013"/>
                    <a:pt x="402" y="5013"/>
                  </a:cubicBezTo>
                  <a:cubicBezTo>
                    <a:pt x="652" y="5013"/>
                    <a:pt x="828" y="4837"/>
                    <a:pt x="828" y="4612"/>
                  </a:cubicBezTo>
                  <a:lnTo>
                    <a:pt x="828" y="426"/>
                  </a:lnTo>
                  <a:cubicBezTo>
                    <a:pt x="828" y="201"/>
                    <a:pt x="652" y="0"/>
                    <a:pt x="402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4"/>
            <p:cNvSpPr/>
            <p:nvPr/>
          </p:nvSpPr>
          <p:spPr>
            <a:xfrm>
              <a:off x="3665575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26" y="0"/>
                  </a:moveTo>
                  <a:cubicBezTo>
                    <a:pt x="175" y="0"/>
                    <a:pt x="0" y="201"/>
                    <a:pt x="0" y="426"/>
                  </a:cubicBezTo>
                  <a:lnTo>
                    <a:pt x="0" y="4612"/>
                  </a:lnTo>
                  <a:cubicBezTo>
                    <a:pt x="0" y="4837"/>
                    <a:pt x="175" y="5013"/>
                    <a:pt x="426" y="5013"/>
                  </a:cubicBezTo>
                  <a:cubicBezTo>
                    <a:pt x="652" y="5013"/>
                    <a:pt x="827" y="4837"/>
                    <a:pt x="827" y="4612"/>
                  </a:cubicBezTo>
                  <a:lnTo>
                    <a:pt x="827" y="426"/>
                  </a:lnTo>
                  <a:cubicBezTo>
                    <a:pt x="827" y="201"/>
                    <a:pt x="652" y="0"/>
                    <a:pt x="42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4"/>
            <p:cNvSpPr/>
            <p:nvPr/>
          </p:nvSpPr>
          <p:spPr>
            <a:xfrm>
              <a:off x="3717575" y="2765075"/>
              <a:ext cx="21325" cy="125325"/>
            </a:xfrm>
            <a:custGeom>
              <a:avLst/>
              <a:gdLst/>
              <a:ahLst/>
              <a:cxnLst/>
              <a:rect l="l" t="t" r="r" b="b"/>
              <a:pathLst>
                <a:path w="853" h="5013" extrusionOk="0">
                  <a:moveTo>
                    <a:pt x="426" y="0"/>
                  </a:moveTo>
                  <a:cubicBezTo>
                    <a:pt x="201" y="0"/>
                    <a:pt x="0" y="201"/>
                    <a:pt x="0" y="426"/>
                  </a:cubicBezTo>
                  <a:lnTo>
                    <a:pt x="0" y="4612"/>
                  </a:lnTo>
                  <a:cubicBezTo>
                    <a:pt x="0" y="4837"/>
                    <a:pt x="201" y="5013"/>
                    <a:pt x="426" y="5013"/>
                  </a:cubicBezTo>
                  <a:cubicBezTo>
                    <a:pt x="652" y="5013"/>
                    <a:pt x="852" y="4837"/>
                    <a:pt x="852" y="4612"/>
                  </a:cubicBezTo>
                  <a:lnTo>
                    <a:pt x="852" y="426"/>
                  </a:lnTo>
                  <a:cubicBezTo>
                    <a:pt x="852" y="201"/>
                    <a:pt x="652" y="0"/>
                    <a:pt x="42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4"/>
            <p:cNvSpPr/>
            <p:nvPr/>
          </p:nvSpPr>
          <p:spPr>
            <a:xfrm>
              <a:off x="3770200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02" y="0"/>
                  </a:moveTo>
                  <a:cubicBezTo>
                    <a:pt x="176" y="0"/>
                    <a:pt x="1" y="201"/>
                    <a:pt x="1" y="426"/>
                  </a:cubicBezTo>
                  <a:lnTo>
                    <a:pt x="1" y="4612"/>
                  </a:lnTo>
                  <a:cubicBezTo>
                    <a:pt x="1" y="4837"/>
                    <a:pt x="176" y="5013"/>
                    <a:pt x="402" y="5013"/>
                  </a:cubicBezTo>
                  <a:cubicBezTo>
                    <a:pt x="652" y="5013"/>
                    <a:pt x="828" y="4837"/>
                    <a:pt x="828" y="4612"/>
                  </a:cubicBezTo>
                  <a:lnTo>
                    <a:pt x="828" y="426"/>
                  </a:lnTo>
                  <a:cubicBezTo>
                    <a:pt x="828" y="201"/>
                    <a:pt x="652" y="0"/>
                    <a:pt x="402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4"/>
            <p:cNvSpPr/>
            <p:nvPr/>
          </p:nvSpPr>
          <p:spPr>
            <a:xfrm>
              <a:off x="3822200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27" y="0"/>
                  </a:moveTo>
                  <a:cubicBezTo>
                    <a:pt x="176" y="0"/>
                    <a:pt x="1" y="201"/>
                    <a:pt x="1" y="426"/>
                  </a:cubicBezTo>
                  <a:lnTo>
                    <a:pt x="1" y="4612"/>
                  </a:lnTo>
                  <a:cubicBezTo>
                    <a:pt x="1" y="4837"/>
                    <a:pt x="176" y="5013"/>
                    <a:pt x="427" y="5013"/>
                  </a:cubicBezTo>
                  <a:cubicBezTo>
                    <a:pt x="652" y="5013"/>
                    <a:pt x="828" y="4837"/>
                    <a:pt x="828" y="4612"/>
                  </a:cubicBezTo>
                  <a:lnTo>
                    <a:pt x="828" y="426"/>
                  </a:lnTo>
                  <a:cubicBezTo>
                    <a:pt x="828" y="201"/>
                    <a:pt x="652" y="0"/>
                    <a:pt x="427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4"/>
            <p:cNvSpPr/>
            <p:nvPr/>
          </p:nvSpPr>
          <p:spPr>
            <a:xfrm>
              <a:off x="3874200" y="2765075"/>
              <a:ext cx="21350" cy="125325"/>
            </a:xfrm>
            <a:custGeom>
              <a:avLst/>
              <a:gdLst/>
              <a:ahLst/>
              <a:cxnLst/>
              <a:rect l="l" t="t" r="r" b="b"/>
              <a:pathLst>
                <a:path w="854" h="5013" extrusionOk="0">
                  <a:moveTo>
                    <a:pt x="427" y="0"/>
                  </a:moveTo>
                  <a:cubicBezTo>
                    <a:pt x="201" y="0"/>
                    <a:pt x="1" y="201"/>
                    <a:pt x="1" y="426"/>
                  </a:cubicBezTo>
                  <a:lnTo>
                    <a:pt x="1" y="4612"/>
                  </a:lnTo>
                  <a:cubicBezTo>
                    <a:pt x="1" y="4837"/>
                    <a:pt x="201" y="5013"/>
                    <a:pt x="427" y="5013"/>
                  </a:cubicBezTo>
                  <a:cubicBezTo>
                    <a:pt x="653" y="5013"/>
                    <a:pt x="853" y="4837"/>
                    <a:pt x="853" y="4612"/>
                  </a:cubicBezTo>
                  <a:lnTo>
                    <a:pt x="853" y="426"/>
                  </a:lnTo>
                  <a:cubicBezTo>
                    <a:pt x="853" y="201"/>
                    <a:pt x="653" y="0"/>
                    <a:pt x="427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4"/>
            <p:cNvSpPr/>
            <p:nvPr/>
          </p:nvSpPr>
          <p:spPr>
            <a:xfrm>
              <a:off x="3926850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01" y="0"/>
                  </a:moveTo>
                  <a:cubicBezTo>
                    <a:pt x="176" y="0"/>
                    <a:pt x="0" y="201"/>
                    <a:pt x="0" y="426"/>
                  </a:cubicBezTo>
                  <a:lnTo>
                    <a:pt x="0" y="4612"/>
                  </a:lnTo>
                  <a:cubicBezTo>
                    <a:pt x="0" y="4837"/>
                    <a:pt x="176" y="5013"/>
                    <a:pt x="401" y="5013"/>
                  </a:cubicBezTo>
                  <a:cubicBezTo>
                    <a:pt x="652" y="5013"/>
                    <a:pt x="827" y="4837"/>
                    <a:pt x="827" y="4612"/>
                  </a:cubicBezTo>
                  <a:lnTo>
                    <a:pt x="827" y="426"/>
                  </a:lnTo>
                  <a:cubicBezTo>
                    <a:pt x="827" y="201"/>
                    <a:pt x="652" y="0"/>
                    <a:pt x="401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4"/>
            <p:cNvSpPr/>
            <p:nvPr/>
          </p:nvSpPr>
          <p:spPr>
            <a:xfrm>
              <a:off x="3978850" y="2765075"/>
              <a:ext cx="20700" cy="125325"/>
            </a:xfrm>
            <a:custGeom>
              <a:avLst/>
              <a:gdLst/>
              <a:ahLst/>
              <a:cxnLst/>
              <a:rect l="l" t="t" r="r" b="b"/>
              <a:pathLst>
                <a:path w="828" h="5013" extrusionOk="0">
                  <a:moveTo>
                    <a:pt x="426" y="0"/>
                  </a:moveTo>
                  <a:cubicBezTo>
                    <a:pt x="176" y="0"/>
                    <a:pt x="0" y="201"/>
                    <a:pt x="0" y="426"/>
                  </a:cubicBezTo>
                  <a:lnTo>
                    <a:pt x="0" y="4612"/>
                  </a:lnTo>
                  <a:cubicBezTo>
                    <a:pt x="0" y="4837"/>
                    <a:pt x="176" y="5013"/>
                    <a:pt x="426" y="5013"/>
                  </a:cubicBezTo>
                  <a:cubicBezTo>
                    <a:pt x="652" y="5013"/>
                    <a:pt x="828" y="4837"/>
                    <a:pt x="828" y="4612"/>
                  </a:cubicBezTo>
                  <a:lnTo>
                    <a:pt x="828" y="426"/>
                  </a:lnTo>
                  <a:cubicBezTo>
                    <a:pt x="828" y="201"/>
                    <a:pt x="652" y="0"/>
                    <a:pt x="42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4"/>
            <p:cNvSpPr/>
            <p:nvPr/>
          </p:nvSpPr>
          <p:spPr>
            <a:xfrm>
              <a:off x="3344125" y="3273225"/>
              <a:ext cx="193650" cy="193625"/>
            </a:xfrm>
            <a:custGeom>
              <a:avLst/>
              <a:gdLst/>
              <a:ahLst/>
              <a:cxnLst/>
              <a:rect l="l" t="t" r="r" b="b"/>
              <a:pathLst>
                <a:path w="7746" h="7745" fill="none" extrusionOk="0">
                  <a:moveTo>
                    <a:pt x="1" y="0"/>
                  </a:moveTo>
                  <a:lnTo>
                    <a:pt x="7745" y="7745"/>
                  </a:lnTo>
                </a:path>
              </a:pathLst>
            </a:custGeom>
            <a:noFill/>
            <a:ln w="20675" cap="flat" cmpd="sng">
              <a:solidFill>
                <a:srgbClr val="FCFCFC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4"/>
            <p:cNvSpPr/>
            <p:nvPr/>
          </p:nvSpPr>
          <p:spPr>
            <a:xfrm>
              <a:off x="3555275" y="3191775"/>
              <a:ext cx="355925" cy="355900"/>
            </a:xfrm>
            <a:custGeom>
              <a:avLst/>
              <a:gdLst/>
              <a:ahLst/>
              <a:cxnLst/>
              <a:rect l="l" t="t" r="r" b="b"/>
              <a:pathLst>
                <a:path w="14237" h="14236" fill="none" extrusionOk="0">
                  <a:moveTo>
                    <a:pt x="1" y="0"/>
                  </a:moveTo>
                  <a:lnTo>
                    <a:pt x="14237" y="14236"/>
                  </a:lnTo>
                </a:path>
              </a:pathLst>
            </a:custGeom>
            <a:noFill/>
            <a:ln w="20675" cap="flat" cmpd="sng">
              <a:solidFill>
                <a:srgbClr val="FCFCFC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4"/>
            <p:cNvSpPr/>
            <p:nvPr/>
          </p:nvSpPr>
          <p:spPr>
            <a:xfrm>
              <a:off x="3928725" y="3273225"/>
              <a:ext cx="194250" cy="193625"/>
            </a:xfrm>
            <a:custGeom>
              <a:avLst/>
              <a:gdLst/>
              <a:ahLst/>
              <a:cxnLst/>
              <a:rect l="l" t="t" r="r" b="b"/>
              <a:pathLst>
                <a:path w="7770" h="7745" fill="none" extrusionOk="0">
                  <a:moveTo>
                    <a:pt x="0" y="0"/>
                  </a:moveTo>
                  <a:lnTo>
                    <a:pt x="7770" y="7745"/>
                  </a:lnTo>
                </a:path>
              </a:pathLst>
            </a:custGeom>
            <a:noFill/>
            <a:ln w="20675" cap="flat" cmpd="sng">
              <a:solidFill>
                <a:srgbClr val="FCFCFC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4"/>
            <p:cNvSpPr/>
            <p:nvPr/>
          </p:nvSpPr>
          <p:spPr>
            <a:xfrm>
              <a:off x="3132975" y="3788875"/>
              <a:ext cx="177350" cy="94025"/>
            </a:xfrm>
            <a:custGeom>
              <a:avLst/>
              <a:gdLst/>
              <a:ahLst/>
              <a:cxnLst/>
              <a:rect l="l" t="t" r="r" b="b"/>
              <a:pathLst>
                <a:path w="7094" h="3761" extrusionOk="0">
                  <a:moveTo>
                    <a:pt x="1254" y="1"/>
                  </a:moveTo>
                  <a:cubicBezTo>
                    <a:pt x="552" y="1"/>
                    <a:pt x="1" y="552"/>
                    <a:pt x="1" y="1254"/>
                  </a:cubicBezTo>
                  <a:lnTo>
                    <a:pt x="1" y="2507"/>
                  </a:lnTo>
                  <a:cubicBezTo>
                    <a:pt x="1" y="3184"/>
                    <a:pt x="552" y="3760"/>
                    <a:pt x="1254" y="3760"/>
                  </a:cubicBezTo>
                  <a:lnTo>
                    <a:pt x="5840" y="3760"/>
                  </a:lnTo>
                  <a:cubicBezTo>
                    <a:pt x="6542" y="3760"/>
                    <a:pt x="7093" y="3184"/>
                    <a:pt x="7093" y="2507"/>
                  </a:cubicBezTo>
                  <a:lnTo>
                    <a:pt x="7093" y="1254"/>
                  </a:lnTo>
                  <a:cubicBezTo>
                    <a:pt x="7093" y="552"/>
                    <a:pt x="6542" y="1"/>
                    <a:pt x="584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4"/>
            <p:cNvSpPr/>
            <p:nvPr/>
          </p:nvSpPr>
          <p:spPr>
            <a:xfrm>
              <a:off x="4156175" y="3788875"/>
              <a:ext cx="177975" cy="94025"/>
            </a:xfrm>
            <a:custGeom>
              <a:avLst/>
              <a:gdLst/>
              <a:ahLst/>
              <a:cxnLst/>
              <a:rect l="l" t="t" r="r" b="b"/>
              <a:pathLst>
                <a:path w="7119" h="3761" extrusionOk="0">
                  <a:moveTo>
                    <a:pt x="1253" y="1"/>
                  </a:moveTo>
                  <a:cubicBezTo>
                    <a:pt x="577" y="1"/>
                    <a:pt x="0" y="552"/>
                    <a:pt x="0" y="1254"/>
                  </a:cubicBezTo>
                  <a:lnTo>
                    <a:pt x="0" y="2507"/>
                  </a:lnTo>
                  <a:cubicBezTo>
                    <a:pt x="0" y="3184"/>
                    <a:pt x="577" y="3760"/>
                    <a:pt x="1253" y="3760"/>
                  </a:cubicBezTo>
                  <a:lnTo>
                    <a:pt x="5865" y="3760"/>
                  </a:lnTo>
                  <a:cubicBezTo>
                    <a:pt x="6542" y="3760"/>
                    <a:pt x="7118" y="3184"/>
                    <a:pt x="7118" y="2507"/>
                  </a:cubicBezTo>
                  <a:lnTo>
                    <a:pt x="7118" y="1254"/>
                  </a:lnTo>
                  <a:cubicBezTo>
                    <a:pt x="7118" y="552"/>
                    <a:pt x="6542" y="1"/>
                    <a:pt x="58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4"/>
            <p:cNvSpPr/>
            <p:nvPr/>
          </p:nvSpPr>
          <p:spPr>
            <a:xfrm>
              <a:off x="3341625" y="3798900"/>
              <a:ext cx="783250" cy="21325"/>
            </a:xfrm>
            <a:custGeom>
              <a:avLst/>
              <a:gdLst/>
              <a:ahLst/>
              <a:cxnLst/>
              <a:rect l="l" t="t" r="r" b="b"/>
              <a:pathLst>
                <a:path w="31330" h="853" extrusionOk="0">
                  <a:moveTo>
                    <a:pt x="427" y="1"/>
                  </a:moveTo>
                  <a:cubicBezTo>
                    <a:pt x="201" y="1"/>
                    <a:pt x="1" y="201"/>
                    <a:pt x="1" y="427"/>
                  </a:cubicBezTo>
                  <a:cubicBezTo>
                    <a:pt x="1" y="652"/>
                    <a:pt x="201" y="853"/>
                    <a:pt x="427" y="853"/>
                  </a:cubicBezTo>
                  <a:lnTo>
                    <a:pt x="30928" y="853"/>
                  </a:lnTo>
                  <a:cubicBezTo>
                    <a:pt x="31154" y="853"/>
                    <a:pt x="31329" y="652"/>
                    <a:pt x="31329" y="427"/>
                  </a:cubicBezTo>
                  <a:cubicBezTo>
                    <a:pt x="31329" y="201"/>
                    <a:pt x="31154" y="1"/>
                    <a:pt x="309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4"/>
            <p:cNvSpPr/>
            <p:nvPr/>
          </p:nvSpPr>
          <p:spPr>
            <a:xfrm>
              <a:off x="3341625" y="3851550"/>
              <a:ext cx="783250" cy="20700"/>
            </a:xfrm>
            <a:custGeom>
              <a:avLst/>
              <a:gdLst/>
              <a:ahLst/>
              <a:cxnLst/>
              <a:rect l="l" t="t" r="r" b="b"/>
              <a:pathLst>
                <a:path w="31330" h="828" extrusionOk="0">
                  <a:moveTo>
                    <a:pt x="427" y="0"/>
                  </a:moveTo>
                  <a:cubicBezTo>
                    <a:pt x="201" y="0"/>
                    <a:pt x="1" y="176"/>
                    <a:pt x="1" y="401"/>
                  </a:cubicBezTo>
                  <a:cubicBezTo>
                    <a:pt x="1" y="652"/>
                    <a:pt x="201" y="827"/>
                    <a:pt x="427" y="827"/>
                  </a:cubicBezTo>
                  <a:lnTo>
                    <a:pt x="30928" y="827"/>
                  </a:lnTo>
                  <a:cubicBezTo>
                    <a:pt x="31154" y="827"/>
                    <a:pt x="31329" y="652"/>
                    <a:pt x="31329" y="401"/>
                  </a:cubicBezTo>
                  <a:cubicBezTo>
                    <a:pt x="31329" y="176"/>
                    <a:pt x="31154" y="0"/>
                    <a:pt x="309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30" name="Google Shape;1330;p34"/>
            <p:cNvGrpSpPr/>
            <p:nvPr/>
          </p:nvGrpSpPr>
          <p:grpSpPr>
            <a:xfrm>
              <a:off x="3748900" y="238125"/>
              <a:ext cx="2662950" cy="5224975"/>
              <a:chOff x="3748900" y="238125"/>
              <a:chExt cx="2662950" cy="5224975"/>
            </a:xfrm>
          </p:grpSpPr>
          <p:sp>
            <p:nvSpPr>
              <p:cNvPr id="1331" name="Google Shape;1331;p34"/>
              <p:cNvSpPr/>
              <p:nvPr/>
            </p:nvSpPr>
            <p:spPr>
              <a:xfrm>
                <a:off x="4036500" y="1009425"/>
                <a:ext cx="400400" cy="188625"/>
              </a:xfrm>
              <a:custGeom>
                <a:avLst/>
                <a:gdLst/>
                <a:ahLst/>
                <a:cxnLst/>
                <a:rect l="l" t="t" r="r" b="b"/>
                <a:pathLst>
                  <a:path w="16016" h="7545" extrusionOk="0">
                    <a:moveTo>
                      <a:pt x="8020" y="0"/>
                    </a:moveTo>
                    <a:cubicBezTo>
                      <a:pt x="3735" y="0"/>
                      <a:pt x="251" y="3334"/>
                      <a:pt x="0" y="7544"/>
                    </a:cubicBezTo>
                    <a:lnTo>
                      <a:pt x="16015" y="7544"/>
                    </a:lnTo>
                    <a:cubicBezTo>
                      <a:pt x="15765" y="3334"/>
                      <a:pt x="12281" y="0"/>
                      <a:pt x="8020" y="0"/>
                    </a:cubicBezTo>
                    <a:close/>
                  </a:path>
                </a:pathLst>
              </a:custGeom>
              <a:solidFill>
                <a:srgbClr val="CBE5F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2" name="Google Shape;1332;p34"/>
              <p:cNvSpPr/>
              <p:nvPr/>
            </p:nvSpPr>
            <p:spPr>
              <a:xfrm>
                <a:off x="3748900" y="238125"/>
                <a:ext cx="2662950" cy="1755025"/>
              </a:xfrm>
              <a:custGeom>
                <a:avLst/>
                <a:gdLst/>
                <a:ahLst/>
                <a:cxnLst/>
                <a:rect l="l" t="t" r="r" b="b"/>
                <a:pathLst>
                  <a:path w="106518" h="70201" extrusionOk="0">
                    <a:moveTo>
                      <a:pt x="0" y="0"/>
                    </a:moveTo>
                    <a:lnTo>
                      <a:pt x="89023" y="70201"/>
                    </a:lnTo>
                    <a:lnTo>
                      <a:pt x="106517" y="70201"/>
                    </a:lnTo>
                    <a:lnTo>
                      <a:pt x="10651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3" name="Google Shape;1333;p34"/>
              <p:cNvSpPr/>
              <p:nvPr/>
            </p:nvSpPr>
            <p:spPr>
              <a:xfrm>
                <a:off x="3790875" y="394750"/>
                <a:ext cx="2381000" cy="981875"/>
              </a:xfrm>
              <a:custGeom>
                <a:avLst/>
                <a:gdLst/>
                <a:ahLst/>
                <a:cxnLst/>
                <a:rect l="l" t="t" r="r" b="b"/>
                <a:pathLst>
                  <a:path w="95240" h="39275" extrusionOk="0">
                    <a:moveTo>
                      <a:pt x="1" y="1"/>
                    </a:moveTo>
                    <a:lnTo>
                      <a:pt x="1" y="39274"/>
                    </a:lnTo>
                    <a:lnTo>
                      <a:pt x="95239" y="39274"/>
                    </a:lnTo>
                    <a:lnTo>
                      <a:pt x="95239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4" name="Google Shape;1334;p34"/>
              <p:cNvSpPr/>
              <p:nvPr/>
            </p:nvSpPr>
            <p:spPr>
              <a:xfrm>
                <a:off x="4124850" y="248775"/>
                <a:ext cx="94000" cy="448650"/>
              </a:xfrm>
              <a:custGeom>
                <a:avLst/>
                <a:gdLst/>
                <a:ahLst/>
                <a:cxnLst/>
                <a:rect l="l" t="t" r="r" b="b"/>
                <a:pathLst>
                  <a:path w="3760" h="17946" extrusionOk="0">
                    <a:moveTo>
                      <a:pt x="0" y="0"/>
                    </a:moveTo>
                    <a:lnTo>
                      <a:pt x="0" y="17945"/>
                    </a:lnTo>
                    <a:lnTo>
                      <a:pt x="3759" y="17945"/>
                    </a:lnTo>
                    <a:lnTo>
                      <a:pt x="375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5" name="Google Shape;1335;p34"/>
              <p:cNvSpPr/>
              <p:nvPr/>
            </p:nvSpPr>
            <p:spPr>
              <a:xfrm>
                <a:off x="5659925" y="248775"/>
                <a:ext cx="94025" cy="448650"/>
              </a:xfrm>
              <a:custGeom>
                <a:avLst/>
                <a:gdLst/>
                <a:ahLst/>
                <a:cxnLst/>
                <a:rect l="l" t="t" r="r" b="b"/>
                <a:pathLst>
                  <a:path w="3761" h="17946" extrusionOk="0">
                    <a:moveTo>
                      <a:pt x="1" y="0"/>
                    </a:moveTo>
                    <a:lnTo>
                      <a:pt x="1" y="17945"/>
                    </a:lnTo>
                    <a:lnTo>
                      <a:pt x="3760" y="17945"/>
                    </a:lnTo>
                    <a:lnTo>
                      <a:pt x="376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7" name="Google Shape;1337;p34"/>
              <p:cNvSpPr/>
              <p:nvPr/>
            </p:nvSpPr>
            <p:spPr>
              <a:xfrm>
                <a:off x="4452525" y="666675"/>
                <a:ext cx="133500" cy="151050"/>
              </a:xfrm>
              <a:custGeom>
                <a:avLst/>
                <a:gdLst/>
                <a:ahLst/>
                <a:cxnLst/>
                <a:rect l="l" t="t" r="r" b="b"/>
                <a:pathLst>
                  <a:path w="5340" h="6042" extrusionOk="0">
                    <a:moveTo>
                      <a:pt x="2933" y="1"/>
                    </a:moveTo>
                    <a:cubicBezTo>
                      <a:pt x="2457" y="1"/>
                      <a:pt x="2056" y="101"/>
                      <a:pt x="1680" y="277"/>
                    </a:cubicBezTo>
                    <a:cubicBezTo>
                      <a:pt x="1329" y="452"/>
                      <a:pt x="1028" y="678"/>
                      <a:pt x="778" y="953"/>
                    </a:cubicBezTo>
                    <a:cubicBezTo>
                      <a:pt x="527" y="1229"/>
                      <a:pt x="327" y="1555"/>
                      <a:pt x="201" y="1906"/>
                    </a:cubicBezTo>
                    <a:cubicBezTo>
                      <a:pt x="51" y="2257"/>
                      <a:pt x="1" y="2607"/>
                      <a:pt x="1" y="2983"/>
                    </a:cubicBezTo>
                    <a:cubicBezTo>
                      <a:pt x="1" y="3359"/>
                      <a:pt x="76" y="3735"/>
                      <a:pt x="201" y="4086"/>
                    </a:cubicBezTo>
                    <a:cubicBezTo>
                      <a:pt x="352" y="4462"/>
                      <a:pt x="552" y="4788"/>
                      <a:pt x="803" y="5089"/>
                    </a:cubicBezTo>
                    <a:cubicBezTo>
                      <a:pt x="1054" y="5364"/>
                      <a:pt x="1354" y="5590"/>
                      <a:pt x="1705" y="5765"/>
                    </a:cubicBezTo>
                    <a:cubicBezTo>
                      <a:pt x="2056" y="5941"/>
                      <a:pt x="2457" y="6041"/>
                      <a:pt x="2883" y="6041"/>
                    </a:cubicBezTo>
                    <a:cubicBezTo>
                      <a:pt x="3134" y="6041"/>
                      <a:pt x="3359" y="6016"/>
                      <a:pt x="3610" y="5941"/>
                    </a:cubicBezTo>
                    <a:cubicBezTo>
                      <a:pt x="3861" y="5891"/>
                      <a:pt x="4111" y="5790"/>
                      <a:pt x="4312" y="5690"/>
                    </a:cubicBezTo>
                    <a:cubicBezTo>
                      <a:pt x="4537" y="5565"/>
                      <a:pt x="4738" y="5415"/>
                      <a:pt x="4913" y="5264"/>
                    </a:cubicBezTo>
                    <a:cubicBezTo>
                      <a:pt x="5089" y="5089"/>
                      <a:pt x="5239" y="4888"/>
                      <a:pt x="5339" y="4663"/>
                    </a:cubicBezTo>
                    <a:lnTo>
                      <a:pt x="4387" y="4111"/>
                    </a:lnTo>
                    <a:cubicBezTo>
                      <a:pt x="4312" y="4287"/>
                      <a:pt x="4237" y="4412"/>
                      <a:pt x="4111" y="4537"/>
                    </a:cubicBezTo>
                    <a:cubicBezTo>
                      <a:pt x="4011" y="4638"/>
                      <a:pt x="3886" y="4738"/>
                      <a:pt x="3735" y="4813"/>
                    </a:cubicBezTo>
                    <a:cubicBezTo>
                      <a:pt x="3610" y="4888"/>
                      <a:pt x="3485" y="4938"/>
                      <a:pt x="3334" y="4963"/>
                    </a:cubicBezTo>
                    <a:cubicBezTo>
                      <a:pt x="3184" y="5014"/>
                      <a:pt x="3059" y="5014"/>
                      <a:pt x="2908" y="5014"/>
                    </a:cubicBezTo>
                    <a:cubicBezTo>
                      <a:pt x="2658" y="5014"/>
                      <a:pt x="2432" y="4963"/>
                      <a:pt x="2206" y="4863"/>
                    </a:cubicBezTo>
                    <a:cubicBezTo>
                      <a:pt x="1981" y="4738"/>
                      <a:pt x="1805" y="4587"/>
                      <a:pt x="1655" y="4412"/>
                    </a:cubicBezTo>
                    <a:cubicBezTo>
                      <a:pt x="1505" y="4211"/>
                      <a:pt x="1379" y="4011"/>
                      <a:pt x="1304" y="3760"/>
                    </a:cubicBezTo>
                    <a:cubicBezTo>
                      <a:pt x="1204" y="3535"/>
                      <a:pt x="1179" y="3259"/>
                      <a:pt x="1179" y="3008"/>
                    </a:cubicBezTo>
                    <a:cubicBezTo>
                      <a:pt x="1179" y="2783"/>
                      <a:pt x="1204" y="2532"/>
                      <a:pt x="1279" y="2307"/>
                    </a:cubicBezTo>
                    <a:cubicBezTo>
                      <a:pt x="1354" y="2056"/>
                      <a:pt x="1455" y="1856"/>
                      <a:pt x="1605" y="1655"/>
                    </a:cubicBezTo>
                    <a:cubicBezTo>
                      <a:pt x="1755" y="1480"/>
                      <a:pt x="1931" y="1329"/>
                      <a:pt x="2131" y="1204"/>
                    </a:cubicBezTo>
                    <a:cubicBezTo>
                      <a:pt x="2357" y="1079"/>
                      <a:pt x="2607" y="1029"/>
                      <a:pt x="2908" y="1029"/>
                    </a:cubicBezTo>
                    <a:cubicBezTo>
                      <a:pt x="3033" y="1029"/>
                      <a:pt x="3159" y="1054"/>
                      <a:pt x="3309" y="1079"/>
                    </a:cubicBezTo>
                    <a:cubicBezTo>
                      <a:pt x="3460" y="1104"/>
                      <a:pt x="3585" y="1154"/>
                      <a:pt x="3710" y="1229"/>
                    </a:cubicBezTo>
                    <a:cubicBezTo>
                      <a:pt x="3836" y="1279"/>
                      <a:pt x="3961" y="1379"/>
                      <a:pt x="4061" y="1505"/>
                    </a:cubicBezTo>
                    <a:cubicBezTo>
                      <a:pt x="4186" y="1605"/>
                      <a:pt x="4287" y="1755"/>
                      <a:pt x="4362" y="1931"/>
                    </a:cubicBezTo>
                    <a:lnTo>
                      <a:pt x="5239" y="1304"/>
                    </a:lnTo>
                    <a:cubicBezTo>
                      <a:pt x="5039" y="928"/>
                      <a:pt x="4738" y="602"/>
                      <a:pt x="4337" y="377"/>
                    </a:cubicBezTo>
                    <a:cubicBezTo>
                      <a:pt x="3961" y="126"/>
                      <a:pt x="3485" y="1"/>
                      <a:pt x="293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8" name="Google Shape;1338;p34"/>
              <p:cNvSpPr/>
              <p:nvPr/>
            </p:nvSpPr>
            <p:spPr>
              <a:xfrm>
                <a:off x="4621700" y="667950"/>
                <a:ext cx="103425" cy="148500"/>
              </a:xfrm>
              <a:custGeom>
                <a:avLst/>
                <a:gdLst/>
                <a:ahLst/>
                <a:cxnLst/>
                <a:rect l="l" t="t" r="r" b="b"/>
                <a:pathLst>
                  <a:path w="4137" h="5940" extrusionOk="0">
                    <a:moveTo>
                      <a:pt x="1" y="0"/>
                    </a:moveTo>
                    <a:lnTo>
                      <a:pt x="1" y="5940"/>
                    </a:lnTo>
                    <a:lnTo>
                      <a:pt x="4136" y="5940"/>
                    </a:lnTo>
                    <a:lnTo>
                      <a:pt x="4136" y="4937"/>
                    </a:lnTo>
                    <a:lnTo>
                      <a:pt x="1179" y="4937"/>
                    </a:lnTo>
                    <a:lnTo>
                      <a:pt x="1179" y="3384"/>
                    </a:lnTo>
                    <a:lnTo>
                      <a:pt x="3660" y="3384"/>
                    </a:lnTo>
                    <a:lnTo>
                      <a:pt x="3660" y="2431"/>
                    </a:lnTo>
                    <a:lnTo>
                      <a:pt x="1179" y="2431"/>
                    </a:lnTo>
                    <a:lnTo>
                      <a:pt x="1179" y="1003"/>
                    </a:lnTo>
                    <a:lnTo>
                      <a:pt x="4061" y="1003"/>
                    </a:lnTo>
                    <a:lnTo>
                      <a:pt x="406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9" name="Google Shape;1339;p34"/>
              <p:cNvSpPr/>
              <p:nvPr/>
            </p:nvSpPr>
            <p:spPr>
              <a:xfrm>
                <a:off x="4764575" y="667950"/>
                <a:ext cx="129100" cy="148500"/>
              </a:xfrm>
              <a:custGeom>
                <a:avLst/>
                <a:gdLst/>
                <a:ahLst/>
                <a:cxnLst/>
                <a:rect l="l" t="t" r="r" b="b"/>
                <a:pathLst>
                  <a:path w="5164" h="5940" extrusionOk="0">
                    <a:moveTo>
                      <a:pt x="0" y="0"/>
                    </a:moveTo>
                    <a:lnTo>
                      <a:pt x="0" y="5940"/>
                    </a:lnTo>
                    <a:lnTo>
                      <a:pt x="1153" y="5940"/>
                    </a:lnTo>
                    <a:lnTo>
                      <a:pt x="1153" y="2130"/>
                    </a:lnTo>
                    <a:lnTo>
                      <a:pt x="4211" y="5940"/>
                    </a:lnTo>
                    <a:lnTo>
                      <a:pt x="5163" y="5940"/>
                    </a:lnTo>
                    <a:lnTo>
                      <a:pt x="5163" y="0"/>
                    </a:lnTo>
                    <a:lnTo>
                      <a:pt x="3985" y="0"/>
                    </a:lnTo>
                    <a:lnTo>
                      <a:pt x="3985" y="3885"/>
                    </a:lnTo>
                    <a:lnTo>
                      <a:pt x="902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0" name="Google Shape;1340;p34"/>
              <p:cNvSpPr/>
              <p:nvPr/>
            </p:nvSpPr>
            <p:spPr>
              <a:xfrm>
                <a:off x="4928725" y="667950"/>
                <a:ext cx="123450" cy="148500"/>
              </a:xfrm>
              <a:custGeom>
                <a:avLst/>
                <a:gdLst/>
                <a:ahLst/>
                <a:cxnLst/>
                <a:rect l="l" t="t" r="r" b="b"/>
                <a:pathLst>
                  <a:path w="4938" h="5940" extrusionOk="0">
                    <a:moveTo>
                      <a:pt x="1" y="0"/>
                    </a:moveTo>
                    <a:lnTo>
                      <a:pt x="1" y="1003"/>
                    </a:lnTo>
                    <a:lnTo>
                      <a:pt x="1905" y="1003"/>
                    </a:lnTo>
                    <a:lnTo>
                      <a:pt x="1905" y="5940"/>
                    </a:lnTo>
                    <a:lnTo>
                      <a:pt x="3033" y="5940"/>
                    </a:lnTo>
                    <a:lnTo>
                      <a:pt x="3033" y="1003"/>
                    </a:lnTo>
                    <a:lnTo>
                      <a:pt x="4938" y="1003"/>
                    </a:lnTo>
                    <a:lnTo>
                      <a:pt x="4938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1" name="Google Shape;1341;p34"/>
              <p:cNvSpPr/>
              <p:nvPr/>
            </p:nvSpPr>
            <p:spPr>
              <a:xfrm>
                <a:off x="5087875" y="667950"/>
                <a:ext cx="119700" cy="148500"/>
              </a:xfrm>
              <a:custGeom>
                <a:avLst/>
                <a:gdLst/>
                <a:ahLst/>
                <a:cxnLst/>
                <a:rect l="l" t="t" r="r" b="b"/>
                <a:pathLst>
                  <a:path w="4788" h="5940" extrusionOk="0">
                    <a:moveTo>
                      <a:pt x="2532" y="1003"/>
                    </a:moveTo>
                    <a:cubicBezTo>
                      <a:pt x="2632" y="1003"/>
                      <a:pt x="2732" y="1028"/>
                      <a:pt x="2833" y="1078"/>
                    </a:cubicBezTo>
                    <a:cubicBezTo>
                      <a:pt x="2933" y="1128"/>
                      <a:pt x="3033" y="1203"/>
                      <a:pt x="3108" y="1278"/>
                    </a:cubicBezTo>
                    <a:cubicBezTo>
                      <a:pt x="3184" y="1353"/>
                      <a:pt x="3234" y="1454"/>
                      <a:pt x="3284" y="1579"/>
                    </a:cubicBezTo>
                    <a:cubicBezTo>
                      <a:pt x="3334" y="1704"/>
                      <a:pt x="3359" y="1830"/>
                      <a:pt x="3359" y="1980"/>
                    </a:cubicBezTo>
                    <a:cubicBezTo>
                      <a:pt x="3359" y="2105"/>
                      <a:pt x="3334" y="2231"/>
                      <a:pt x="3284" y="2356"/>
                    </a:cubicBezTo>
                    <a:cubicBezTo>
                      <a:pt x="3259" y="2456"/>
                      <a:pt x="3209" y="2556"/>
                      <a:pt x="3133" y="2657"/>
                    </a:cubicBezTo>
                    <a:cubicBezTo>
                      <a:pt x="3058" y="2732"/>
                      <a:pt x="2983" y="2807"/>
                      <a:pt x="2883" y="2857"/>
                    </a:cubicBezTo>
                    <a:cubicBezTo>
                      <a:pt x="2808" y="2907"/>
                      <a:pt x="2707" y="2932"/>
                      <a:pt x="2582" y="2932"/>
                    </a:cubicBezTo>
                    <a:lnTo>
                      <a:pt x="1153" y="2932"/>
                    </a:lnTo>
                    <a:lnTo>
                      <a:pt x="1153" y="1003"/>
                    </a:lnTo>
                    <a:close/>
                    <a:moveTo>
                      <a:pt x="1" y="0"/>
                    </a:moveTo>
                    <a:lnTo>
                      <a:pt x="1" y="5940"/>
                    </a:lnTo>
                    <a:lnTo>
                      <a:pt x="1153" y="5940"/>
                    </a:lnTo>
                    <a:lnTo>
                      <a:pt x="1153" y="3935"/>
                    </a:lnTo>
                    <a:lnTo>
                      <a:pt x="2281" y="3935"/>
                    </a:lnTo>
                    <a:lnTo>
                      <a:pt x="3509" y="5940"/>
                    </a:lnTo>
                    <a:lnTo>
                      <a:pt x="4788" y="5940"/>
                    </a:lnTo>
                    <a:lnTo>
                      <a:pt x="3434" y="3709"/>
                    </a:lnTo>
                    <a:cubicBezTo>
                      <a:pt x="3760" y="3559"/>
                      <a:pt x="4036" y="3333"/>
                      <a:pt x="4211" y="3033"/>
                    </a:cubicBezTo>
                    <a:cubicBezTo>
                      <a:pt x="4412" y="2707"/>
                      <a:pt x="4512" y="2356"/>
                      <a:pt x="4512" y="1980"/>
                    </a:cubicBezTo>
                    <a:cubicBezTo>
                      <a:pt x="4512" y="1729"/>
                      <a:pt x="4462" y="1479"/>
                      <a:pt x="4361" y="1253"/>
                    </a:cubicBezTo>
                    <a:cubicBezTo>
                      <a:pt x="4286" y="1028"/>
                      <a:pt x="4136" y="802"/>
                      <a:pt x="3986" y="627"/>
                    </a:cubicBezTo>
                    <a:cubicBezTo>
                      <a:pt x="3810" y="426"/>
                      <a:pt x="3610" y="276"/>
                      <a:pt x="3384" y="176"/>
                    </a:cubicBezTo>
                    <a:cubicBezTo>
                      <a:pt x="3133" y="50"/>
                      <a:pt x="2883" y="0"/>
                      <a:pt x="260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2" name="Google Shape;1342;p34"/>
              <p:cNvSpPr/>
              <p:nvPr/>
            </p:nvSpPr>
            <p:spPr>
              <a:xfrm>
                <a:off x="5226975" y="667950"/>
                <a:ext cx="138500" cy="148500"/>
              </a:xfrm>
              <a:custGeom>
                <a:avLst/>
                <a:gdLst/>
                <a:ahLst/>
                <a:cxnLst/>
                <a:rect l="l" t="t" r="r" b="b"/>
                <a:pathLst>
                  <a:path w="5540" h="5940" extrusionOk="0">
                    <a:moveTo>
                      <a:pt x="2782" y="1303"/>
                    </a:moveTo>
                    <a:lnTo>
                      <a:pt x="3610" y="3634"/>
                    </a:lnTo>
                    <a:lnTo>
                      <a:pt x="1930" y="3634"/>
                    </a:lnTo>
                    <a:lnTo>
                      <a:pt x="2782" y="1303"/>
                    </a:lnTo>
                    <a:close/>
                    <a:moveTo>
                      <a:pt x="2256" y="0"/>
                    </a:moveTo>
                    <a:lnTo>
                      <a:pt x="1" y="5940"/>
                    </a:lnTo>
                    <a:lnTo>
                      <a:pt x="1178" y="5940"/>
                    </a:lnTo>
                    <a:lnTo>
                      <a:pt x="1730" y="4461"/>
                    </a:lnTo>
                    <a:lnTo>
                      <a:pt x="3810" y="4461"/>
                    </a:lnTo>
                    <a:lnTo>
                      <a:pt x="4361" y="5940"/>
                    </a:lnTo>
                    <a:lnTo>
                      <a:pt x="5539" y="5940"/>
                    </a:lnTo>
                    <a:lnTo>
                      <a:pt x="328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3" name="Google Shape;1343;p34"/>
              <p:cNvSpPr/>
              <p:nvPr/>
            </p:nvSpPr>
            <p:spPr>
              <a:xfrm>
                <a:off x="5398650" y="667950"/>
                <a:ext cx="104675" cy="148500"/>
              </a:xfrm>
              <a:custGeom>
                <a:avLst/>
                <a:gdLst/>
                <a:ahLst/>
                <a:cxnLst/>
                <a:rect l="l" t="t" r="r" b="b"/>
                <a:pathLst>
                  <a:path w="4187" h="5940" extrusionOk="0">
                    <a:moveTo>
                      <a:pt x="1" y="0"/>
                    </a:moveTo>
                    <a:lnTo>
                      <a:pt x="1" y="5940"/>
                    </a:lnTo>
                    <a:lnTo>
                      <a:pt x="4186" y="5940"/>
                    </a:lnTo>
                    <a:lnTo>
                      <a:pt x="4186" y="4937"/>
                    </a:lnTo>
                    <a:lnTo>
                      <a:pt x="1154" y="4937"/>
                    </a:lnTo>
                    <a:lnTo>
                      <a:pt x="1154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4" name="Google Shape;1344;p34"/>
              <p:cNvSpPr/>
              <p:nvPr/>
            </p:nvSpPr>
            <p:spPr>
              <a:xfrm>
                <a:off x="4235125" y="885350"/>
                <a:ext cx="177950" cy="229350"/>
              </a:xfrm>
              <a:custGeom>
                <a:avLst/>
                <a:gdLst/>
                <a:ahLst/>
                <a:cxnLst/>
                <a:rect l="l" t="t" r="r" b="b"/>
                <a:pathLst>
                  <a:path w="7118" h="9174" extrusionOk="0">
                    <a:moveTo>
                      <a:pt x="3659" y="1"/>
                    </a:moveTo>
                    <a:cubicBezTo>
                      <a:pt x="3183" y="1"/>
                      <a:pt x="2757" y="51"/>
                      <a:pt x="2356" y="176"/>
                    </a:cubicBezTo>
                    <a:cubicBezTo>
                      <a:pt x="1980" y="302"/>
                      <a:pt x="1604" y="477"/>
                      <a:pt x="1303" y="703"/>
                    </a:cubicBezTo>
                    <a:cubicBezTo>
                      <a:pt x="1003" y="953"/>
                      <a:pt x="777" y="1254"/>
                      <a:pt x="602" y="1605"/>
                    </a:cubicBezTo>
                    <a:cubicBezTo>
                      <a:pt x="451" y="1956"/>
                      <a:pt x="351" y="2357"/>
                      <a:pt x="351" y="2833"/>
                    </a:cubicBezTo>
                    <a:cubicBezTo>
                      <a:pt x="351" y="3159"/>
                      <a:pt x="401" y="3460"/>
                      <a:pt x="501" y="3735"/>
                    </a:cubicBezTo>
                    <a:cubicBezTo>
                      <a:pt x="627" y="3961"/>
                      <a:pt x="777" y="4186"/>
                      <a:pt x="1003" y="4387"/>
                    </a:cubicBezTo>
                    <a:cubicBezTo>
                      <a:pt x="1203" y="4562"/>
                      <a:pt x="1479" y="4738"/>
                      <a:pt x="1780" y="4888"/>
                    </a:cubicBezTo>
                    <a:cubicBezTo>
                      <a:pt x="2105" y="5013"/>
                      <a:pt x="2481" y="5139"/>
                      <a:pt x="2907" y="5264"/>
                    </a:cubicBezTo>
                    <a:cubicBezTo>
                      <a:pt x="3258" y="5364"/>
                      <a:pt x="3584" y="5465"/>
                      <a:pt x="3885" y="5540"/>
                    </a:cubicBezTo>
                    <a:cubicBezTo>
                      <a:pt x="4161" y="5640"/>
                      <a:pt x="4411" y="5715"/>
                      <a:pt x="4612" y="5815"/>
                    </a:cubicBezTo>
                    <a:cubicBezTo>
                      <a:pt x="4812" y="5916"/>
                      <a:pt x="4988" y="6041"/>
                      <a:pt x="5088" y="6166"/>
                    </a:cubicBezTo>
                    <a:cubicBezTo>
                      <a:pt x="5188" y="6317"/>
                      <a:pt x="5263" y="6467"/>
                      <a:pt x="5263" y="6668"/>
                    </a:cubicBezTo>
                    <a:cubicBezTo>
                      <a:pt x="5263" y="7294"/>
                      <a:pt x="4762" y="7595"/>
                      <a:pt x="3810" y="7595"/>
                    </a:cubicBezTo>
                    <a:cubicBezTo>
                      <a:pt x="3459" y="7595"/>
                      <a:pt x="3108" y="7570"/>
                      <a:pt x="2782" y="7470"/>
                    </a:cubicBezTo>
                    <a:cubicBezTo>
                      <a:pt x="2456" y="7394"/>
                      <a:pt x="2156" y="7294"/>
                      <a:pt x="1880" y="7169"/>
                    </a:cubicBezTo>
                    <a:cubicBezTo>
                      <a:pt x="1604" y="7044"/>
                      <a:pt x="1379" y="6918"/>
                      <a:pt x="1178" y="6793"/>
                    </a:cubicBezTo>
                    <a:cubicBezTo>
                      <a:pt x="978" y="6668"/>
                      <a:pt x="852" y="6567"/>
                      <a:pt x="777" y="6492"/>
                    </a:cubicBezTo>
                    <a:lnTo>
                      <a:pt x="0" y="8021"/>
                    </a:lnTo>
                    <a:cubicBezTo>
                      <a:pt x="526" y="8372"/>
                      <a:pt x="1103" y="8673"/>
                      <a:pt x="1780" y="8873"/>
                    </a:cubicBezTo>
                    <a:cubicBezTo>
                      <a:pt x="2431" y="9074"/>
                      <a:pt x="3108" y="9174"/>
                      <a:pt x="3785" y="9174"/>
                    </a:cubicBezTo>
                    <a:cubicBezTo>
                      <a:pt x="4211" y="9174"/>
                      <a:pt x="4637" y="9124"/>
                      <a:pt x="5038" y="9049"/>
                    </a:cubicBezTo>
                    <a:cubicBezTo>
                      <a:pt x="5439" y="8948"/>
                      <a:pt x="5790" y="8773"/>
                      <a:pt x="6115" y="8572"/>
                    </a:cubicBezTo>
                    <a:cubicBezTo>
                      <a:pt x="6416" y="8347"/>
                      <a:pt x="6667" y="8071"/>
                      <a:pt x="6842" y="7745"/>
                    </a:cubicBezTo>
                    <a:cubicBezTo>
                      <a:pt x="7018" y="7394"/>
                      <a:pt x="7118" y="6968"/>
                      <a:pt x="7118" y="6492"/>
                    </a:cubicBezTo>
                    <a:cubicBezTo>
                      <a:pt x="7118" y="6091"/>
                      <a:pt x="7043" y="5740"/>
                      <a:pt x="6917" y="5465"/>
                    </a:cubicBezTo>
                    <a:cubicBezTo>
                      <a:pt x="6792" y="5164"/>
                      <a:pt x="6592" y="4913"/>
                      <a:pt x="6341" y="4713"/>
                    </a:cubicBezTo>
                    <a:cubicBezTo>
                      <a:pt x="6090" y="4512"/>
                      <a:pt x="5790" y="4337"/>
                      <a:pt x="5414" y="4211"/>
                    </a:cubicBezTo>
                    <a:cubicBezTo>
                      <a:pt x="5063" y="4061"/>
                      <a:pt x="4662" y="3936"/>
                      <a:pt x="4211" y="3835"/>
                    </a:cubicBezTo>
                    <a:cubicBezTo>
                      <a:pt x="3885" y="3735"/>
                      <a:pt x="3584" y="3660"/>
                      <a:pt x="3308" y="3585"/>
                    </a:cubicBezTo>
                    <a:cubicBezTo>
                      <a:pt x="3058" y="3510"/>
                      <a:pt x="2857" y="3434"/>
                      <a:pt x="2682" y="3334"/>
                    </a:cubicBezTo>
                    <a:cubicBezTo>
                      <a:pt x="2506" y="3234"/>
                      <a:pt x="2381" y="3134"/>
                      <a:pt x="2281" y="3008"/>
                    </a:cubicBezTo>
                    <a:cubicBezTo>
                      <a:pt x="2206" y="2883"/>
                      <a:pt x="2156" y="2733"/>
                      <a:pt x="2156" y="2532"/>
                    </a:cubicBezTo>
                    <a:cubicBezTo>
                      <a:pt x="2156" y="2231"/>
                      <a:pt x="2281" y="1981"/>
                      <a:pt x="2506" y="1805"/>
                    </a:cubicBezTo>
                    <a:cubicBezTo>
                      <a:pt x="2757" y="1605"/>
                      <a:pt x="3108" y="1530"/>
                      <a:pt x="3609" y="1530"/>
                    </a:cubicBezTo>
                    <a:cubicBezTo>
                      <a:pt x="3860" y="1530"/>
                      <a:pt x="4135" y="1555"/>
                      <a:pt x="4411" y="1630"/>
                    </a:cubicBezTo>
                    <a:cubicBezTo>
                      <a:pt x="4662" y="1705"/>
                      <a:pt x="4912" y="1780"/>
                      <a:pt x="5113" y="1881"/>
                    </a:cubicBezTo>
                    <a:cubicBezTo>
                      <a:pt x="5364" y="1981"/>
                      <a:pt x="5539" y="2081"/>
                      <a:pt x="5689" y="2181"/>
                    </a:cubicBezTo>
                    <a:cubicBezTo>
                      <a:pt x="5865" y="2282"/>
                      <a:pt x="5965" y="2357"/>
                      <a:pt x="6015" y="2407"/>
                    </a:cubicBezTo>
                    <a:lnTo>
                      <a:pt x="6792" y="1003"/>
                    </a:lnTo>
                    <a:cubicBezTo>
                      <a:pt x="6416" y="728"/>
                      <a:pt x="5940" y="477"/>
                      <a:pt x="5414" y="302"/>
                    </a:cubicBezTo>
                    <a:cubicBezTo>
                      <a:pt x="4862" y="101"/>
                      <a:pt x="4286" y="1"/>
                      <a:pt x="365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dirty="0"/>
              </a:p>
            </p:txBody>
          </p:sp>
          <p:sp>
            <p:nvSpPr>
              <p:cNvPr id="1345" name="Google Shape;1345;p34"/>
              <p:cNvSpPr/>
              <p:nvPr/>
            </p:nvSpPr>
            <p:spPr>
              <a:xfrm>
                <a:off x="4450650" y="886600"/>
                <a:ext cx="188000" cy="22560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9024" extrusionOk="0">
                    <a:moveTo>
                      <a:pt x="1" y="1"/>
                    </a:moveTo>
                    <a:lnTo>
                      <a:pt x="1" y="1530"/>
                    </a:lnTo>
                    <a:lnTo>
                      <a:pt x="2908" y="1530"/>
                    </a:lnTo>
                    <a:lnTo>
                      <a:pt x="2908" y="9024"/>
                    </a:lnTo>
                    <a:lnTo>
                      <a:pt x="4637" y="9024"/>
                    </a:lnTo>
                    <a:lnTo>
                      <a:pt x="4637" y="1530"/>
                    </a:lnTo>
                    <a:lnTo>
                      <a:pt x="7520" y="1530"/>
                    </a:lnTo>
                    <a:lnTo>
                      <a:pt x="752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6" name="Google Shape;1346;p34"/>
              <p:cNvSpPr/>
              <p:nvPr/>
            </p:nvSpPr>
            <p:spPr>
              <a:xfrm>
                <a:off x="4648025" y="886600"/>
                <a:ext cx="210550" cy="225600"/>
              </a:xfrm>
              <a:custGeom>
                <a:avLst/>
                <a:gdLst/>
                <a:ahLst/>
                <a:cxnLst/>
                <a:rect l="l" t="t" r="r" b="b"/>
                <a:pathLst>
                  <a:path w="8422" h="9024" extrusionOk="0">
                    <a:moveTo>
                      <a:pt x="4211" y="2006"/>
                    </a:moveTo>
                    <a:lnTo>
                      <a:pt x="5464" y="5540"/>
                    </a:lnTo>
                    <a:lnTo>
                      <a:pt x="2908" y="5540"/>
                    </a:lnTo>
                    <a:lnTo>
                      <a:pt x="4211" y="2006"/>
                    </a:lnTo>
                    <a:close/>
                    <a:moveTo>
                      <a:pt x="3434" y="1"/>
                    </a:moveTo>
                    <a:lnTo>
                      <a:pt x="0" y="9024"/>
                    </a:lnTo>
                    <a:lnTo>
                      <a:pt x="1805" y="9024"/>
                    </a:lnTo>
                    <a:lnTo>
                      <a:pt x="2632" y="6768"/>
                    </a:lnTo>
                    <a:lnTo>
                      <a:pt x="5790" y="6768"/>
                    </a:lnTo>
                    <a:lnTo>
                      <a:pt x="6617" y="9024"/>
                    </a:lnTo>
                    <a:lnTo>
                      <a:pt x="8422" y="9024"/>
                    </a:lnTo>
                    <a:lnTo>
                      <a:pt x="4988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7" name="Google Shape;1347;p34"/>
              <p:cNvSpPr/>
              <p:nvPr/>
            </p:nvSpPr>
            <p:spPr>
              <a:xfrm>
                <a:off x="4867325" y="886600"/>
                <a:ext cx="188000" cy="225600"/>
              </a:xfrm>
              <a:custGeom>
                <a:avLst/>
                <a:gdLst/>
                <a:ahLst/>
                <a:cxnLst/>
                <a:rect l="l" t="t" r="r" b="b"/>
                <a:pathLst>
                  <a:path w="7520" h="9024" extrusionOk="0">
                    <a:moveTo>
                      <a:pt x="0" y="1"/>
                    </a:moveTo>
                    <a:lnTo>
                      <a:pt x="0" y="1530"/>
                    </a:lnTo>
                    <a:lnTo>
                      <a:pt x="2883" y="1530"/>
                    </a:lnTo>
                    <a:lnTo>
                      <a:pt x="2883" y="9024"/>
                    </a:lnTo>
                    <a:lnTo>
                      <a:pt x="4637" y="9024"/>
                    </a:lnTo>
                    <a:lnTo>
                      <a:pt x="4637" y="1530"/>
                    </a:lnTo>
                    <a:lnTo>
                      <a:pt x="7519" y="1530"/>
                    </a:lnTo>
                    <a:lnTo>
                      <a:pt x="7519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8" name="Google Shape;1348;p34"/>
              <p:cNvSpPr/>
              <p:nvPr/>
            </p:nvSpPr>
            <p:spPr>
              <a:xfrm>
                <a:off x="5108550" y="886600"/>
                <a:ext cx="43900" cy="225600"/>
              </a:xfrm>
              <a:custGeom>
                <a:avLst/>
                <a:gdLst/>
                <a:ahLst/>
                <a:cxnLst/>
                <a:rect l="l" t="t" r="r" b="b"/>
                <a:pathLst>
                  <a:path w="1756" h="9024" extrusionOk="0">
                    <a:moveTo>
                      <a:pt x="1" y="1"/>
                    </a:moveTo>
                    <a:lnTo>
                      <a:pt x="1" y="9024"/>
                    </a:lnTo>
                    <a:lnTo>
                      <a:pt x="1755" y="9024"/>
                    </a:lnTo>
                    <a:lnTo>
                      <a:pt x="1755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9" name="Google Shape;1349;p34"/>
              <p:cNvSpPr/>
              <p:nvPr/>
            </p:nvSpPr>
            <p:spPr>
              <a:xfrm>
                <a:off x="5211300" y="885350"/>
                <a:ext cx="219950" cy="228725"/>
              </a:xfrm>
              <a:custGeom>
                <a:avLst/>
                <a:gdLst/>
                <a:ahLst/>
                <a:cxnLst/>
                <a:rect l="l" t="t" r="r" b="b"/>
                <a:pathLst>
                  <a:path w="8798" h="9149" extrusionOk="0">
                    <a:moveTo>
                      <a:pt x="4412" y="1555"/>
                    </a:moveTo>
                    <a:cubicBezTo>
                      <a:pt x="4813" y="1555"/>
                      <a:pt x="5189" y="1630"/>
                      <a:pt x="5490" y="1805"/>
                    </a:cubicBezTo>
                    <a:cubicBezTo>
                      <a:pt x="5841" y="1956"/>
                      <a:pt x="6116" y="2181"/>
                      <a:pt x="6317" y="2457"/>
                    </a:cubicBezTo>
                    <a:cubicBezTo>
                      <a:pt x="6567" y="2758"/>
                      <a:pt x="6743" y="3059"/>
                      <a:pt x="6843" y="3434"/>
                    </a:cubicBezTo>
                    <a:cubicBezTo>
                      <a:pt x="6968" y="3785"/>
                      <a:pt x="7044" y="4186"/>
                      <a:pt x="7044" y="4562"/>
                    </a:cubicBezTo>
                    <a:cubicBezTo>
                      <a:pt x="7044" y="4938"/>
                      <a:pt x="6968" y="5314"/>
                      <a:pt x="6868" y="5665"/>
                    </a:cubicBezTo>
                    <a:cubicBezTo>
                      <a:pt x="6743" y="6016"/>
                      <a:pt x="6592" y="6342"/>
                      <a:pt x="6342" y="6643"/>
                    </a:cubicBezTo>
                    <a:cubicBezTo>
                      <a:pt x="6141" y="6918"/>
                      <a:pt x="5866" y="7169"/>
                      <a:pt x="5540" y="7344"/>
                    </a:cubicBezTo>
                    <a:cubicBezTo>
                      <a:pt x="5214" y="7495"/>
                      <a:pt x="4838" y="7595"/>
                      <a:pt x="4412" y="7595"/>
                    </a:cubicBezTo>
                    <a:cubicBezTo>
                      <a:pt x="3986" y="7595"/>
                      <a:pt x="3610" y="7495"/>
                      <a:pt x="3284" y="7344"/>
                    </a:cubicBezTo>
                    <a:cubicBezTo>
                      <a:pt x="2958" y="7169"/>
                      <a:pt x="2683" y="6943"/>
                      <a:pt x="2457" y="6668"/>
                    </a:cubicBezTo>
                    <a:cubicBezTo>
                      <a:pt x="2257" y="6392"/>
                      <a:pt x="2081" y="6066"/>
                      <a:pt x="1956" y="5690"/>
                    </a:cubicBezTo>
                    <a:cubicBezTo>
                      <a:pt x="1831" y="5339"/>
                      <a:pt x="1780" y="4963"/>
                      <a:pt x="1780" y="4562"/>
                    </a:cubicBezTo>
                    <a:cubicBezTo>
                      <a:pt x="1780" y="4186"/>
                      <a:pt x="1831" y="3835"/>
                      <a:pt x="1931" y="3460"/>
                    </a:cubicBezTo>
                    <a:cubicBezTo>
                      <a:pt x="2056" y="3109"/>
                      <a:pt x="2232" y="2783"/>
                      <a:pt x="2457" y="2507"/>
                    </a:cubicBezTo>
                    <a:cubicBezTo>
                      <a:pt x="2683" y="2206"/>
                      <a:pt x="2958" y="1981"/>
                      <a:pt x="3284" y="1830"/>
                    </a:cubicBezTo>
                    <a:cubicBezTo>
                      <a:pt x="3610" y="1630"/>
                      <a:pt x="3986" y="1555"/>
                      <a:pt x="4412" y="1555"/>
                    </a:cubicBezTo>
                    <a:close/>
                    <a:moveTo>
                      <a:pt x="4437" y="1"/>
                    </a:moveTo>
                    <a:cubicBezTo>
                      <a:pt x="3810" y="1"/>
                      <a:pt x="3209" y="126"/>
                      <a:pt x="2658" y="377"/>
                    </a:cubicBezTo>
                    <a:cubicBezTo>
                      <a:pt x="2131" y="627"/>
                      <a:pt x="1655" y="953"/>
                      <a:pt x="1254" y="1379"/>
                    </a:cubicBezTo>
                    <a:cubicBezTo>
                      <a:pt x="878" y="1805"/>
                      <a:pt x="552" y="2282"/>
                      <a:pt x="327" y="2833"/>
                    </a:cubicBezTo>
                    <a:cubicBezTo>
                      <a:pt x="101" y="3384"/>
                      <a:pt x="1" y="3961"/>
                      <a:pt x="1" y="4562"/>
                    </a:cubicBezTo>
                    <a:cubicBezTo>
                      <a:pt x="1" y="5139"/>
                      <a:pt x="101" y="5715"/>
                      <a:pt x="327" y="6267"/>
                    </a:cubicBezTo>
                    <a:cubicBezTo>
                      <a:pt x="527" y="6793"/>
                      <a:pt x="828" y="7294"/>
                      <a:pt x="1204" y="7720"/>
                    </a:cubicBezTo>
                    <a:cubicBezTo>
                      <a:pt x="1605" y="8146"/>
                      <a:pt x="2056" y="8497"/>
                      <a:pt x="2582" y="8748"/>
                    </a:cubicBezTo>
                    <a:cubicBezTo>
                      <a:pt x="3134" y="9023"/>
                      <a:pt x="3735" y="9149"/>
                      <a:pt x="4387" y="9149"/>
                    </a:cubicBezTo>
                    <a:cubicBezTo>
                      <a:pt x="5039" y="9149"/>
                      <a:pt x="5615" y="9023"/>
                      <a:pt x="6166" y="8773"/>
                    </a:cubicBezTo>
                    <a:cubicBezTo>
                      <a:pt x="6693" y="8522"/>
                      <a:pt x="7169" y="8171"/>
                      <a:pt x="7570" y="7770"/>
                    </a:cubicBezTo>
                    <a:cubicBezTo>
                      <a:pt x="7946" y="7344"/>
                      <a:pt x="8247" y="6868"/>
                      <a:pt x="8472" y="6317"/>
                    </a:cubicBezTo>
                    <a:cubicBezTo>
                      <a:pt x="8698" y="5765"/>
                      <a:pt x="8798" y="5189"/>
                      <a:pt x="8798" y="4587"/>
                    </a:cubicBezTo>
                    <a:cubicBezTo>
                      <a:pt x="8798" y="4011"/>
                      <a:pt x="8698" y="3460"/>
                      <a:pt x="8497" y="2908"/>
                    </a:cubicBezTo>
                    <a:cubicBezTo>
                      <a:pt x="8272" y="2357"/>
                      <a:pt x="7971" y="1881"/>
                      <a:pt x="7595" y="1429"/>
                    </a:cubicBezTo>
                    <a:cubicBezTo>
                      <a:pt x="7219" y="1003"/>
                      <a:pt x="6768" y="652"/>
                      <a:pt x="6217" y="402"/>
                    </a:cubicBezTo>
                    <a:cubicBezTo>
                      <a:pt x="5690" y="126"/>
                      <a:pt x="5089" y="1"/>
                      <a:pt x="443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0" name="Google Shape;1350;p34"/>
              <p:cNvSpPr/>
              <p:nvPr/>
            </p:nvSpPr>
            <p:spPr>
              <a:xfrm>
                <a:off x="5490750" y="886600"/>
                <a:ext cx="195525" cy="225600"/>
              </a:xfrm>
              <a:custGeom>
                <a:avLst/>
                <a:gdLst/>
                <a:ahLst/>
                <a:cxnLst/>
                <a:rect l="l" t="t" r="r" b="b"/>
                <a:pathLst>
                  <a:path w="7821" h="9024" extrusionOk="0">
                    <a:moveTo>
                      <a:pt x="1" y="1"/>
                    </a:moveTo>
                    <a:lnTo>
                      <a:pt x="1" y="9024"/>
                    </a:lnTo>
                    <a:lnTo>
                      <a:pt x="1755" y="9024"/>
                    </a:lnTo>
                    <a:lnTo>
                      <a:pt x="1755" y="3234"/>
                    </a:lnTo>
                    <a:lnTo>
                      <a:pt x="6392" y="9024"/>
                    </a:lnTo>
                    <a:lnTo>
                      <a:pt x="7821" y="9024"/>
                    </a:lnTo>
                    <a:lnTo>
                      <a:pt x="7821" y="26"/>
                    </a:lnTo>
                    <a:lnTo>
                      <a:pt x="6066" y="26"/>
                    </a:lnTo>
                    <a:lnTo>
                      <a:pt x="6066" y="5916"/>
                    </a:lnTo>
                    <a:lnTo>
                      <a:pt x="1354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6" name="Google Shape;1336;p34"/>
              <p:cNvSpPr/>
              <p:nvPr/>
            </p:nvSpPr>
            <p:spPr>
              <a:xfrm>
                <a:off x="3895525" y="509489"/>
                <a:ext cx="2171700" cy="770075"/>
              </a:xfrm>
              <a:custGeom>
                <a:avLst/>
                <a:gdLst/>
                <a:ahLst/>
                <a:cxnLst/>
                <a:rect l="l" t="t" r="r" b="b"/>
                <a:pathLst>
                  <a:path w="86868" h="30803" extrusionOk="0">
                    <a:moveTo>
                      <a:pt x="0" y="0"/>
                    </a:moveTo>
                    <a:lnTo>
                      <a:pt x="0" y="30803"/>
                    </a:lnTo>
                    <a:lnTo>
                      <a:pt x="86868" y="30803"/>
                    </a:lnTo>
                    <a:lnTo>
                      <a:pt x="86868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1351" name="Google Shape;1351;p34"/>
              <p:cNvSpPr/>
              <p:nvPr/>
            </p:nvSpPr>
            <p:spPr>
              <a:xfrm>
                <a:off x="6297150" y="1991250"/>
                <a:ext cx="114700" cy="1138500"/>
              </a:xfrm>
              <a:custGeom>
                <a:avLst/>
                <a:gdLst/>
                <a:ahLst/>
                <a:cxnLst/>
                <a:rect l="l" t="t" r="r" b="b"/>
                <a:pathLst>
                  <a:path w="4588" h="45540" extrusionOk="0">
                    <a:moveTo>
                      <a:pt x="1" y="1"/>
                    </a:moveTo>
                    <a:lnTo>
                      <a:pt x="1" y="45540"/>
                    </a:lnTo>
                    <a:lnTo>
                      <a:pt x="4587" y="45540"/>
                    </a:lnTo>
                    <a:lnTo>
                      <a:pt x="4587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2" name="Google Shape;1352;p34"/>
              <p:cNvSpPr/>
              <p:nvPr/>
            </p:nvSpPr>
            <p:spPr>
              <a:xfrm>
                <a:off x="4166825" y="5218725"/>
                <a:ext cx="2245025" cy="244375"/>
              </a:xfrm>
              <a:custGeom>
                <a:avLst/>
                <a:gdLst/>
                <a:ahLst/>
                <a:cxnLst/>
                <a:rect l="l" t="t" r="r" b="b"/>
                <a:pathLst>
                  <a:path w="89801" h="9775" extrusionOk="0">
                    <a:moveTo>
                      <a:pt x="89800" y="0"/>
                    </a:moveTo>
                    <a:lnTo>
                      <a:pt x="0" y="401"/>
                    </a:lnTo>
                    <a:lnTo>
                      <a:pt x="0" y="9775"/>
                    </a:lnTo>
                    <a:lnTo>
                      <a:pt x="89800" y="9775"/>
                    </a:lnTo>
                    <a:lnTo>
                      <a:pt x="8980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3" name="Google Shape;1353;p34"/>
              <p:cNvSpPr/>
              <p:nvPr/>
            </p:nvSpPr>
            <p:spPr>
              <a:xfrm>
                <a:off x="4166825" y="3055800"/>
                <a:ext cx="2245025" cy="2172975"/>
              </a:xfrm>
              <a:custGeom>
                <a:avLst/>
                <a:gdLst/>
                <a:ahLst/>
                <a:cxnLst/>
                <a:rect l="l" t="t" r="r" b="b"/>
                <a:pathLst>
                  <a:path w="89801" h="86919" extrusionOk="0">
                    <a:moveTo>
                      <a:pt x="72306" y="0"/>
                    </a:moveTo>
                    <a:lnTo>
                      <a:pt x="0" y="86918"/>
                    </a:lnTo>
                    <a:lnTo>
                      <a:pt x="89800" y="86918"/>
                    </a:lnTo>
                    <a:lnTo>
                      <a:pt x="898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4" name="Google Shape;1354;p34"/>
              <p:cNvSpPr/>
              <p:nvPr/>
            </p:nvSpPr>
            <p:spPr>
              <a:xfrm>
                <a:off x="4741375" y="4978125"/>
                <a:ext cx="15996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63987" h="1" fill="none" extrusionOk="0">
                    <a:moveTo>
                      <a:pt x="1" y="0"/>
                    </a:moveTo>
                    <a:lnTo>
                      <a:pt x="63986" y="0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5" name="Google Shape;1355;p34"/>
              <p:cNvSpPr/>
              <p:nvPr/>
            </p:nvSpPr>
            <p:spPr>
              <a:xfrm>
                <a:off x="5002025" y="4716825"/>
                <a:ext cx="133840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53536" h="1" fill="none" extrusionOk="0">
                    <a:moveTo>
                      <a:pt x="1" y="1"/>
                    </a:moveTo>
                    <a:lnTo>
                      <a:pt x="53535" y="1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6" name="Google Shape;1356;p34"/>
              <p:cNvSpPr/>
              <p:nvPr/>
            </p:nvSpPr>
            <p:spPr>
              <a:xfrm>
                <a:off x="5263325" y="4455550"/>
                <a:ext cx="107457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42983" h="1" fill="none" extrusionOk="0">
                    <a:moveTo>
                      <a:pt x="0" y="1"/>
                    </a:moveTo>
                    <a:lnTo>
                      <a:pt x="42983" y="1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7" name="Google Shape;1357;p34"/>
              <p:cNvSpPr/>
              <p:nvPr/>
            </p:nvSpPr>
            <p:spPr>
              <a:xfrm>
                <a:off x="5482625" y="4194900"/>
                <a:ext cx="85590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34236" h="1" fill="none" extrusionOk="0">
                    <a:moveTo>
                      <a:pt x="0" y="1"/>
                    </a:moveTo>
                    <a:lnTo>
                      <a:pt x="34236" y="1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8" name="Google Shape;1358;p34"/>
              <p:cNvSpPr/>
              <p:nvPr/>
            </p:nvSpPr>
            <p:spPr>
              <a:xfrm>
                <a:off x="5659925" y="3933625"/>
                <a:ext cx="6773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27094" h="1" fill="none" extrusionOk="0">
                    <a:moveTo>
                      <a:pt x="1" y="0"/>
                    </a:moveTo>
                    <a:lnTo>
                      <a:pt x="27094" y="0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9" name="Google Shape;1359;p34"/>
              <p:cNvSpPr/>
              <p:nvPr/>
            </p:nvSpPr>
            <p:spPr>
              <a:xfrm>
                <a:off x="5921225" y="3672350"/>
                <a:ext cx="4204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6818" h="1" fill="none" extrusionOk="0">
                    <a:moveTo>
                      <a:pt x="0" y="0"/>
                    </a:moveTo>
                    <a:lnTo>
                      <a:pt x="16817" y="0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0" name="Google Shape;1360;p34"/>
              <p:cNvSpPr/>
              <p:nvPr/>
            </p:nvSpPr>
            <p:spPr>
              <a:xfrm>
                <a:off x="6098525" y="3411700"/>
                <a:ext cx="2431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9726" h="1" fill="none" extrusionOk="0">
                    <a:moveTo>
                      <a:pt x="1" y="0"/>
                    </a:moveTo>
                    <a:lnTo>
                      <a:pt x="9725" y="0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1" name="Google Shape;1361;p34"/>
              <p:cNvSpPr/>
              <p:nvPr/>
            </p:nvSpPr>
            <p:spPr>
              <a:xfrm>
                <a:off x="6216325" y="3228725"/>
                <a:ext cx="12535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5014" h="1" fill="none" extrusionOk="0">
                    <a:moveTo>
                      <a:pt x="1" y="1"/>
                    </a:moveTo>
                    <a:lnTo>
                      <a:pt x="5013" y="1"/>
                    </a:lnTo>
                  </a:path>
                </a:pathLst>
              </a:custGeom>
              <a:noFill/>
              <a:ln w="20675" cap="flat" cmpd="sng">
                <a:solidFill>
                  <a:srgbClr val="FCFCFC"/>
                </a:solidFill>
                <a:prstDash val="solid"/>
                <a:miter lim="25062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362" name="Google Shape;1362;p34"/>
          <p:cNvSpPr/>
          <p:nvPr/>
        </p:nvSpPr>
        <p:spPr>
          <a:xfrm>
            <a:off x="3743350" y="359025"/>
            <a:ext cx="1149750" cy="1149725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3" name="Google Shape;1363;p34"/>
          <p:cNvSpPr/>
          <p:nvPr/>
        </p:nvSpPr>
        <p:spPr>
          <a:xfrm>
            <a:off x="1704525" y="271725"/>
            <a:ext cx="3403700" cy="364450"/>
          </a:xfrm>
          <a:custGeom>
            <a:avLst/>
            <a:gdLst/>
            <a:ahLst/>
            <a:cxnLst/>
            <a:rect l="l" t="t" r="r" b="b"/>
            <a:pathLst>
              <a:path w="136148" h="14578" extrusionOk="0">
                <a:moveTo>
                  <a:pt x="102228" y="0"/>
                </a:moveTo>
                <a:cubicBezTo>
                  <a:pt x="82573" y="0"/>
                  <a:pt x="77181" y="2414"/>
                  <a:pt x="85034" y="3088"/>
                </a:cubicBezTo>
                <a:cubicBezTo>
                  <a:pt x="92886" y="3762"/>
                  <a:pt x="106946" y="7900"/>
                  <a:pt x="64140" y="7900"/>
                </a:cubicBezTo>
                <a:cubicBezTo>
                  <a:pt x="46663" y="7900"/>
                  <a:pt x="0" y="14577"/>
                  <a:pt x="71460" y="14577"/>
                </a:cubicBezTo>
                <a:lnTo>
                  <a:pt x="116790" y="14577"/>
                </a:lnTo>
                <a:cubicBezTo>
                  <a:pt x="136147" y="14577"/>
                  <a:pt x="125849" y="8997"/>
                  <a:pt x="112542" y="8997"/>
                </a:cubicBezTo>
                <a:cubicBezTo>
                  <a:pt x="106225" y="8997"/>
                  <a:pt x="134110" y="0"/>
                  <a:pt x="102228" y="0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4" name="Google Shape;1364;p34"/>
          <p:cNvSpPr/>
          <p:nvPr/>
        </p:nvSpPr>
        <p:spPr>
          <a:xfrm rot="-2231248" flipH="1">
            <a:off x="5706368" y="7475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206;p31">
            <a:extLst>
              <a:ext uri="{FF2B5EF4-FFF2-40B4-BE49-F238E27FC236}">
                <a16:creationId xmlns:a16="http://schemas.microsoft.com/office/drawing/2014/main" id="{D6452EF6-536B-4B2C-8195-B07936559B32}"/>
              </a:ext>
            </a:extLst>
          </p:cNvPr>
          <p:cNvSpPr txBox="1">
            <a:spLocks/>
          </p:cNvSpPr>
          <p:nvPr/>
        </p:nvSpPr>
        <p:spPr>
          <a:xfrm>
            <a:off x="6673575" y="376672"/>
            <a:ext cx="4024764" cy="5248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Bakbak One"/>
              <a:buNone/>
              <a:defRPr sz="5500" b="0" i="0" u="none" strike="noStrike" cap="none">
                <a:solidFill>
                  <a:schemeClr val="lt1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Bakbak One"/>
              <a:buNone/>
              <a:defRPr sz="5000" b="0" i="0" u="none" strike="noStrike" cap="none">
                <a:solidFill>
                  <a:schemeClr val="dk1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r>
              <a:rPr lang="ru-RU" sz="3200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4 0.067 C -0.049 0.081 -0.054 0.102 -0.054 0.124 C -0.054 0.149 -0.049 0.169 -0.04 0.183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23457E-6 L -0.03993 0.0429 C -0.04896 0.05185 -0.054 0.06512 -0.054 0.07963 C -0.054 0.09568 -0.04896 0.10833 -0.03993 0.11728 L 3.88889E-6 0.16049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1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80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0" name="Google Shape;1630;p38"/>
          <p:cNvSpPr txBox="1">
            <a:spLocks noGrp="1"/>
          </p:cNvSpPr>
          <p:nvPr>
            <p:ph type="title"/>
          </p:nvPr>
        </p:nvSpPr>
        <p:spPr>
          <a:xfrm>
            <a:off x="342900" y="744050"/>
            <a:ext cx="8616462" cy="231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Виновен ли Денис Григорьев?</a:t>
            </a:r>
            <a:endParaRPr sz="7200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31" name="Google Shape;1631;p38"/>
          <p:cNvGrpSpPr/>
          <p:nvPr/>
        </p:nvGrpSpPr>
        <p:grpSpPr>
          <a:xfrm>
            <a:off x="6931148" y="2805430"/>
            <a:ext cx="942352" cy="795360"/>
            <a:chOff x="6931148" y="2805430"/>
            <a:chExt cx="942352" cy="795360"/>
          </a:xfrm>
        </p:grpSpPr>
        <p:sp>
          <p:nvSpPr>
            <p:cNvPr id="1632" name="Google Shape;1632;p38"/>
            <p:cNvSpPr/>
            <p:nvPr/>
          </p:nvSpPr>
          <p:spPr>
            <a:xfrm>
              <a:off x="6931148" y="2805430"/>
              <a:ext cx="358509" cy="795360"/>
            </a:xfrm>
            <a:custGeom>
              <a:avLst/>
              <a:gdLst/>
              <a:ahLst/>
              <a:cxnLst/>
              <a:rect l="l" t="t" r="r" b="b"/>
              <a:pathLst>
                <a:path w="7299" h="16193" extrusionOk="0">
                  <a:moveTo>
                    <a:pt x="7298" y="16193"/>
                  </a:moveTo>
                  <a:lnTo>
                    <a:pt x="7298" y="0"/>
                  </a:lnTo>
                  <a:lnTo>
                    <a:pt x="6833" y="593"/>
                  </a:lnTo>
                  <a:lnTo>
                    <a:pt x="6833" y="1031"/>
                  </a:lnTo>
                  <a:cubicBezTo>
                    <a:pt x="6833" y="1031"/>
                    <a:pt x="6322" y="922"/>
                    <a:pt x="6158" y="1131"/>
                  </a:cubicBezTo>
                  <a:cubicBezTo>
                    <a:pt x="6158" y="1131"/>
                    <a:pt x="5957" y="1460"/>
                    <a:pt x="6322" y="1597"/>
                  </a:cubicBezTo>
                  <a:lnTo>
                    <a:pt x="6322" y="1925"/>
                  </a:lnTo>
                  <a:lnTo>
                    <a:pt x="5893" y="1925"/>
                  </a:lnTo>
                  <a:lnTo>
                    <a:pt x="5893" y="1432"/>
                  </a:lnTo>
                  <a:lnTo>
                    <a:pt x="5537" y="1706"/>
                  </a:lnTo>
                  <a:lnTo>
                    <a:pt x="5537" y="2080"/>
                  </a:lnTo>
                  <a:cubicBezTo>
                    <a:pt x="5537" y="2080"/>
                    <a:pt x="5090" y="2190"/>
                    <a:pt x="5163" y="2527"/>
                  </a:cubicBezTo>
                  <a:lnTo>
                    <a:pt x="4945" y="2509"/>
                  </a:lnTo>
                  <a:lnTo>
                    <a:pt x="4945" y="2299"/>
                  </a:lnTo>
                  <a:lnTo>
                    <a:pt x="4534" y="2454"/>
                  </a:lnTo>
                  <a:cubicBezTo>
                    <a:pt x="4534" y="2454"/>
                    <a:pt x="4425" y="3631"/>
                    <a:pt x="5191" y="3768"/>
                  </a:cubicBezTo>
                  <a:lnTo>
                    <a:pt x="5191" y="4598"/>
                  </a:lnTo>
                  <a:lnTo>
                    <a:pt x="4935" y="4598"/>
                  </a:lnTo>
                  <a:cubicBezTo>
                    <a:pt x="4935" y="4598"/>
                    <a:pt x="4981" y="4242"/>
                    <a:pt x="4589" y="4169"/>
                  </a:cubicBezTo>
                  <a:lnTo>
                    <a:pt x="4570" y="4023"/>
                  </a:lnTo>
                  <a:cubicBezTo>
                    <a:pt x="4570" y="4023"/>
                    <a:pt x="4744" y="4023"/>
                    <a:pt x="4726" y="3886"/>
                  </a:cubicBezTo>
                  <a:cubicBezTo>
                    <a:pt x="4726" y="3886"/>
                    <a:pt x="4744" y="3686"/>
                    <a:pt x="4452" y="3731"/>
                  </a:cubicBezTo>
                  <a:cubicBezTo>
                    <a:pt x="4452" y="3731"/>
                    <a:pt x="4114" y="3740"/>
                    <a:pt x="4078" y="4096"/>
                  </a:cubicBezTo>
                  <a:cubicBezTo>
                    <a:pt x="4078" y="4096"/>
                    <a:pt x="4069" y="4333"/>
                    <a:pt x="4160" y="4388"/>
                  </a:cubicBezTo>
                  <a:lnTo>
                    <a:pt x="4187" y="4525"/>
                  </a:lnTo>
                  <a:lnTo>
                    <a:pt x="3905" y="4534"/>
                  </a:lnTo>
                  <a:cubicBezTo>
                    <a:pt x="3905" y="4534"/>
                    <a:pt x="3813" y="5747"/>
                    <a:pt x="4516" y="6112"/>
                  </a:cubicBezTo>
                  <a:lnTo>
                    <a:pt x="4516" y="6815"/>
                  </a:lnTo>
                  <a:lnTo>
                    <a:pt x="4370" y="6815"/>
                  </a:lnTo>
                  <a:cubicBezTo>
                    <a:pt x="4370" y="6815"/>
                    <a:pt x="4206" y="6359"/>
                    <a:pt x="3905" y="6350"/>
                  </a:cubicBezTo>
                  <a:lnTo>
                    <a:pt x="3731" y="6331"/>
                  </a:lnTo>
                  <a:lnTo>
                    <a:pt x="3731" y="6140"/>
                  </a:lnTo>
                  <a:cubicBezTo>
                    <a:pt x="3731" y="6140"/>
                    <a:pt x="3941" y="6122"/>
                    <a:pt x="3932" y="5976"/>
                  </a:cubicBezTo>
                  <a:cubicBezTo>
                    <a:pt x="3932" y="5976"/>
                    <a:pt x="3886" y="5720"/>
                    <a:pt x="3567" y="5757"/>
                  </a:cubicBezTo>
                  <a:cubicBezTo>
                    <a:pt x="3567" y="5757"/>
                    <a:pt x="3074" y="5820"/>
                    <a:pt x="3093" y="6596"/>
                  </a:cubicBezTo>
                  <a:lnTo>
                    <a:pt x="3138" y="6888"/>
                  </a:lnTo>
                  <a:lnTo>
                    <a:pt x="2956" y="7070"/>
                  </a:lnTo>
                  <a:lnTo>
                    <a:pt x="2956" y="7271"/>
                  </a:lnTo>
                  <a:lnTo>
                    <a:pt x="3375" y="7271"/>
                  </a:lnTo>
                  <a:lnTo>
                    <a:pt x="3375" y="8201"/>
                  </a:lnTo>
                  <a:lnTo>
                    <a:pt x="3485" y="8201"/>
                  </a:lnTo>
                  <a:lnTo>
                    <a:pt x="3476" y="8384"/>
                  </a:lnTo>
                  <a:lnTo>
                    <a:pt x="3676" y="8384"/>
                  </a:lnTo>
                  <a:lnTo>
                    <a:pt x="3667" y="8557"/>
                  </a:lnTo>
                  <a:lnTo>
                    <a:pt x="4114" y="8539"/>
                  </a:lnTo>
                  <a:lnTo>
                    <a:pt x="4114" y="8950"/>
                  </a:lnTo>
                  <a:lnTo>
                    <a:pt x="3576" y="8950"/>
                  </a:lnTo>
                  <a:lnTo>
                    <a:pt x="3576" y="9862"/>
                  </a:lnTo>
                  <a:lnTo>
                    <a:pt x="3330" y="9862"/>
                  </a:lnTo>
                  <a:cubicBezTo>
                    <a:pt x="3330" y="9862"/>
                    <a:pt x="3357" y="9150"/>
                    <a:pt x="3166" y="9123"/>
                  </a:cubicBezTo>
                  <a:cubicBezTo>
                    <a:pt x="3166" y="9123"/>
                    <a:pt x="2892" y="9059"/>
                    <a:pt x="2956" y="8867"/>
                  </a:cubicBezTo>
                  <a:lnTo>
                    <a:pt x="3321" y="8831"/>
                  </a:lnTo>
                  <a:cubicBezTo>
                    <a:pt x="3321" y="8831"/>
                    <a:pt x="3275" y="8439"/>
                    <a:pt x="2755" y="8448"/>
                  </a:cubicBezTo>
                  <a:cubicBezTo>
                    <a:pt x="2755" y="8448"/>
                    <a:pt x="2043" y="8521"/>
                    <a:pt x="1870" y="9223"/>
                  </a:cubicBezTo>
                  <a:lnTo>
                    <a:pt x="1870" y="9980"/>
                  </a:lnTo>
                  <a:lnTo>
                    <a:pt x="1140" y="9980"/>
                  </a:lnTo>
                  <a:lnTo>
                    <a:pt x="1140" y="10619"/>
                  </a:lnTo>
                  <a:lnTo>
                    <a:pt x="1259" y="10619"/>
                  </a:lnTo>
                  <a:lnTo>
                    <a:pt x="1259" y="10966"/>
                  </a:lnTo>
                  <a:lnTo>
                    <a:pt x="1414" y="10966"/>
                  </a:lnTo>
                  <a:lnTo>
                    <a:pt x="1414" y="11157"/>
                  </a:lnTo>
                  <a:lnTo>
                    <a:pt x="1004" y="11157"/>
                  </a:lnTo>
                  <a:lnTo>
                    <a:pt x="1305" y="11586"/>
                  </a:lnTo>
                  <a:lnTo>
                    <a:pt x="1305" y="11759"/>
                  </a:lnTo>
                  <a:lnTo>
                    <a:pt x="511" y="11759"/>
                  </a:lnTo>
                  <a:lnTo>
                    <a:pt x="511" y="12097"/>
                  </a:lnTo>
                  <a:lnTo>
                    <a:pt x="794" y="12097"/>
                  </a:lnTo>
                  <a:lnTo>
                    <a:pt x="794" y="12270"/>
                  </a:lnTo>
                  <a:lnTo>
                    <a:pt x="639" y="12270"/>
                  </a:lnTo>
                  <a:lnTo>
                    <a:pt x="639" y="12480"/>
                  </a:lnTo>
                  <a:lnTo>
                    <a:pt x="0" y="12480"/>
                  </a:lnTo>
                  <a:lnTo>
                    <a:pt x="0" y="13520"/>
                  </a:lnTo>
                  <a:lnTo>
                    <a:pt x="374" y="13520"/>
                  </a:lnTo>
                  <a:lnTo>
                    <a:pt x="374" y="13684"/>
                  </a:lnTo>
                  <a:lnTo>
                    <a:pt x="547" y="13684"/>
                  </a:lnTo>
                  <a:lnTo>
                    <a:pt x="547" y="13940"/>
                  </a:lnTo>
                  <a:lnTo>
                    <a:pt x="155" y="13940"/>
                  </a:lnTo>
                  <a:lnTo>
                    <a:pt x="155" y="14277"/>
                  </a:lnTo>
                  <a:lnTo>
                    <a:pt x="556" y="14277"/>
                  </a:lnTo>
                  <a:lnTo>
                    <a:pt x="556" y="14788"/>
                  </a:lnTo>
                  <a:lnTo>
                    <a:pt x="556" y="161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38"/>
            <p:cNvSpPr/>
            <p:nvPr/>
          </p:nvSpPr>
          <p:spPr>
            <a:xfrm>
              <a:off x="7514942" y="2805430"/>
              <a:ext cx="358558" cy="795360"/>
            </a:xfrm>
            <a:custGeom>
              <a:avLst/>
              <a:gdLst/>
              <a:ahLst/>
              <a:cxnLst/>
              <a:rect l="l" t="t" r="r" b="b"/>
              <a:pathLst>
                <a:path w="7300" h="16193" extrusionOk="0">
                  <a:moveTo>
                    <a:pt x="1" y="16193"/>
                  </a:moveTo>
                  <a:lnTo>
                    <a:pt x="1" y="0"/>
                  </a:lnTo>
                  <a:lnTo>
                    <a:pt x="466" y="593"/>
                  </a:lnTo>
                  <a:lnTo>
                    <a:pt x="466" y="1031"/>
                  </a:lnTo>
                  <a:cubicBezTo>
                    <a:pt x="466" y="1031"/>
                    <a:pt x="977" y="922"/>
                    <a:pt x="1141" y="1131"/>
                  </a:cubicBezTo>
                  <a:cubicBezTo>
                    <a:pt x="1141" y="1131"/>
                    <a:pt x="1351" y="1460"/>
                    <a:pt x="977" y="1597"/>
                  </a:cubicBezTo>
                  <a:lnTo>
                    <a:pt x="977" y="1925"/>
                  </a:lnTo>
                  <a:lnTo>
                    <a:pt x="1406" y="1925"/>
                  </a:lnTo>
                  <a:lnTo>
                    <a:pt x="1406" y="1432"/>
                  </a:lnTo>
                  <a:lnTo>
                    <a:pt x="1762" y="1706"/>
                  </a:lnTo>
                  <a:lnTo>
                    <a:pt x="1762" y="2080"/>
                  </a:lnTo>
                  <a:cubicBezTo>
                    <a:pt x="1762" y="2080"/>
                    <a:pt x="2209" y="2190"/>
                    <a:pt x="2136" y="2527"/>
                  </a:cubicBezTo>
                  <a:lnTo>
                    <a:pt x="2355" y="2509"/>
                  </a:lnTo>
                  <a:lnTo>
                    <a:pt x="2355" y="2299"/>
                  </a:lnTo>
                  <a:lnTo>
                    <a:pt x="2765" y="2454"/>
                  </a:lnTo>
                  <a:cubicBezTo>
                    <a:pt x="2765" y="2454"/>
                    <a:pt x="2875" y="3631"/>
                    <a:pt x="2108" y="3768"/>
                  </a:cubicBezTo>
                  <a:lnTo>
                    <a:pt x="2108" y="4598"/>
                  </a:lnTo>
                  <a:lnTo>
                    <a:pt x="2364" y="4598"/>
                  </a:lnTo>
                  <a:cubicBezTo>
                    <a:pt x="2364" y="4598"/>
                    <a:pt x="2318" y="4242"/>
                    <a:pt x="2710" y="4169"/>
                  </a:cubicBezTo>
                  <a:lnTo>
                    <a:pt x="2729" y="4023"/>
                  </a:lnTo>
                  <a:cubicBezTo>
                    <a:pt x="2729" y="4023"/>
                    <a:pt x="2555" y="4023"/>
                    <a:pt x="2573" y="3886"/>
                  </a:cubicBezTo>
                  <a:cubicBezTo>
                    <a:pt x="2573" y="3886"/>
                    <a:pt x="2555" y="3686"/>
                    <a:pt x="2847" y="3731"/>
                  </a:cubicBezTo>
                  <a:cubicBezTo>
                    <a:pt x="2847" y="3731"/>
                    <a:pt x="3185" y="3740"/>
                    <a:pt x="3221" y="4096"/>
                  </a:cubicBezTo>
                  <a:cubicBezTo>
                    <a:pt x="3221" y="4096"/>
                    <a:pt x="3230" y="4333"/>
                    <a:pt x="3139" y="4388"/>
                  </a:cubicBezTo>
                  <a:lnTo>
                    <a:pt x="3112" y="4525"/>
                  </a:lnTo>
                  <a:lnTo>
                    <a:pt x="3395" y="4534"/>
                  </a:lnTo>
                  <a:cubicBezTo>
                    <a:pt x="3395" y="4534"/>
                    <a:pt x="3486" y="5747"/>
                    <a:pt x="2783" y="6112"/>
                  </a:cubicBezTo>
                  <a:lnTo>
                    <a:pt x="2783" y="6815"/>
                  </a:lnTo>
                  <a:lnTo>
                    <a:pt x="2929" y="6815"/>
                  </a:lnTo>
                  <a:cubicBezTo>
                    <a:pt x="2929" y="6815"/>
                    <a:pt x="3093" y="6359"/>
                    <a:pt x="3404" y="6350"/>
                  </a:cubicBezTo>
                  <a:lnTo>
                    <a:pt x="3568" y="6331"/>
                  </a:lnTo>
                  <a:lnTo>
                    <a:pt x="3568" y="6140"/>
                  </a:lnTo>
                  <a:cubicBezTo>
                    <a:pt x="3568" y="6140"/>
                    <a:pt x="3358" y="6122"/>
                    <a:pt x="3367" y="5976"/>
                  </a:cubicBezTo>
                  <a:cubicBezTo>
                    <a:pt x="3367" y="5976"/>
                    <a:pt x="3413" y="5720"/>
                    <a:pt x="3732" y="5757"/>
                  </a:cubicBezTo>
                  <a:cubicBezTo>
                    <a:pt x="3732" y="5757"/>
                    <a:pt x="4225" y="5820"/>
                    <a:pt x="4206" y="6596"/>
                  </a:cubicBezTo>
                  <a:lnTo>
                    <a:pt x="4161" y="6888"/>
                  </a:lnTo>
                  <a:lnTo>
                    <a:pt x="4343" y="7070"/>
                  </a:lnTo>
                  <a:lnTo>
                    <a:pt x="4343" y="7271"/>
                  </a:lnTo>
                  <a:lnTo>
                    <a:pt x="3924" y="7271"/>
                  </a:lnTo>
                  <a:lnTo>
                    <a:pt x="3924" y="8201"/>
                  </a:lnTo>
                  <a:lnTo>
                    <a:pt x="3814" y="8201"/>
                  </a:lnTo>
                  <a:lnTo>
                    <a:pt x="3823" y="8384"/>
                  </a:lnTo>
                  <a:lnTo>
                    <a:pt x="3623" y="8384"/>
                  </a:lnTo>
                  <a:lnTo>
                    <a:pt x="3632" y="8557"/>
                  </a:lnTo>
                  <a:lnTo>
                    <a:pt x="3185" y="8539"/>
                  </a:lnTo>
                  <a:lnTo>
                    <a:pt x="3185" y="8950"/>
                  </a:lnTo>
                  <a:lnTo>
                    <a:pt x="3723" y="8950"/>
                  </a:lnTo>
                  <a:lnTo>
                    <a:pt x="3723" y="9862"/>
                  </a:lnTo>
                  <a:lnTo>
                    <a:pt x="3969" y="9862"/>
                  </a:lnTo>
                  <a:cubicBezTo>
                    <a:pt x="3969" y="9862"/>
                    <a:pt x="3942" y="9150"/>
                    <a:pt x="4133" y="9123"/>
                  </a:cubicBezTo>
                  <a:cubicBezTo>
                    <a:pt x="4133" y="9123"/>
                    <a:pt x="4407" y="9059"/>
                    <a:pt x="4343" y="8867"/>
                  </a:cubicBezTo>
                  <a:lnTo>
                    <a:pt x="3978" y="8831"/>
                  </a:lnTo>
                  <a:cubicBezTo>
                    <a:pt x="3978" y="8831"/>
                    <a:pt x="4024" y="8439"/>
                    <a:pt x="4544" y="8448"/>
                  </a:cubicBezTo>
                  <a:cubicBezTo>
                    <a:pt x="4544" y="8448"/>
                    <a:pt x="5256" y="8521"/>
                    <a:pt x="5429" y="9223"/>
                  </a:cubicBezTo>
                  <a:lnTo>
                    <a:pt x="5429" y="9980"/>
                  </a:lnTo>
                  <a:lnTo>
                    <a:pt x="6159" y="9980"/>
                  </a:lnTo>
                  <a:lnTo>
                    <a:pt x="6159" y="10619"/>
                  </a:lnTo>
                  <a:lnTo>
                    <a:pt x="6040" y="10619"/>
                  </a:lnTo>
                  <a:lnTo>
                    <a:pt x="6040" y="10966"/>
                  </a:lnTo>
                  <a:lnTo>
                    <a:pt x="5885" y="10966"/>
                  </a:lnTo>
                  <a:lnTo>
                    <a:pt x="5885" y="11157"/>
                  </a:lnTo>
                  <a:lnTo>
                    <a:pt x="6296" y="11157"/>
                  </a:lnTo>
                  <a:lnTo>
                    <a:pt x="5994" y="11586"/>
                  </a:lnTo>
                  <a:lnTo>
                    <a:pt x="5994" y="11759"/>
                  </a:lnTo>
                  <a:lnTo>
                    <a:pt x="6788" y="11759"/>
                  </a:lnTo>
                  <a:lnTo>
                    <a:pt x="6788" y="12097"/>
                  </a:lnTo>
                  <a:lnTo>
                    <a:pt x="6505" y="12097"/>
                  </a:lnTo>
                  <a:lnTo>
                    <a:pt x="6505" y="12270"/>
                  </a:lnTo>
                  <a:lnTo>
                    <a:pt x="6660" y="12270"/>
                  </a:lnTo>
                  <a:lnTo>
                    <a:pt x="6660" y="12480"/>
                  </a:lnTo>
                  <a:lnTo>
                    <a:pt x="7299" y="12480"/>
                  </a:lnTo>
                  <a:lnTo>
                    <a:pt x="7299" y="13520"/>
                  </a:lnTo>
                  <a:lnTo>
                    <a:pt x="6925" y="13520"/>
                  </a:lnTo>
                  <a:lnTo>
                    <a:pt x="6925" y="13684"/>
                  </a:lnTo>
                  <a:lnTo>
                    <a:pt x="6752" y="13684"/>
                  </a:lnTo>
                  <a:lnTo>
                    <a:pt x="6752" y="13940"/>
                  </a:lnTo>
                  <a:lnTo>
                    <a:pt x="7144" y="13940"/>
                  </a:lnTo>
                  <a:lnTo>
                    <a:pt x="7144" y="14277"/>
                  </a:lnTo>
                  <a:lnTo>
                    <a:pt x="6743" y="14277"/>
                  </a:lnTo>
                  <a:lnTo>
                    <a:pt x="6743" y="14788"/>
                  </a:lnTo>
                  <a:lnTo>
                    <a:pt x="6743" y="161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34" name="Google Shape;1634;p38"/>
          <p:cNvSpPr/>
          <p:nvPr/>
        </p:nvSpPr>
        <p:spPr>
          <a:xfrm>
            <a:off x="7514942" y="253597"/>
            <a:ext cx="883583" cy="883564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5" name="Google Shape;1635;p38"/>
          <p:cNvSpPr/>
          <p:nvPr/>
        </p:nvSpPr>
        <p:spPr>
          <a:xfrm rot="-2231248" flipH="1">
            <a:off x="1078018" y="119818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6" name="Google Shape;1636;p38"/>
          <p:cNvSpPr/>
          <p:nvPr/>
        </p:nvSpPr>
        <p:spPr>
          <a:xfrm rot="-2231248" flipH="1">
            <a:off x="817368" y="20461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0B132E-97BE-4645-B68A-202F726ACB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3774" y="-69952"/>
            <a:ext cx="1950889" cy="24142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p32"/>
          <p:cNvSpPr/>
          <p:nvPr/>
        </p:nvSpPr>
        <p:spPr>
          <a:xfrm>
            <a:off x="7727825" y="347300"/>
            <a:ext cx="840230" cy="840196"/>
          </a:xfrm>
          <a:custGeom>
            <a:avLst/>
            <a:gdLst/>
            <a:ahLst/>
            <a:cxnLst/>
            <a:rect l="l" t="t" r="r" b="b"/>
            <a:pathLst>
              <a:path w="25166" h="25165" extrusionOk="0">
                <a:moveTo>
                  <a:pt x="12583" y="1"/>
                </a:moveTo>
                <a:cubicBezTo>
                  <a:pt x="5638" y="1"/>
                  <a:pt x="1" y="5638"/>
                  <a:pt x="1" y="12583"/>
                </a:cubicBezTo>
                <a:cubicBezTo>
                  <a:pt x="1" y="19527"/>
                  <a:pt x="5638" y="25165"/>
                  <a:pt x="12583" y="25165"/>
                </a:cubicBezTo>
                <a:cubicBezTo>
                  <a:pt x="19527" y="25165"/>
                  <a:pt x="25165" y="19527"/>
                  <a:pt x="25165" y="12583"/>
                </a:cubicBezTo>
                <a:cubicBezTo>
                  <a:pt x="25165" y="5638"/>
                  <a:pt x="19527" y="1"/>
                  <a:pt x="12583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5" name="Google Shape;1215;p32"/>
          <p:cNvSpPr/>
          <p:nvPr/>
        </p:nvSpPr>
        <p:spPr>
          <a:xfrm>
            <a:off x="-1637787" y="74538"/>
            <a:ext cx="10828625" cy="1112950"/>
          </a:xfrm>
          <a:custGeom>
            <a:avLst/>
            <a:gdLst/>
            <a:ahLst/>
            <a:cxnLst/>
            <a:rect l="l" t="t" r="r" b="b"/>
            <a:pathLst>
              <a:path w="313487" h="44518" extrusionOk="0">
                <a:moveTo>
                  <a:pt x="313487" y="1"/>
                </a:moveTo>
                <a:cubicBezTo>
                  <a:pt x="313487" y="1"/>
                  <a:pt x="213140" y="16051"/>
                  <a:pt x="210068" y="16051"/>
                </a:cubicBezTo>
                <a:cubicBezTo>
                  <a:pt x="207011" y="16051"/>
                  <a:pt x="103075" y="10487"/>
                  <a:pt x="103075" y="10487"/>
                </a:cubicBezTo>
                <a:lnTo>
                  <a:pt x="0" y="16051"/>
                </a:lnTo>
                <a:lnTo>
                  <a:pt x="0" y="29421"/>
                </a:lnTo>
                <a:cubicBezTo>
                  <a:pt x="1815" y="29204"/>
                  <a:pt x="5448" y="29107"/>
                  <a:pt x="10266" y="29107"/>
                </a:cubicBezTo>
                <a:cubicBezTo>
                  <a:pt x="33210" y="29107"/>
                  <a:pt x="83034" y="31301"/>
                  <a:pt x="91350" y="33089"/>
                </a:cubicBezTo>
                <a:cubicBezTo>
                  <a:pt x="101315" y="35234"/>
                  <a:pt x="223068" y="44518"/>
                  <a:pt x="227337" y="44518"/>
                </a:cubicBezTo>
                <a:cubicBezTo>
                  <a:pt x="227373" y="44518"/>
                  <a:pt x="227400" y="44517"/>
                  <a:pt x="227419" y="44516"/>
                </a:cubicBezTo>
                <a:cubicBezTo>
                  <a:pt x="229755" y="44343"/>
                  <a:pt x="313487" y="18575"/>
                  <a:pt x="313487" y="18575"/>
                </a:cubicBezTo>
                <a:lnTo>
                  <a:pt x="313487" y="1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6" name="Google Shape;1216;p32"/>
          <p:cNvSpPr txBox="1">
            <a:spLocks noGrp="1"/>
          </p:cNvSpPr>
          <p:nvPr>
            <p:ph type="title" idx="15"/>
          </p:nvPr>
        </p:nvSpPr>
        <p:spPr>
          <a:xfrm>
            <a:off x="713225" y="53950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Виновен ли Денис Григорьев?</a:t>
            </a:r>
            <a:endParaRPr b="1" dirty="0"/>
          </a:p>
        </p:txBody>
      </p:sp>
      <p:sp>
        <p:nvSpPr>
          <p:cNvPr id="1217" name="Google Shape;1217;p32"/>
          <p:cNvSpPr txBox="1">
            <a:spLocks noGrp="1"/>
          </p:cNvSpPr>
          <p:nvPr>
            <p:ph type="title"/>
          </p:nvPr>
        </p:nvSpPr>
        <p:spPr>
          <a:xfrm flipH="1">
            <a:off x="713224" y="1481386"/>
            <a:ext cx="648600" cy="45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1218" name="Google Shape;1218;p32"/>
          <p:cNvSpPr txBox="1">
            <a:spLocks noGrp="1"/>
          </p:cNvSpPr>
          <p:nvPr>
            <p:ph type="subTitle" idx="1"/>
          </p:nvPr>
        </p:nvSpPr>
        <p:spPr>
          <a:xfrm flipH="1">
            <a:off x="1451399" y="1858688"/>
            <a:ext cx="3045107" cy="37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 рассказа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П. Чехова «Злоумышленник»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0" name="Google Shape;1220;p32"/>
          <p:cNvSpPr txBox="1">
            <a:spLocks noGrp="1"/>
          </p:cNvSpPr>
          <p:nvPr>
            <p:ph type="title" idx="3"/>
          </p:nvPr>
        </p:nvSpPr>
        <p:spPr>
          <a:xfrm flipH="1">
            <a:off x="713224" y="2714350"/>
            <a:ext cx="648600" cy="45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1229" name="Google Shape;1229;p32"/>
          <p:cNvSpPr/>
          <p:nvPr/>
        </p:nvSpPr>
        <p:spPr>
          <a:xfrm>
            <a:off x="6638025" y="5131575"/>
            <a:ext cx="225450" cy="266525"/>
          </a:xfrm>
          <a:custGeom>
            <a:avLst/>
            <a:gdLst/>
            <a:ahLst/>
            <a:cxnLst/>
            <a:rect l="l" t="t" r="r" b="b"/>
            <a:pathLst>
              <a:path w="9018" h="10661" extrusionOk="0">
                <a:moveTo>
                  <a:pt x="1" y="10660"/>
                </a:moveTo>
                <a:lnTo>
                  <a:pt x="9017" y="10660"/>
                </a:lnTo>
                <a:lnTo>
                  <a:pt x="9017" y="1"/>
                </a:lnTo>
                <a:lnTo>
                  <a:pt x="1" y="1"/>
                </a:lnTo>
                <a:close/>
              </a:path>
            </a:pathLst>
          </a:custGeom>
          <a:solidFill>
            <a:srgbClr val="033B6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0" name="Google Shape;1230;p32"/>
          <p:cNvSpPr/>
          <p:nvPr/>
        </p:nvSpPr>
        <p:spPr>
          <a:xfrm>
            <a:off x="6709900" y="4473175"/>
            <a:ext cx="72825" cy="792553"/>
          </a:xfrm>
          <a:custGeom>
            <a:avLst/>
            <a:gdLst/>
            <a:ahLst/>
            <a:cxnLst/>
            <a:rect l="l" t="t" r="r" b="b"/>
            <a:pathLst>
              <a:path w="2913" h="48780" extrusionOk="0">
                <a:moveTo>
                  <a:pt x="1" y="48780"/>
                </a:moveTo>
                <a:lnTo>
                  <a:pt x="2913" y="48780"/>
                </a:lnTo>
                <a:lnTo>
                  <a:pt x="2913" y="1"/>
                </a:lnTo>
                <a:lnTo>
                  <a:pt x="1" y="1"/>
                </a:lnTo>
                <a:close/>
              </a:path>
            </a:pathLst>
          </a:custGeom>
          <a:solidFill>
            <a:srgbClr val="033B6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1" name="Google Shape;1231;p32"/>
          <p:cNvSpPr/>
          <p:nvPr/>
        </p:nvSpPr>
        <p:spPr>
          <a:xfrm>
            <a:off x="5855850" y="3492550"/>
            <a:ext cx="3625540" cy="2207975"/>
          </a:xfrm>
          <a:custGeom>
            <a:avLst/>
            <a:gdLst/>
            <a:ahLst/>
            <a:cxnLst/>
            <a:rect l="l" t="t" r="r" b="b"/>
            <a:pathLst>
              <a:path w="102525" h="88319" extrusionOk="0">
                <a:moveTo>
                  <a:pt x="65114" y="10828"/>
                </a:moveTo>
                <a:cubicBezTo>
                  <a:pt x="55668" y="13983"/>
                  <a:pt x="48798" y="13068"/>
                  <a:pt x="45027" y="19826"/>
                </a:cubicBezTo>
                <a:lnTo>
                  <a:pt x="45027" y="19826"/>
                </a:lnTo>
                <a:cubicBezTo>
                  <a:pt x="41256" y="26583"/>
                  <a:pt x="39315" y="30186"/>
                  <a:pt x="32613" y="31549"/>
                </a:cubicBezTo>
                <a:lnTo>
                  <a:pt x="32613" y="31549"/>
                </a:lnTo>
                <a:cubicBezTo>
                  <a:pt x="25930" y="32893"/>
                  <a:pt x="23989" y="35413"/>
                  <a:pt x="19098" y="40678"/>
                </a:cubicBezTo>
                <a:lnTo>
                  <a:pt x="19098" y="40678"/>
                </a:lnTo>
                <a:cubicBezTo>
                  <a:pt x="14207" y="45961"/>
                  <a:pt x="8737" y="50460"/>
                  <a:pt x="8084" y="56321"/>
                </a:cubicBezTo>
                <a:lnTo>
                  <a:pt x="8084" y="56321"/>
                </a:lnTo>
                <a:cubicBezTo>
                  <a:pt x="7449" y="62183"/>
                  <a:pt x="0" y="74355"/>
                  <a:pt x="131" y="78405"/>
                </a:cubicBezTo>
                <a:lnTo>
                  <a:pt x="131" y="78405"/>
                </a:lnTo>
                <a:cubicBezTo>
                  <a:pt x="243" y="82456"/>
                  <a:pt x="3118" y="87422"/>
                  <a:pt x="3118" y="87422"/>
                </a:cubicBezTo>
                <a:lnTo>
                  <a:pt x="3118" y="87422"/>
                </a:lnTo>
                <a:cubicBezTo>
                  <a:pt x="3118" y="87422"/>
                  <a:pt x="21748" y="88318"/>
                  <a:pt x="32613" y="87422"/>
                </a:cubicBezTo>
                <a:lnTo>
                  <a:pt x="32613" y="87422"/>
                </a:lnTo>
                <a:cubicBezTo>
                  <a:pt x="43497" y="86507"/>
                  <a:pt x="46540" y="84715"/>
                  <a:pt x="51318" y="84715"/>
                </a:cubicBezTo>
                <a:lnTo>
                  <a:pt x="51318" y="84715"/>
                </a:lnTo>
                <a:cubicBezTo>
                  <a:pt x="56116" y="84715"/>
                  <a:pt x="63453" y="85611"/>
                  <a:pt x="76688" y="83801"/>
                </a:cubicBezTo>
                <a:lnTo>
                  <a:pt x="76688" y="83801"/>
                </a:lnTo>
                <a:cubicBezTo>
                  <a:pt x="89905" y="82008"/>
                  <a:pt x="102525" y="85163"/>
                  <a:pt x="102525" y="85163"/>
                </a:cubicBezTo>
                <a:lnTo>
                  <a:pt x="102525" y="85163"/>
                </a:lnTo>
                <a:lnTo>
                  <a:pt x="102525" y="0"/>
                </a:lnTo>
                <a:cubicBezTo>
                  <a:pt x="102525" y="0"/>
                  <a:pt x="74560" y="7673"/>
                  <a:pt x="65114" y="108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2" name="Google Shape;1232;p32"/>
          <p:cNvSpPr/>
          <p:nvPr/>
        </p:nvSpPr>
        <p:spPr>
          <a:xfrm>
            <a:off x="6401152" y="3798225"/>
            <a:ext cx="2867400" cy="1881300"/>
          </a:xfrm>
          <a:custGeom>
            <a:avLst/>
            <a:gdLst/>
            <a:ahLst/>
            <a:cxnLst/>
            <a:rect l="l" t="t" r="r" b="b"/>
            <a:pathLst>
              <a:path w="96888" h="75252" extrusionOk="0">
                <a:moveTo>
                  <a:pt x="96887" y="1214"/>
                </a:moveTo>
                <a:cubicBezTo>
                  <a:pt x="96887" y="1214"/>
                  <a:pt x="84809" y="1"/>
                  <a:pt x="53970" y="19173"/>
                </a:cubicBezTo>
                <a:cubicBezTo>
                  <a:pt x="48967" y="22290"/>
                  <a:pt x="34928" y="39670"/>
                  <a:pt x="28992" y="40510"/>
                </a:cubicBezTo>
                <a:cubicBezTo>
                  <a:pt x="23037" y="41350"/>
                  <a:pt x="21301" y="42918"/>
                  <a:pt x="16970" y="46185"/>
                </a:cubicBezTo>
                <a:cubicBezTo>
                  <a:pt x="12620" y="49471"/>
                  <a:pt x="7748" y="52271"/>
                  <a:pt x="7188" y="55930"/>
                </a:cubicBezTo>
                <a:cubicBezTo>
                  <a:pt x="6628" y="59570"/>
                  <a:pt x="1" y="67131"/>
                  <a:pt x="113" y="69651"/>
                </a:cubicBezTo>
                <a:cubicBezTo>
                  <a:pt x="206" y="72171"/>
                  <a:pt x="2763" y="75251"/>
                  <a:pt x="2763" y="75251"/>
                </a:cubicBezTo>
                <a:cubicBezTo>
                  <a:pt x="2763" y="75251"/>
                  <a:pt x="41350" y="73571"/>
                  <a:pt x="45606" y="73571"/>
                </a:cubicBezTo>
                <a:cubicBezTo>
                  <a:pt x="49863" y="73571"/>
                  <a:pt x="56396" y="74131"/>
                  <a:pt x="68139" y="73011"/>
                </a:cubicBezTo>
                <a:cubicBezTo>
                  <a:pt x="79899" y="71891"/>
                  <a:pt x="91119" y="73851"/>
                  <a:pt x="91119" y="738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3" name="Google Shape;1233;p32"/>
          <p:cNvSpPr/>
          <p:nvPr/>
        </p:nvSpPr>
        <p:spPr>
          <a:xfrm>
            <a:off x="5687175" y="240497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34" name="Google Shape;1234;p32"/>
          <p:cNvGrpSpPr/>
          <p:nvPr/>
        </p:nvGrpSpPr>
        <p:grpSpPr>
          <a:xfrm>
            <a:off x="7697498" y="2089814"/>
            <a:ext cx="2353043" cy="3308282"/>
            <a:chOff x="6522575" y="4082000"/>
            <a:chExt cx="724950" cy="1019250"/>
          </a:xfrm>
        </p:grpSpPr>
        <p:sp>
          <p:nvSpPr>
            <p:cNvPr id="1235" name="Google Shape;1235;p32"/>
            <p:cNvSpPr/>
            <p:nvPr/>
          </p:nvSpPr>
          <p:spPr>
            <a:xfrm>
              <a:off x="6714575" y="4259900"/>
              <a:ext cx="340550" cy="244950"/>
            </a:xfrm>
            <a:custGeom>
              <a:avLst/>
              <a:gdLst/>
              <a:ahLst/>
              <a:cxnLst/>
              <a:rect l="l" t="t" r="r" b="b"/>
              <a:pathLst>
                <a:path w="13622" h="9798" extrusionOk="0">
                  <a:moveTo>
                    <a:pt x="6819" y="1"/>
                  </a:moveTo>
                  <a:cubicBezTo>
                    <a:pt x="6819" y="1"/>
                    <a:pt x="4624" y="7666"/>
                    <a:pt x="0" y="7666"/>
                  </a:cubicBezTo>
                  <a:cubicBezTo>
                    <a:pt x="0" y="7666"/>
                    <a:pt x="2728" y="9797"/>
                    <a:pt x="6819" y="9797"/>
                  </a:cubicBezTo>
                  <a:cubicBezTo>
                    <a:pt x="10910" y="9797"/>
                    <a:pt x="13621" y="7666"/>
                    <a:pt x="13621" y="7666"/>
                  </a:cubicBezTo>
                  <a:cubicBezTo>
                    <a:pt x="8998" y="7666"/>
                    <a:pt x="6819" y="1"/>
                    <a:pt x="681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36" name="Google Shape;1236;p32"/>
            <p:cNvGrpSpPr/>
            <p:nvPr/>
          </p:nvGrpSpPr>
          <p:grpSpPr>
            <a:xfrm>
              <a:off x="6522575" y="4082000"/>
              <a:ext cx="724950" cy="1019250"/>
              <a:chOff x="6522575" y="4082000"/>
              <a:chExt cx="724950" cy="1019250"/>
            </a:xfrm>
          </p:grpSpPr>
          <p:sp>
            <p:nvSpPr>
              <p:cNvPr id="1237" name="Google Shape;1237;p32"/>
              <p:cNvSpPr/>
              <p:nvPr/>
            </p:nvSpPr>
            <p:spPr>
              <a:xfrm>
                <a:off x="6765900" y="4082000"/>
                <a:ext cx="238275" cy="272775"/>
              </a:xfrm>
              <a:custGeom>
                <a:avLst/>
                <a:gdLst/>
                <a:ahLst/>
                <a:cxnLst/>
                <a:rect l="l" t="t" r="r" b="b"/>
                <a:pathLst>
                  <a:path w="9531" h="10911" extrusionOk="0">
                    <a:moveTo>
                      <a:pt x="4766" y="1"/>
                    </a:moveTo>
                    <a:cubicBezTo>
                      <a:pt x="4766" y="1"/>
                      <a:pt x="3527" y="9829"/>
                      <a:pt x="1" y="9829"/>
                    </a:cubicBezTo>
                    <a:cubicBezTo>
                      <a:pt x="1" y="9829"/>
                      <a:pt x="1835" y="10910"/>
                      <a:pt x="4766" y="10910"/>
                    </a:cubicBezTo>
                    <a:cubicBezTo>
                      <a:pt x="7681" y="10910"/>
                      <a:pt x="9531" y="9829"/>
                      <a:pt x="9531" y="9829"/>
                    </a:cubicBezTo>
                    <a:cubicBezTo>
                      <a:pt x="5988" y="9829"/>
                      <a:pt x="4766" y="1"/>
                      <a:pt x="476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8" name="Google Shape;1238;p32"/>
              <p:cNvSpPr/>
              <p:nvPr/>
            </p:nvSpPr>
            <p:spPr>
              <a:xfrm>
                <a:off x="6680875" y="4339450"/>
                <a:ext cx="408350" cy="293525"/>
              </a:xfrm>
              <a:custGeom>
                <a:avLst/>
                <a:gdLst/>
                <a:ahLst/>
                <a:cxnLst/>
                <a:rect l="l" t="t" r="r" b="b"/>
                <a:pathLst>
                  <a:path w="16334" h="11741" extrusionOk="0">
                    <a:moveTo>
                      <a:pt x="8167" y="1"/>
                    </a:moveTo>
                    <a:cubicBezTo>
                      <a:pt x="8167" y="1"/>
                      <a:pt x="5549" y="9186"/>
                      <a:pt x="0" y="9186"/>
                    </a:cubicBezTo>
                    <a:cubicBezTo>
                      <a:pt x="0" y="9186"/>
                      <a:pt x="3261" y="11741"/>
                      <a:pt x="8167" y="11741"/>
                    </a:cubicBezTo>
                    <a:cubicBezTo>
                      <a:pt x="13073" y="11741"/>
                      <a:pt x="16333" y="9186"/>
                      <a:pt x="16333" y="9186"/>
                    </a:cubicBezTo>
                    <a:cubicBezTo>
                      <a:pt x="10784" y="9186"/>
                      <a:pt x="8167" y="1"/>
                      <a:pt x="816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9" name="Google Shape;1239;p32"/>
              <p:cNvSpPr/>
              <p:nvPr/>
            </p:nvSpPr>
            <p:spPr>
              <a:xfrm>
                <a:off x="6605250" y="4450350"/>
                <a:ext cx="559600" cy="402075"/>
              </a:xfrm>
              <a:custGeom>
                <a:avLst/>
                <a:gdLst/>
                <a:ahLst/>
                <a:cxnLst/>
                <a:rect l="l" t="t" r="r" b="b"/>
                <a:pathLst>
                  <a:path w="22384" h="16083" extrusionOk="0">
                    <a:moveTo>
                      <a:pt x="11192" y="1"/>
                    </a:moveTo>
                    <a:cubicBezTo>
                      <a:pt x="11192" y="1"/>
                      <a:pt x="7602" y="12587"/>
                      <a:pt x="0" y="12587"/>
                    </a:cubicBezTo>
                    <a:cubicBezTo>
                      <a:pt x="0" y="12587"/>
                      <a:pt x="4467" y="16083"/>
                      <a:pt x="11192" y="16083"/>
                    </a:cubicBezTo>
                    <a:cubicBezTo>
                      <a:pt x="17916" y="16083"/>
                      <a:pt x="22383" y="12587"/>
                      <a:pt x="22383" y="12587"/>
                    </a:cubicBezTo>
                    <a:cubicBezTo>
                      <a:pt x="14781" y="12587"/>
                      <a:pt x="11192" y="1"/>
                      <a:pt x="1119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0" name="Google Shape;1240;p32"/>
              <p:cNvSpPr/>
              <p:nvPr/>
            </p:nvSpPr>
            <p:spPr>
              <a:xfrm>
                <a:off x="6522575" y="4580450"/>
                <a:ext cx="724950" cy="520800"/>
              </a:xfrm>
              <a:custGeom>
                <a:avLst/>
                <a:gdLst/>
                <a:ahLst/>
                <a:cxnLst/>
                <a:rect l="l" t="t" r="r" b="b"/>
                <a:pathLst>
                  <a:path w="28998" h="20832" extrusionOk="0">
                    <a:moveTo>
                      <a:pt x="14499" y="1"/>
                    </a:moveTo>
                    <a:cubicBezTo>
                      <a:pt x="14499" y="1"/>
                      <a:pt x="9843" y="16302"/>
                      <a:pt x="0" y="16302"/>
                    </a:cubicBezTo>
                    <a:cubicBezTo>
                      <a:pt x="0" y="16302"/>
                      <a:pt x="5784" y="20832"/>
                      <a:pt x="14499" y="20832"/>
                    </a:cubicBezTo>
                    <a:cubicBezTo>
                      <a:pt x="23198" y="20832"/>
                      <a:pt x="28998" y="16302"/>
                      <a:pt x="28998" y="16302"/>
                    </a:cubicBezTo>
                    <a:cubicBezTo>
                      <a:pt x="19138" y="16302"/>
                      <a:pt x="14499" y="1"/>
                      <a:pt x="144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41" name="Google Shape;1241;p32"/>
          <p:cNvSpPr/>
          <p:nvPr/>
        </p:nvSpPr>
        <p:spPr>
          <a:xfrm rot="-2231248" flipH="1">
            <a:off x="6494993" y="36408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2" name="Google Shape;1242;p32"/>
          <p:cNvSpPr/>
          <p:nvPr/>
        </p:nvSpPr>
        <p:spPr>
          <a:xfrm rot="-2231248" flipH="1">
            <a:off x="7607768" y="14884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1218;p32">
            <a:extLst>
              <a:ext uri="{FF2B5EF4-FFF2-40B4-BE49-F238E27FC236}">
                <a16:creationId xmlns:a16="http://schemas.microsoft.com/office/drawing/2014/main" id="{824ECBB8-9CD6-4645-B5D0-DE6264F2F99F}"/>
              </a:ext>
            </a:extLst>
          </p:cNvPr>
          <p:cNvSpPr txBox="1">
            <a:spLocks/>
          </p:cNvSpPr>
          <p:nvPr/>
        </p:nvSpPr>
        <p:spPr>
          <a:xfrm flipH="1">
            <a:off x="1451398" y="2739745"/>
            <a:ext cx="3045107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bel"/>
              <a:buNone/>
              <a:defRPr sz="18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bel"/>
              <a:buNone/>
              <a:defRPr sz="1400" b="0" i="0" u="none" strike="noStrike" cap="none">
                <a:solidFill>
                  <a:schemeClr val="accent2"/>
                </a:solidFill>
                <a:latin typeface="Bakbak One"/>
                <a:ea typeface="Bakbak One"/>
                <a:cs typeface="Bakbak One"/>
                <a:sym typeface="Bakbak One"/>
              </a:defRPr>
            </a:lvl9pPr>
          </a:lstStyle>
          <a:p>
            <a:pPr marL="0" indent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Уголовный кодекс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7" grpId="0"/>
      <p:bldP spid="1218" grpId="0" uiExpand="1" build="p"/>
      <p:bldP spid="1220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" name="Google Shape;1247;p33"/>
          <p:cNvSpPr/>
          <p:nvPr/>
        </p:nvSpPr>
        <p:spPr>
          <a:xfrm>
            <a:off x="-1682887" y="1208938"/>
            <a:ext cx="10828625" cy="1112950"/>
          </a:xfrm>
          <a:custGeom>
            <a:avLst/>
            <a:gdLst/>
            <a:ahLst/>
            <a:cxnLst/>
            <a:rect l="l" t="t" r="r" b="b"/>
            <a:pathLst>
              <a:path w="313487" h="44518" extrusionOk="0">
                <a:moveTo>
                  <a:pt x="313487" y="1"/>
                </a:moveTo>
                <a:cubicBezTo>
                  <a:pt x="313487" y="1"/>
                  <a:pt x="213140" y="16051"/>
                  <a:pt x="210068" y="16051"/>
                </a:cubicBezTo>
                <a:cubicBezTo>
                  <a:pt x="207011" y="16051"/>
                  <a:pt x="103075" y="10487"/>
                  <a:pt x="103075" y="10487"/>
                </a:cubicBezTo>
                <a:lnTo>
                  <a:pt x="0" y="16051"/>
                </a:lnTo>
                <a:lnTo>
                  <a:pt x="0" y="29421"/>
                </a:lnTo>
                <a:cubicBezTo>
                  <a:pt x="1815" y="29204"/>
                  <a:pt x="5448" y="29107"/>
                  <a:pt x="10266" y="29107"/>
                </a:cubicBezTo>
                <a:cubicBezTo>
                  <a:pt x="33210" y="29107"/>
                  <a:pt x="83034" y="31301"/>
                  <a:pt x="91350" y="33089"/>
                </a:cubicBezTo>
                <a:cubicBezTo>
                  <a:pt x="101315" y="35234"/>
                  <a:pt x="223068" y="44518"/>
                  <a:pt x="227337" y="44518"/>
                </a:cubicBezTo>
                <a:cubicBezTo>
                  <a:pt x="227373" y="44518"/>
                  <a:pt x="227400" y="44517"/>
                  <a:pt x="227419" y="44516"/>
                </a:cubicBezTo>
                <a:cubicBezTo>
                  <a:pt x="229755" y="44343"/>
                  <a:pt x="313487" y="18575"/>
                  <a:pt x="313487" y="18575"/>
                </a:cubicBezTo>
                <a:lnTo>
                  <a:pt x="313487" y="1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8" name="Google Shape;1248;p33"/>
          <p:cNvSpPr/>
          <p:nvPr/>
        </p:nvSpPr>
        <p:spPr>
          <a:xfrm>
            <a:off x="124025" y="580325"/>
            <a:ext cx="2262175" cy="302175"/>
          </a:xfrm>
          <a:custGeom>
            <a:avLst/>
            <a:gdLst/>
            <a:ahLst/>
            <a:cxnLst/>
            <a:rect l="l" t="t" r="r" b="b"/>
            <a:pathLst>
              <a:path w="90487" h="12087" extrusionOk="0">
                <a:moveTo>
                  <a:pt x="19156" y="1"/>
                </a:moveTo>
                <a:cubicBezTo>
                  <a:pt x="0" y="1"/>
                  <a:pt x="15345" y="11802"/>
                  <a:pt x="15345" y="11802"/>
                </a:cubicBezTo>
                <a:cubicBezTo>
                  <a:pt x="15345" y="11802"/>
                  <a:pt x="31496" y="12086"/>
                  <a:pt x="48288" y="12086"/>
                </a:cubicBezTo>
                <a:cubicBezTo>
                  <a:pt x="68904" y="12086"/>
                  <a:pt x="90487" y="11658"/>
                  <a:pt x="84327" y="9749"/>
                </a:cubicBezTo>
                <a:cubicBezTo>
                  <a:pt x="73152" y="6285"/>
                  <a:pt x="34373" y="5846"/>
                  <a:pt x="37493" y="4514"/>
                </a:cubicBezTo>
                <a:cubicBezTo>
                  <a:pt x="40596" y="3166"/>
                  <a:pt x="44656" y="1097"/>
                  <a:pt x="21693" y="62"/>
                </a:cubicBezTo>
                <a:cubicBezTo>
                  <a:pt x="20787" y="21"/>
                  <a:pt x="19942" y="1"/>
                  <a:pt x="19156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0" name="Google Shape;1250;p33"/>
          <p:cNvSpPr txBox="1">
            <a:spLocks noGrp="1"/>
          </p:cNvSpPr>
          <p:nvPr>
            <p:ph type="subTitle" idx="1"/>
          </p:nvPr>
        </p:nvSpPr>
        <p:spPr>
          <a:xfrm>
            <a:off x="3807068" y="580325"/>
            <a:ext cx="5108331" cy="22185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«Ты, Денис, ещё не дозрел до типа сознательного преступника, ступай – и дозревай!»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П. Чехов</a:t>
            </a:r>
            <a:endParaRPr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1" name="Google Shape;1251;p33"/>
          <p:cNvSpPr/>
          <p:nvPr/>
        </p:nvSpPr>
        <p:spPr>
          <a:xfrm rot="-2231248" flipH="1">
            <a:off x="3001543" y="9649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3" name="Google Shape;1733;p40"/>
          <p:cNvSpPr/>
          <p:nvPr/>
        </p:nvSpPr>
        <p:spPr>
          <a:xfrm>
            <a:off x="6209668" y="2190725"/>
            <a:ext cx="1357395" cy="1357365"/>
          </a:xfrm>
          <a:custGeom>
            <a:avLst/>
            <a:gdLst/>
            <a:ahLst/>
            <a:cxnLst/>
            <a:rect l="l" t="t" r="r" b="b"/>
            <a:pathLst>
              <a:path w="45990" h="45989" extrusionOk="0">
                <a:moveTo>
                  <a:pt x="1" y="22995"/>
                </a:moveTo>
                <a:cubicBezTo>
                  <a:pt x="1" y="35691"/>
                  <a:pt x="10299" y="45989"/>
                  <a:pt x="22995" y="45989"/>
                </a:cubicBezTo>
                <a:lnTo>
                  <a:pt x="22995" y="45989"/>
                </a:lnTo>
                <a:cubicBezTo>
                  <a:pt x="35691" y="45989"/>
                  <a:pt x="45989" y="35691"/>
                  <a:pt x="45989" y="22995"/>
                </a:cubicBezTo>
                <a:lnTo>
                  <a:pt x="45989" y="22995"/>
                </a:lnTo>
                <a:cubicBezTo>
                  <a:pt x="45989" y="10298"/>
                  <a:pt x="35691" y="0"/>
                  <a:pt x="22995" y="0"/>
                </a:cubicBezTo>
                <a:lnTo>
                  <a:pt x="22995" y="0"/>
                </a:lnTo>
                <a:cubicBezTo>
                  <a:pt x="10299" y="0"/>
                  <a:pt x="1" y="10298"/>
                  <a:pt x="1" y="229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4" name="Google Shape;1734;p40"/>
          <p:cNvSpPr/>
          <p:nvPr/>
        </p:nvSpPr>
        <p:spPr>
          <a:xfrm>
            <a:off x="5910925" y="2143202"/>
            <a:ext cx="4634612" cy="2353894"/>
          </a:xfrm>
          <a:custGeom>
            <a:avLst/>
            <a:gdLst/>
            <a:ahLst/>
            <a:cxnLst/>
            <a:rect l="l" t="t" r="r" b="b"/>
            <a:pathLst>
              <a:path w="233188" h="49273" extrusionOk="0">
                <a:moveTo>
                  <a:pt x="101637" y="1"/>
                </a:moveTo>
                <a:cubicBezTo>
                  <a:pt x="101436" y="1"/>
                  <a:pt x="101262" y="14"/>
                  <a:pt x="101116" y="39"/>
                </a:cubicBezTo>
                <a:cubicBezTo>
                  <a:pt x="98013" y="572"/>
                  <a:pt x="1" y="49272"/>
                  <a:pt x="1" y="49272"/>
                </a:cubicBezTo>
                <a:lnTo>
                  <a:pt x="233188" y="49272"/>
                </a:lnTo>
                <a:cubicBezTo>
                  <a:pt x="233188" y="49272"/>
                  <a:pt x="114208" y="1"/>
                  <a:pt x="10163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5" name="Google Shape;1735;p40"/>
          <p:cNvSpPr/>
          <p:nvPr/>
        </p:nvSpPr>
        <p:spPr>
          <a:xfrm>
            <a:off x="6158297" y="2145065"/>
            <a:ext cx="1864196" cy="2056988"/>
          </a:xfrm>
          <a:custGeom>
            <a:avLst/>
            <a:gdLst/>
            <a:ahLst/>
            <a:cxnLst/>
            <a:rect l="l" t="t" r="r" b="b"/>
            <a:pathLst>
              <a:path w="93796" h="43058" extrusionOk="0">
                <a:moveTo>
                  <a:pt x="88670" y="0"/>
                </a:moveTo>
                <a:cubicBezTo>
                  <a:pt x="86256" y="423"/>
                  <a:pt x="26490" y="29938"/>
                  <a:pt x="0" y="43058"/>
                </a:cubicBezTo>
                <a:lnTo>
                  <a:pt x="0" y="43058"/>
                </a:lnTo>
                <a:lnTo>
                  <a:pt x="23324" y="34233"/>
                </a:lnTo>
                <a:lnTo>
                  <a:pt x="71601" y="32477"/>
                </a:lnTo>
                <a:cubicBezTo>
                  <a:pt x="72447" y="32462"/>
                  <a:pt x="72541" y="31129"/>
                  <a:pt x="71726" y="30957"/>
                </a:cubicBezTo>
                <a:lnTo>
                  <a:pt x="53481" y="27023"/>
                </a:lnTo>
                <a:cubicBezTo>
                  <a:pt x="52870" y="26882"/>
                  <a:pt x="52713" y="26004"/>
                  <a:pt x="53230" y="25612"/>
                </a:cubicBezTo>
                <a:lnTo>
                  <a:pt x="57917" y="22211"/>
                </a:lnTo>
                <a:cubicBezTo>
                  <a:pt x="58011" y="22148"/>
                  <a:pt x="58136" y="22101"/>
                  <a:pt x="58246" y="22085"/>
                </a:cubicBezTo>
                <a:lnTo>
                  <a:pt x="92918" y="18433"/>
                </a:lnTo>
                <a:cubicBezTo>
                  <a:pt x="93796" y="18339"/>
                  <a:pt x="93764" y="16929"/>
                  <a:pt x="92886" y="16897"/>
                </a:cubicBezTo>
                <a:lnTo>
                  <a:pt x="63905" y="15471"/>
                </a:lnTo>
                <a:cubicBezTo>
                  <a:pt x="63184" y="15439"/>
                  <a:pt x="62980" y="14374"/>
                  <a:pt x="63622" y="14013"/>
                </a:cubicBezTo>
                <a:lnTo>
                  <a:pt x="88670" y="0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6" name="Google Shape;1736;p40"/>
          <p:cNvSpPr/>
          <p:nvPr/>
        </p:nvSpPr>
        <p:spPr>
          <a:xfrm>
            <a:off x="4554375" y="3386313"/>
            <a:ext cx="5185768" cy="1159415"/>
          </a:xfrm>
          <a:custGeom>
            <a:avLst/>
            <a:gdLst/>
            <a:ahLst/>
            <a:cxnLst/>
            <a:rect l="l" t="t" r="r" b="b"/>
            <a:pathLst>
              <a:path w="170067" h="32833" extrusionOk="0">
                <a:moveTo>
                  <a:pt x="74126" y="0"/>
                </a:moveTo>
                <a:cubicBezTo>
                  <a:pt x="73980" y="0"/>
                  <a:pt x="73854" y="9"/>
                  <a:pt x="73748" y="26"/>
                </a:cubicBezTo>
                <a:cubicBezTo>
                  <a:pt x="71475" y="386"/>
                  <a:pt x="0" y="32832"/>
                  <a:pt x="0" y="32832"/>
                </a:cubicBezTo>
                <a:lnTo>
                  <a:pt x="170067" y="32832"/>
                </a:lnTo>
                <a:cubicBezTo>
                  <a:pt x="170067" y="32832"/>
                  <a:pt x="83280" y="0"/>
                  <a:pt x="7412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9" name="Google Shape;1739;p40"/>
          <p:cNvSpPr/>
          <p:nvPr/>
        </p:nvSpPr>
        <p:spPr>
          <a:xfrm flipH="1">
            <a:off x="-458746" y="3834671"/>
            <a:ext cx="9735496" cy="798200"/>
          </a:xfrm>
          <a:custGeom>
            <a:avLst/>
            <a:gdLst/>
            <a:ahLst/>
            <a:cxnLst/>
            <a:rect l="l" t="t" r="r" b="b"/>
            <a:pathLst>
              <a:path w="208849" h="44437" extrusionOk="0">
                <a:moveTo>
                  <a:pt x="138397" y="1654"/>
                </a:moveTo>
                <a:lnTo>
                  <a:pt x="130552" y="3133"/>
                </a:lnTo>
                <a:lnTo>
                  <a:pt x="122883" y="6692"/>
                </a:lnTo>
                <a:lnTo>
                  <a:pt x="116517" y="9775"/>
                </a:lnTo>
                <a:cubicBezTo>
                  <a:pt x="116517" y="9775"/>
                  <a:pt x="115214" y="10251"/>
                  <a:pt x="111229" y="11880"/>
                </a:cubicBezTo>
                <a:lnTo>
                  <a:pt x="111229" y="11880"/>
                </a:lnTo>
                <a:cubicBezTo>
                  <a:pt x="107244" y="13509"/>
                  <a:pt x="105088" y="15038"/>
                  <a:pt x="105088" y="15038"/>
                </a:cubicBezTo>
                <a:lnTo>
                  <a:pt x="105088" y="15038"/>
                </a:lnTo>
                <a:lnTo>
                  <a:pt x="98271" y="18672"/>
                </a:lnTo>
                <a:lnTo>
                  <a:pt x="64086" y="22883"/>
                </a:lnTo>
                <a:cubicBezTo>
                  <a:pt x="64086" y="22883"/>
                  <a:pt x="63083" y="23484"/>
                  <a:pt x="58797" y="24010"/>
                </a:cubicBezTo>
                <a:lnTo>
                  <a:pt x="58797" y="24010"/>
                </a:lnTo>
                <a:cubicBezTo>
                  <a:pt x="54512" y="24562"/>
                  <a:pt x="47745" y="24988"/>
                  <a:pt x="47745" y="24988"/>
                </a:cubicBezTo>
                <a:lnTo>
                  <a:pt x="47745" y="24988"/>
                </a:lnTo>
                <a:lnTo>
                  <a:pt x="38095" y="24988"/>
                </a:lnTo>
                <a:lnTo>
                  <a:pt x="30301" y="23559"/>
                </a:lnTo>
                <a:lnTo>
                  <a:pt x="17168" y="23559"/>
                </a:lnTo>
                <a:lnTo>
                  <a:pt x="12055" y="22206"/>
                </a:lnTo>
                <a:lnTo>
                  <a:pt x="4211" y="18672"/>
                </a:lnTo>
                <a:lnTo>
                  <a:pt x="0" y="16667"/>
                </a:lnTo>
                <a:lnTo>
                  <a:pt x="0" y="44437"/>
                </a:lnTo>
                <a:lnTo>
                  <a:pt x="208848" y="44437"/>
                </a:lnTo>
                <a:lnTo>
                  <a:pt x="208848" y="24812"/>
                </a:lnTo>
                <a:cubicBezTo>
                  <a:pt x="204588" y="23559"/>
                  <a:pt x="200678" y="21479"/>
                  <a:pt x="200678" y="21479"/>
                </a:cubicBezTo>
                <a:lnTo>
                  <a:pt x="200678" y="21479"/>
                </a:lnTo>
                <a:lnTo>
                  <a:pt x="193911" y="18672"/>
                </a:lnTo>
                <a:lnTo>
                  <a:pt x="186141" y="15038"/>
                </a:lnTo>
                <a:lnTo>
                  <a:pt x="180176" y="11579"/>
                </a:lnTo>
                <a:cubicBezTo>
                  <a:pt x="180176" y="11579"/>
                  <a:pt x="181104" y="11329"/>
                  <a:pt x="176166" y="10126"/>
                </a:cubicBezTo>
                <a:lnTo>
                  <a:pt x="176166" y="10126"/>
                </a:lnTo>
                <a:cubicBezTo>
                  <a:pt x="171204" y="8898"/>
                  <a:pt x="169500" y="8371"/>
                  <a:pt x="169500" y="8371"/>
                </a:cubicBezTo>
                <a:lnTo>
                  <a:pt x="169500" y="8371"/>
                </a:lnTo>
                <a:lnTo>
                  <a:pt x="163735" y="5514"/>
                </a:lnTo>
                <a:lnTo>
                  <a:pt x="152081" y="2030"/>
                </a:lnTo>
                <a:lnTo>
                  <a:pt x="14847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0" name="Google Shape;1740;p40"/>
          <p:cNvGrpSpPr/>
          <p:nvPr/>
        </p:nvGrpSpPr>
        <p:grpSpPr>
          <a:xfrm>
            <a:off x="4" y="4497116"/>
            <a:ext cx="9169603" cy="135700"/>
            <a:chOff x="96675" y="2823075"/>
            <a:chExt cx="9144000" cy="135700"/>
          </a:xfrm>
        </p:grpSpPr>
        <p:grpSp>
          <p:nvGrpSpPr>
            <p:cNvPr id="1741" name="Google Shape;1741;p40"/>
            <p:cNvGrpSpPr/>
            <p:nvPr/>
          </p:nvGrpSpPr>
          <p:grpSpPr>
            <a:xfrm>
              <a:off x="96675" y="2823075"/>
              <a:ext cx="9144000" cy="135700"/>
              <a:chOff x="96675" y="2823075"/>
              <a:chExt cx="9144000" cy="135700"/>
            </a:xfrm>
          </p:grpSpPr>
          <p:grpSp>
            <p:nvGrpSpPr>
              <p:cNvPr id="1742" name="Google Shape;1742;p40"/>
              <p:cNvGrpSpPr/>
              <p:nvPr/>
            </p:nvGrpSpPr>
            <p:grpSpPr>
              <a:xfrm>
                <a:off x="96675" y="2823075"/>
                <a:ext cx="9144000" cy="135700"/>
                <a:chOff x="-584175" y="4743925"/>
                <a:chExt cx="9144000" cy="135700"/>
              </a:xfrm>
            </p:grpSpPr>
            <p:sp>
              <p:nvSpPr>
                <p:cNvPr id="1743" name="Google Shape;1743;p40"/>
                <p:cNvSpPr/>
                <p:nvPr/>
              </p:nvSpPr>
              <p:spPr>
                <a:xfrm>
                  <a:off x="-584175" y="4743925"/>
                  <a:ext cx="91440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744" name="Google Shape;1744;p40"/>
                <p:cNvGrpSpPr/>
                <p:nvPr/>
              </p:nvGrpSpPr>
              <p:grpSpPr>
                <a:xfrm>
                  <a:off x="-450100" y="4750325"/>
                  <a:ext cx="3095500" cy="129300"/>
                  <a:chOff x="-450100" y="4750325"/>
                  <a:chExt cx="3095500" cy="129300"/>
                </a:xfrm>
              </p:grpSpPr>
              <p:sp>
                <p:nvSpPr>
                  <p:cNvPr id="1745" name="Google Shape;1745;p40"/>
                  <p:cNvSpPr/>
                  <p:nvPr/>
                </p:nvSpPr>
                <p:spPr>
                  <a:xfrm rot="5400000">
                    <a:off x="-4970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46" name="Google Shape;1746;p40"/>
                  <p:cNvSpPr/>
                  <p:nvPr/>
                </p:nvSpPr>
                <p:spPr>
                  <a:xfrm rot="5400000">
                    <a:off x="-11262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47" name="Google Shape;1747;p40"/>
                  <p:cNvSpPr/>
                  <p:nvPr/>
                </p:nvSpPr>
                <p:spPr>
                  <a:xfrm rot="5400000">
                    <a:off x="27180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48" name="Google Shape;1748;p40"/>
                  <p:cNvSpPr/>
                  <p:nvPr/>
                </p:nvSpPr>
                <p:spPr>
                  <a:xfrm rot="5400000">
                    <a:off x="64857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49" name="Google Shape;1749;p40"/>
                  <p:cNvSpPr/>
                  <p:nvPr/>
                </p:nvSpPr>
                <p:spPr>
                  <a:xfrm rot="5400000">
                    <a:off x="10253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50" name="Google Shape;1750;p40"/>
                  <p:cNvSpPr/>
                  <p:nvPr/>
                </p:nvSpPr>
                <p:spPr>
                  <a:xfrm rot="5400000">
                    <a:off x="140977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51" name="Google Shape;1751;p40"/>
                  <p:cNvSpPr/>
                  <p:nvPr/>
                </p:nvSpPr>
                <p:spPr>
                  <a:xfrm rot="5400000">
                    <a:off x="179420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52" name="Google Shape;1752;p40"/>
                  <p:cNvSpPr/>
                  <p:nvPr/>
                </p:nvSpPr>
                <p:spPr>
                  <a:xfrm rot="5400000">
                    <a:off x="2178625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53" name="Google Shape;1753;p40"/>
                  <p:cNvSpPr/>
                  <p:nvPr/>
                </p:nvSpPr>
                <p:spPr>
                  <a:xfrm rot="5400000">
                    <a:off x="2563050" y="4797275"/>
                    <a:ext cx="129300" cy="35400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1754" name="Google Shape;1754;p40"/>
              <p:cNvGrpSpPr/>
              <p:nvPr/>
            </p:nvGrpSpPr>
            <p:grpSpPr>
              <a:xfrm>
                <a:off x="3677725" y="2826275"/>
                <a:ext cx="2711075" cy="129300"/>
                <a:chOff x="-65675" y="4750325"/>
                <a:chExt cx="2711075" cy="129300"/>
              </a:xfrm>
            </p:grpSpPr>
            <p:sp>
              <p:nvSpPr>
                <p:cNvPr id="1755" name="Google Shape;1755;p40"/>
                <p:cNvSpPr/>
                <p:nvPr/>
              </p:nvSpPr>
              <p:spPr>
                <a:xfrm rot="5400000">
                  <a:off x="-11262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6" name="Google Shape;1756;p40"/>
                <p:cNvSpPr/>
                <p:nvPr/>
              </p:nvSpPr>
              <p:spPr>
                <a:xfrm rot="5400000">
                  <a:off x="27180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7" name="Google Shape;1757;p40"/>
                <p:cNvSpPr/>
                <p:nvPr/>
              </p:nvSpPr>
              <p:spPr>
                <a:xfrm rot="5400000">
                  <a:off x="64857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8" name="Google Shape;1758;p40"/>
                <p:cNvSpPr/>
                <p:nvPr/>
              </p:nvSpPr>
              <p:spPr>
                <a:xfrm rot="5400000">
                  <a:off x="102535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59" name="Google Shape;1759;p40"/>
                <p:cNvSpPr/>
                <p:nvPr/>
              </p:nvSpPr>
              <p:spPr>
                <a:xfrm rot="5400000">
                  <a:off x="140977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60" name="Google Shape;1760;p40"/>
                <p:cNvSpPr/>
                <p:nvPr/>
              </p:nvSpPr>
              <p:spPr>
                <a:xfrm rot="5400000">
                  <a:off x="179420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61" name="Google Shape;1761;p40"/>
                <p:cNvSpPr/>
                <p:nvPr/>
              </p:nvSpPr>
              <p:spPr>
                <a:xfrm rot="5400000">
                  <a:off x="2178625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62" name="Google Shape;1762;p40"/>
                <p:cNvSpPr/>
                <p:nvPr/>
              </p:nvSpPr>
              <p:spPr>
                <a:xfrm rot="5400000">
                  <a:off x="2563050" y="4797275"/>
                  <a:ext cx="129300" cy="354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763" name="Google Shape;1763;p40"/>
            <p:cNvGrpSpPr/>
            <p:nvPr/>
          </p:nvGrpSpPr>
          <p:grpSpPr>
            <a:xfrm>
              <a:off x="6356775" y="2826275"/>
              <a:ext cx="2711075" cy="129300"/>
              <a:chOff x="-65675" y="4750325"/>
              <a:chExt cx="2711075" cy="129300"/>
            </a:xfrm>
          </p:grpSpPr>
          <p:sp>
            <p:nvSpPr>
              <p:cNvPr id="1764" name="Google Shape;1764;p40"/>
              <p:cNvSpPr/>
              <p:nvPr/>
            </p:nvSpPr>
            <p:spPr>
              <a:xfrm rot="5400000">
                <a:off x="-11262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40"/>
              <p:cNvSpPr/>
              <p:nvPr/>
            </p:nvSpPr>
            <p:spPr>
              <a:xfrm rot="5400000">
                <a:off x="27180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40"/>
              <p:cNvSpPr/>
              <p:nvPr/>
            </p:nvSpPr>
            <p:spPr>
              <a:xfrm rot="5400000">
                <a:off x="64857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40"/>
              <p:cNvSpPr/>
              <p:nvPr/>
            </p:nvSpPr>
            <p:spPr>
              <a:xfrm rot="5400000">
                <a:off x="102535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40"/>
              <p:cNvSpPr/>
              <p:nvPr/>
            </p:nvSpPr>
            <p:spPr>
              <a:xfrm rot="5400000">
                <a:off x="140977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40"/>
              <p:cNvSpPr/>
              <p:nvPr/>
            </p:nvSpPr>
            <p:spPr>
              <a:xfrm rot="5400000">
                <a:off x="179420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40"/>
              <p:cNvSpPr/>
              <p:nvPr/>
            </p:nvSpPr>
            <p:spPr>
              <a:xfrm rot="5400000">
                <a:off x="2178625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40"/>
              <p:cNvSpPr/>
              <p:nvPr/>
            </p:nvSpPr>
            <p:spPr>
              <a:xfrm rot="5400000">
                <a:off x="2563050" y="4797275"/>
                <a:ext cx="129300" cy="3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72" name="Google Shape;1772;p40"/>
          <p:cNvSpPr/>
          <p:nvPr/>
        </p:nvSpPr>
        <p:spPr>
          <a:xfrm>
            <a:off x="-229425" y="4624221"/>
            <a:ext cx="9418794" cy="572736"/>
          </a:xfrm>
          <a:custGeom>
            <a:avLst/>
            <a:gdLst/>
            <a:ahLst/>
            <a:cxnLst/>
            <a:rect l="l" t="t" r="r" b="b"/>
            <a:pathLst>
              <a:path w="331356" h="46413" extrusionOk="0">
                <a:moveTo>
                  <a:pt x="1" y="1"/>
                </a:moveTo>
                <a:lnTo>
                  <a:pt x="1" y="46412"/>
                </a:lnTo>
                <a:lnTo>
                  <a:pt x="331356" y="46412"/>
                </a:lnTo>
                <a:lnTo>
                  <a:pt x="331356" y="1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3" name="Google Shape;1773;p40"/>
          <p:cNvSpPr/>
          <p:nvPr/>
        </p:nvSpPr>
        <p:spPr>
          <a:xfrm>
            <a:off x="-156625" y="4624225"/>
            <a:ext cx="2933579" cy="529456"/>
          </a:xfrm>
          <a:custGeom>
            <a:avLst/>
            <a:gdLst/>
            <a:ahLst/>
            <a:cxnLst/>
            <a:rect l="l" t="t" r="r" b="b"/>
            <a:pathLst>
              <a:path w="177685" h="46413" extrusionOk="0">
                <a:moveTo>
                  <a:pt x="53027" y="1"/>
                </a:moveTo>
                <a:cubicBezTo>
                  <a:pt x="53027" y="1"/>
                  <a:pt x="79109" y="2070"/>
                  <a:pt x="70927" y="2540"/>
                </a:cubicBezTo>
                <a:cubicBezTo>
                  <a:pt x="62761" y="3026"/>
                  <a:pt x="21224" y="5706"/>
                  <a:pt x="20644" y="7838"/>
                </a:cubicBezTo>
                <a:cubicBezTo>
                  <a:pt x="20064" y="9969"/>
                  <a:pt x="61977" y="9076"/>
                  <a:pt x="62369" y="12462"/>
                </a:cubicBezTo>
                <a:cubicBezTo>
                  <a:pt x="62761" y="15847"/>
                  <a:pt x="1" y="12462"/>
                  <a:pt x="1458" y="16098"/>
                </a:cubicBezTo>
                <a:cubicBezTo>
                  <a:pt x="2932" y="19750"/>
                  <a:pt x="51851" y="19202"/>
                  <a:pt x="51459" y="21380"/>
                </a:cubicBezTo>
                <a:cubicBezTo>
                  <a:pt x="51295" y="22331"/>
                  <a:pt x="42835" y="22437"/>
                  <a:pt x="33312" y="22437"/>
                </a:cubicBezTo>
                <a:cubicBezTo>
                  <a:pt x="30561" y="22437"/>
                  <a:pt x="27722" y="22428"/>
                  <a:pt x="24968" y="22428"/>
                </a:cubicBezTo>
                <a:cubicBezTo>
                  <a:pt x="15398" y="22428"/>
                  <a:pt x="6865" y="22536"/>
                  <a:pt x="6694" y="23496"/>
                </a:cubicBezTo>
                <a:cubicBezTo>
                  <a:pt x="6302" y="25691"/>
                  <a:pt x="55362" y="31240"/>
                  <a:pt x="52635" y="32964"/>
                </a:cubicBezTo>
                <a:cubicBezTo>
                  <a:pt x="51598" y="33619"/>
                  <a:pt x="46686" y="33692"/>
                  <a:pt x="40946" y="33692"/>
                </a:cubicBezTo>
                <a:cubicBezTo>
                  <a:pt x="39300" y="33692"/>
                  <a:pt x="37585" y="33686"/>
                  <a:pt x="35874" y="33686"/>
                </a:cubicBezTo>
                <a:cubicBezTo>
                  <a:pt x="27866" y="33686"/>
                  <a:pt x="19940" y="33818"/>
                  <a:pt x="19468" y="35315"/>
                </a:cubicBezTo>
                <a:cubicBezTo>
                  <a:pt x="18559" y="38246"/>
                  <a:pt x="53811" y="46412"/>
                  <a:pt x="53811" y="46412"/>
                </a:cubicBezTo>
                <a:lnTo>
                  <a:pt x="123875" y="46412"/>
                </a:lnTo>
                <a:cubicBezTo>
                  <a:pt x="123875" y="46412"/>
                  <a:pt x="159126" y="38246"/>
                  <a:pt x="158202" y="35315"/>
                </a:cubicBezTo>
                <a:cubicBezTo>
                  <a:pt x="157729" y="33818"/>
                  <a:pt x="149803" y="33686"/>
                  <a:pt x="141795" y="33686"/>
                </a:cubicBezTo>
                <a:cubicBezTo>
                  <a:pt x="140085" y="33686"/>
                  <a:pt x="138370" y="33692"/>
                  <a:pt x="136724" y="33692"/>
                </a:cubicBezTo>
                <a:cubicBezTo>
                  <a:pt x="130984" y="33692"/>
                  <a:pt x="126072" y="33619"/>
                  <a:pt x="125035" y="32964"/>
                </a:cubicBezTo>
                <a:cubicBezTo>
                  <a:pt x="122307" y="31240"/>
                  <a:pt x="171368" y="25691"/>
                  <a:pt x="170976" y="23496"/>
                </a:cubicBezTo>
                <a:cubicBezTo>
                  <a:pt x="170811" y="22536"/>
                  <a:pt x="162283" y="22428"/>
                  <a:pt x="152713" y="22428"/>
                </a:cubicBezTo>
                <a:cubicBezTo>
                  <a:pt x="149960" y="22428"/>
                  <a:pt x="147120" y="22437"/>
                  <a:pt x="144369" y="22437"/>
                </a:cubicBezTo>
                <a:cubicBezTo>
                  <a:pt x="134846" y="22437"/>
                  <a:pt x="126381" y="22331"/>
                  <a:pt x="126210" y="21380"/>
                </a:cubicBezTo>
                <a:cubicBezTo>
                  <a:pt x="125818" y="19202"/>
                  <a:pt x="174738" y="19750"/>
                  <a:pt x="176211" y="16098"/>
                </a:cubicBezTo>
                <a:cubicBezTo>
                  <a:pt x="177685" y="12462"/>
                  <a:pt x="114909" y="15847"/>
                  <a:pt x="115301" y="12462"/>
                </a:cubicBezTo>
                <a:cubicBezTo>
                  <a:pt x="115693" y="9076"/>
                  <a:pt x="157622" y="9969"/>
                  <a:pt x="157026" y="7838"/>
                </a:cubicBezTo>
                <a:cubicBezTo>
                  <a:pt x="156446" y="5706"/>
                  <a:pt x="114909" y="3026"/>
                  <a:pt x="106743" y="2540"/>
                </a:cubicBezTo>
                <a:cubicBezTo>
                  <a:pt x="98561" y="2070"/>
                  <a:pt x="124643" y="1"/>
                  <a:pt x="124643" y="1"/>
                </a:cubicBez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74" name="Google Shape;1774;p40"/>
          <p:cNvGrpSpPr/>
          <p:nvPr/>
        </p:nvGrpSpPr>
        <p:grpSpPr>
          <a:xfrm rot="10800000" flipH="1">
            <a:off x="4" y="4608532"/>
            <a:ext cx="9169603" cy="135700"/>
            <a:chOff x="96675" y="2823075"/>
            <a:chExt cx="9144000" cy="135700"/>
          </a:xfrm>
        </p:grpSpPr>
        <p:grpSp>
          <p:nvGrpSpPr>
            <p:cNvPr id="1775" name="Google Shape;1775;p40"/>
            <p:cNvGrpSpPr/>
            <p:nvPr/>
          </p:nvGrpSpPr>
          <p:grpSpPr>
            <a:xfrm>
              <a:off x="96675" y="2823075"/>
              <a:ext cx="9144000" cy="135700"/>
              <a:chOff x="96675" y="2823075"/>
              <a:chExt cx="9144000" cy="135700"/>
            </a:xfrm>
          </p:grpSpPr>
          <p:grpSp>
            <p:nvGrpSpPr>
              <p:cNvPr id="1776" name="Google Shape;1776;p40"/>
              <p:cNvGrpSpPr/>
              <p:nvPr/>
            </p:nvGrpSpPr>
            <p:grpSpPr>
              <a:xfrm>
                <a:off x="96675" y="2823075"/>
                <a:ext cx="9144000" cy="135700"/>
                <a:chOff x="-584175" y="4743925"/>
                <a:chExt cx="9144000" cy="135700"/>
              </a:xfrm>
            </p:grpSpPr>
            <p:sp>
              <p:nvSpPr>
                <p:cNvPr id="1777" name="Google Shape;1777;p40"/>
                <p:cNvSpPr/>
                <p:nvPr/>
              </p:nvSpPr>
              <p:spPr>
                <a:xfrm>
                  <a:off x="-584175" y="4743925"/>
                  <a:ext cx="91440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1778" name="Google Shape;1778;p40"/>
                <p:cNvGrpSpPr/>
                <p:nvPr/>
              </p:nvGrpSpPr>
              <p:grpSpPr>
                <a:xfrm>
                  <a:off x="-450100" y="4750325"/>
                  <a:ext cx="3095500" cy="129300"/>
                  <a:chOff x="-450100" y="4750325"/>
                  <a:chExt cx="3095500" cy="129300"/>
                </a:xfrm>
              </p:grpSpPr>
              <p:sp>
                <p:nvSpPr>
                  <p:cNvPr id="1779" name="Google Shape;1779;p40"/>
                  <p:cNvSpPr/>
                  <p:nvPr/>
                </p:nvSpPr>
                <p:spPr>
                  <a:xfrm rot="5400000">
                    <a:off x="-49705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0" name="Google Shape;1780;p40"/>
                  <p:cNvSpPr/>
                  <p:nvPr/>
                </p:nvSpPr>
                <p:spPr>
                  <a:xfrm rot="5400000">
                    <a:off x="-11262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1" name="Google Shape;1781;p40"/>
                  <p:cNvSpPr/>
                  <p:nvPr/>
                </p:nvSpPr>
                <p:spPr>
                  <a:xfrm rot="5400000">
                    <a:off x="27180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2" name="Google Shape;1782;p40"/>
                  <p:cNvSpPr/>
                  <p:nvPr/>
                </p:nvSpPr>
                <p:spPr>
                  <a:xfrm rot="5400000">
                    <a:off x="64857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3" name="Google Shape;1783;p40"/>
                  <p:cNvSpPr/>
                  <p:nvPr/>
                </p:nvSpPr>
                <p:spPr>
                  <a:xfrm rot="5400000">
                    <a:off x="102535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4" name="Google Shape;1784;p40"/>
                  <p:cNvSpPr/>
                  <p:nvPr/>
                </p:nvSpPr>
                <p:spPr>
                  <a:xfrm rot="5400000">
                    <a:off x="140977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5" name="Google Shape;1785;p40"/>
                  <p:cNvSpPr/>
                  <p:nvPr/>
                </p:nvSpPr>
                <p:spPr>
                  <a:xfrm rot="5400000">
                    <a:off x="179420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6" name="Google Shape;1786;p40"/>
                  <p:cNvSpPr/>
                  <p:nvPr/>
                </p:nvSpPr>
                <p:spPr>
                  <a:xfrm rot="5400000">
                    <a:off x="2178625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787" name="Google Shape;1787;p40"/>
                  <p:cNvSpPr/>
                  <p:nvPr/>
                </p:nvSpPr>
                <p:spPr>
                  <a:xfrm rot="5400000">
                    <a:off x="2563050" y="4797275"/>
                    <a:ext cx="129300" cy="35400"/>
                  </a:xfrm>
                  <a:prstGeom prst="rect">
                    <a:avLst/>
                  </a:prstGeom>
                  <a:solidFill>
                    <a:srgbClr val="38761D">
                      <a:alpha val="44640"/>
                    </a:srgbClr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1788" name="Google Shape;1788;p40"/>
              <p:cNvGrpSpPr/>
              <p:nvPr/>
            </p:nvGrpSpPr>
            <p:grpSpPr>
              <a:xfrm>
                <a:off x="3677725" y="2826275"/>
                <a:ext cx="2711075" cy="129300"/>
                <a:chOff x="-65675" y="4750325"/>
                <a:chExt cx="2711075" cy="129300"/>
              </a:xfrm>
            </p:grpSpPr>
            <p:sp>
              <p:nvSpPr>
                <p:cNvPr id="1789" name="Google Shape;1789;p40"/>
                <p:cNvSpPr/>
                <p:nvPr/>
              </p:nvSpPr>
              <p:spPr>
                <a:xfrm rot="5400000">
                  <a:off x="-11262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0" name="Google Shape;1790;p40"/>
                <p:cNvSpPr/>
                <p:nvPr/>
              </p:nvSpPr>
              <p:spPr>
                <a:xfrm rot="5400000">
                  <a:off x="27180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1" name="Google Shape;1791;p40"/>
                <p:cNvSpPr/>
                <p:nvPr/>
              </p:nvSpPr>
              <p:spPr>
                <a:xfrm rot="5400000">
                  <a:off x="64857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2" name="Google Shape;1792;p40"/>
                <p:cNvSpPr/>
                <p:nvPr/>
              </p:nvSpPr>
              <p:spPr>
                <a:xfrm rot="5400000">
                  <a:off x="102535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3" name="Google Shape;1793;p40"/>
                <p:cNvSpPr/>
                <p:nvPr/>
              </p:nvSpPr>
              <p:spPr>
                <a:xfrm rot="5400000">
                  <a:off x="140977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4" name="Google Shape;1794;p40"/>
                <p:cNvSpPr/>
                <p:nvPr/>
              </p:nvSpPr>
              <p:spPr>
                <a:xfrm rot="5400000">
                  <a:off x="179420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5" name="Google Shape;1795;p40"/>
                <p:cNvSpPr/>
                <p:nvPr/>
              </p:nvSpPr>
              <p:spPr>
                <a:xfrm rot="5400000">
                  <a:off x="2178625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96" name="Google Shape;1796;p40"/>
                <p:cNvSpPr/>
                <p:nvPr/>
              </p:nvSpPr>
              <p:spPr>
                <a:xfrm rot="5400000">
                  <a:off x="2563050" y="4797275"/>
                  <a:ext cx="129300" cy="35400"/>
                </a:xfrm>
                <a:prstGeom prst="rect">
                  <a:avLst/>
                </a:prstGeom>
                <a:solidFill>
                  <a:srgbClr val="38761D">
                    <a:alpha val="4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797" name="Google Shape;1797;p40"/>
            <p:cNvGrpSpPr/>
            <p:nvPr/>
          </p:nvGrpSpPr>
          <p:grpSpPr>
            <a:xfrm>
              <a:off x="6356775" y="2826275"/>
              <a:ext cx="2711075" cy="129300"/>
              <a:chOff x="-65675" y="4750325"/>
              <a:chExt cx="2711075" cy="129300"/>
            </a:xfrm>
          </p:grpSpPr>
          <p:sp>
            <p:nvSpPr>
              <p:cNvPr id="1798" name="Google Shape;1798;p40"/>
              <p:cNvSpPr/>
              <p:nvPr/>
            </p:nvSpPr>
            <p:spPr>
              <a:xfrm rot="5400000">
                <a:off x="-11262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9" name="Google Shape;1799;p40"/>
              <p:cNvSpPr/>
              <p:nvPr/>
            </p:nvSpPr>
            <p:spPr>
              <a:xfrm rot="5400000">
                <a:off x="27180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0" name="Google Shape;1800;p40"/>
              <p:cNvSpPr/>
              <p:nvPr/>
            </p:nvSpPr>
            <p:spPr>
              <a:xfrm rot="5400000">
                <a:off x="64857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1" name="Google Shape;1801;p40"/>
              <p:cNvSpPr/>
              <p:nvPr/>
            </p:nvSpPr>
            <p:spPr>
              <a:xfrm rot="5400000">
                <a:off x="102535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40"/>
              <p:cNvSpPr/>
              <p:nvPr/>
            </p:nvSpPr>
            <p:spPr>
              <a:xfrm rot="5400000">
                <a:off x="140977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40"/>
              <p:cNvSpPr/>
              <p:nvPr/>
            </p:nvSpPr>
            <p:spPr>
              <a:xfrm rot="5400000">
                <a:off x="179420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40"/>
              <p:cNvSpPr/>
              <p:nvPr/>
            </p:nvSpPr>
            <p:spPr>
              <a:xfrm rot="5400000">
                <a:off x="2178625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40"/>
              <p:cNvSpPr/>
              <p:nvPr/>
            </p:nvSpPr>
            <p:spPr>
              <a:xfrm rot="5400000">
                <a:off x="2563050" y="4797275"/>
                <a:ext cx="129300" cy="35400"/>
              </a:xfrm>
              <a:prstGeom prst="rect">
                <a:avLst/>
              </a:prstGeom>
              <a:solidFill>
                <a:srgbClr val="38761D">
                  <a:alpha val="4464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806" name="Google Shape;1806;p40"/>
          <p:cNvGrpSpPr/>
          <p:nvPr/>
        </p:nvGrpSpPr>
        <p:grpSpPr>
          <a:xfrm rot="10800000" flipH="1">
            <a:off x="3270430" y="4737392"/>
            <a:ext cx="2033345" cy="235159"/>
            <a:chOff x="3962175" y="3227750"/>
            <a:chExt cx="3075700" cy="356625"/>
          </a:xfrm>
        </p:grpSpPr>
        <p:sp>
          <p:nvSpPr>
            <p:cNvPr id="1807" name="Google Shape;1807;p40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rgbClr val="38761D">
                <a:alpha val="3213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808;p40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809;p40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0" name="Google Shape;1810;p40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1" name="Google Shape;1811;p40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2" name="Google Shape;1812;p40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3" name="Google Shape;1813;p40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4" name="Google Shape;1814;p40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5" name="Google Shape;1815;p40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6" name="Google Shape;1816;p40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7" name="Google Shape;1817;p40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8" name="Google Shape;1818;p40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9" name="Google Shape;1819;p40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0" name="Google Shape;1820;p40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1" name="Google Shape;1821;p40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2" name="Google Shape;1822;p40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3" name="Google Shape;1823;p40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4" name="Google Shape;1824;p40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25" name="Google Shape;1825;p40"/>
          <p:cNvGrpSpPr/>
          <p:nvPr/>
        </p:nvGrpSpPr>
        <p:grpSpPr>
          <a:xfrm>
            <a:off x="3270430" y="3875795"/>
            <a:ext cx="2033345" cy="628161"/>
            <a:chOff x="3962175" y="2631750"/>
            <a:chExt cx="3075700" cy="952625"/>
          </a:xfrm>
        </p:grpSpPr>
        <p:sp>
          <p:nvSpPr>
            <p:cNvPr id="1826" name="Google Shape;1826;p40"/>
            <p:cNvSpPr/>
            <p:nvPr/>
          </p:nvSpPr>
          <p:spPr>
            <a:xfrm>
              <a:off x="3962175" y="3227750"/>
              <a:ext cx="3075700" cy="356625"/>
            </a:xfrm>
            <a:custGeom>
              <a:avLst/>
              <a:gdLst/>
              <a:ahLst/>
              <a:cxnLst/>
              <a:rect l="l" t="t" r="r" b="b"/>
              <a:pathLst>
                <a:path w="123028" h="14265" extrusionOk="0">
                  <a:moveTo>
                    <a:pt x="114046" y="1"/>
                  </a:moveTo>
                  <a:lnTo>
                    <a:pt x="114046" y="1239"/>
                  </a:lnTo>
                  <a:lnTo>
                    <a:pt x="114579" y="1239"/>
                  </a:lnTo>
                  <a:lnTo>
                    <a:pt x="114579" y="3167"/>
                  </a:lnTo>
                  <a:lnTo>
                    <a:pt x="109877" y="3167"/>
                  </a:lnTo>
                  <a:lnTo>
                    <a:pt x="109877" y="2728"/>
                  </a:lnTo>
                  <a:lnTo>
                    <a:pt x="108984" y="2728"/>
                  </a:lnTo>
                  <a:lnTo>
                    <a:pt x="108984" y="1913"/>
                  </a:lnTo>
                  <a:cubicBezTo>
                    <a:pt x="108984" y="1411"/>
                    <a:pt x="108513" y="1004"/>
                    <a:pt x="107980" y="1098"/>
                  </a:cubicBezTo>
                  <a:lnTo>
                    <a:pt x="107980" y="1098"/>
                  </a:lnTo>
                  <a:cubicBezTo>
                    <a:pt x="107573" y="1161"/>
                    <a:pt x="107291" y="1553"/>
                    <a:pt x="107291" y="1960"/>
                  </a:cubicBezTo>
                  <a:lnTo>
                    <a:pt x="107291" y="1960"/>
                  </a:lnTo>
                  <a:lnTo>
                    <a:pt x="107291" y="2728"/>
                  </a:lnTo>
                  <a:lnTo>
                    <a:pt x="106397" y="2728"/>
                  </a:lnTo>
                  <a:lnTo>
                    <a:pt x="106397" y="3167"/>
                  </a:lnTo>
                  <a:lnTo>
                    <a:pt x="105237" y="3167"/>
                  </a:lnTo>
                  <a:lnTo>
                    <a:pt x="105237" y="1615"/>
                  </a:lnTo>
                  <a:lnTo>
                    <a:pt x="103921" y="1615"/>
                  </a:lnTo>
                  <a:lnTo>
                    <a:pt x="103921" y="3167"/>
                  </a:lnTo>
                  <a:lnTo>
                    <a:pt x="100112" y="3167"/>
                  </a:lnTo>
                  <a:lnTo>
                    <a:pt x="100112" y="1521"/>
                  </a:lnTo>
                  <a:cubicBezTo>
                    <a:pt x="100112" y="675"/>
                    <a:pt x="99438" y="1"/>
                    <a:pt x="98591" y="1"/>
                  </a:cubicBezTo>
                  <a:lnTo>
                    <a:pt x="98591" y="1"/>
                  </a:lnTo>
                  <a:lnTo>
                    <a:pt x="88403" y="1"/>
                  </a:lnTo>
                  <a:cubicBezTo>
                    <a:pt x="87870" y="1"/>
                    <a:pt x="87431" y="440"/>
                    <a:pt x="87463" y="988"/>
                  </a:cubicBezTo>
                  <a:lnTo>
                    <a:pt x="87463" y="988"/>
                  </a:lnTo>
                  <a:cubicBezTo>
                    <a:pt x="87494" y="1490"/>
                    <a:pt x="87949" y="1882"/>
                    <a:pt x="88466" y="1882"/>
                  </a:cubicBezTo>
                  <a:lnTo>
                    <a:pt x="88466" y="1882"/>
                  </a:lnTo>
                  <a:lnTo>
                    <a:pt x="92149" y="1882"/>
                  </a:lnTo>
                  <a:cubicBezTo>
                    <a:pt x="92964" y="1882"/>
                    <a:pt x="93638" y="2540"/>
                    <a:pt x="93638" y="3355"/>
                  </a:cubicBezTo>
                  <a:lnTo>
                    <a:pt x="93638" y="3355"/>
                  </a:lnTo>
                  <a:lnTo>
                    <a:pt x="93638" y="5785"/>
                  </a:lnTo>
                  <a:cubicBezTo>
                    <a:pt x="93638" y="5988"/>
                    <a:pt x="93466" y="6161"/>
                    <a:pt x="93247" y="6161"/>
                  </a:cubicBezTo>
                  <a:lnTo>
                    <a:pt x="93247" y="6161"/>
                  </a:lnTo>
                  <a:lnTo>
                    <a:pt x="88293" y="6161"/>
                  </a:lnTo>
                  <a:cubicBezTo>
                    <a:pt x="87839" y="6161"/>
                    <a:pt x="87463" y="6537"/>
                    <a:pt x="87463" y="6992"/>
                  </a:cubicBezTo>
                  <a:lnTo>
                    <a:pt x="87463" y="6992"/>
                  </a:lnTo>
                  <a:lnTo>
                    <a:pt x="87463" y="9468"/>
                  </a:lnTo>
                  <a:cubicBezTo>
                    <a:pt x="87463" y="10299"/>
                    <a:pt x="87823" y="11036"/>
                    <a:pt x="88403" y="11537"/>
                  </a:cubicBezTo>
                  <a:lnTo>
                    <a:pt x="88403" y="11537"/>
                  </a:lnTo>
                  <a:cubicBezTo>
                    <a:pt x="88388" y="11615"/>
                    <a:pt x="88388" y="11678"/>
                    <a:pt x="88372" y="11741"/>
                  </a:cubicBezTo>
                  <a:lnTo>
                    <a:pt x="88372" y="11741"/>
                  </a:lnTo>
                  <a:lnTo>
                    <a:pt x="85221" y="11741"/>
                  </a:lnTo>
                  <a:lnTo>
                    <a:pt x="85221" y="3512"/>
                  </a:lnTo>
                  <a:cubicBezTo>
                    <a:pt x="85221" y="2430"/>
                    <a:pt x="84359" y="1553"/>
                    <a:pt x="83278" y="1553"/>
                  </a:cubicBezTo>
                  <a:lnTo>
                    <a:pt x="83278" y="1553"/>
                  </a:lnTo>
                  <a:lnTo>
                    <a:pt x="46083" y="1553"/>
                  </a:lnTo>
                  <a:cubicBezTo>
                    <a:pt x="45017" y="1553"/>
                    <a:pt x="44139" y="2430"/>
                    <a:pt x="44139" y="3512"/>
                  </a:cubicBezTo>
                  <a:lnTo>
                    <a:pt x="44139" y="3512"/>
                  </a:lnTo>
                  <a:lnTo>
                    <a:pt x="44139" y="10330"/>
                  </a:lnTo>
                  <a:lnTo>
                    <a:pt x="42211" y="10330"/>
                  </a:lnTo>
                  <a:lnTo>
                    <a:pt x="42211" y="3512"/>
                  </a:lnTo>
                  <a:cubicBezTo>
                    <a:pt x="42211" y="2430"/>
                    <a:pt x="41333" y="1553"/>
                    <a:pt x="40267" y="1553"/>
                  </a:cubicBezTo>
                  <a:lnTo>
                    <a:pt x="40267" y="1553"/>
                  </a:lnTo>
                  <a:lnTo>
                    <a:pt x="3072" y="1553"/>
                  </a:lnTo>
                  <a:cubicBezTo>
                    <a:pt x="2006" y="1553"/>
                    <a:pt x="1129" y="2430"/>
                    <a:pt x="1129" y="3512"/>
                  </a:cubicBezTo>
                  <a:lnTo>
                    <a:pt x="1129" y="3512"/>
                  </a:lnTo>
                  <a:lnTo>
                    <a:pt x="1129" y="10330"/>
                  </a:lnTo>
                  <a:lnTo>
                    <a:pt x="0" y="10330"/>
                  </a:lnTo>
                  <a:lnTo>
                    <a:pt x="0" y="11130"/>
                  </a:lnTo>
                  <a:lnTo>
                    <a:pt x="1129" y="11130"/>
                  </a:lnTo>
                  <a:lnTo>
                    <a:pt x="1129" y="12650"/>
                  </a:lnTo>
                  <a:lnTo>
                    <a:pt x="1865" y="12650"/>
                  </a:lnTo>
                  <a:cubicBezTo>
                    <a:pt x="1865" y="13481"/>
                    <a:pt x="2555" y="14170"/>
                    <a:pt x="3386" y="14170"/>
                  </a:cubicBezTo>
                  <a:lnTo>
                    <a:pt x="3386" y="14170"/>
                  </a:lnTo>
                  <a:cubicBezTo>
                    <a:pt x="4232" y="14170"/>
                    <a:pt x="4906" y="13481"/>
                    <a:pt x="4906" y="12650"/>
                  </a:cubicBezTo>
                  <a:lnTo>
                    <a:pt x="4906" y="12650"/>
                  </a:lnTo>
                  <a:lnTo>
                    <a:pt x="6113" y="12650"/>
                  </a:lnTo>
                  <a:cubicBezTo>
                    <a:pt x="6113" y="13481"/>
                    <a:pt x="6803" y="14170"/>
                    <a:pt x="7633" y="14170"/>
                  </a:cubicBezTo>
                  <a:lnTo>
                    <a:pt x="7633" y="14170"/>
                  </a:lnTo>
                  <a:cubicBezTo>
                    <a:pt x="8480" y="14170"/>
                    <a:pt x="9154" y="13481"/>
                    <a:pt x="9154" y="12650"/>
                  </a:cubicBezTo>
                  <a:lnTo>
                    <a:pt x="9154" y="12650"/>
                  </a:lnTo>
                  <a:lnTo>
                    <a:pt x="33966" y="12650"/>
                  </a:lnTo>
                  <a:cubicBezTo>
                    <a:pt x="33966" y="13481"/>
                    <a:pt x="34640" y="14170"/>
                    <a:pt x="35487" y="14170"/>
                  </a:cubicBezTo>
                  <a:lnTo>
                    <a:pt x="35487" y="14170"/>
                  </a:lnTo>
                  <a:cubicBezTo>
                    <a:pt x="36317" y="14170"/>
                    <a:pt x="37007" y="13481"/>
                    <a:pt x="37007" y="12650"/>
                  </a:cubicBezTo>
                  <a:lnTo>
                    <a:pt x="37007" y="12650"/>
                  </a:lnTo>
                  <a:lnTo>
                    <a:pt x="38198" y="12650"/>
                  </a:lnTo>
                  <a:cubicBezTo>
                    <a:pt x="38198" y="13481"/>
                    <a:pt x="38888" y="14170"/>
                    <a:pt x="39734" y="14170"/>
                  </a:cubicBezTo>
                  <a:lnTo>
                    <a:pt x="39734" y="14170"/>
                  </a:lnTo>
                  <a:cubicBezTo>
                    <a:pt x="40565" y="14170"/>
                    <a:pt x="41255" y="13481"/>
                    <a:pt x="41255" y="12650"/>
                  </a:cubicBezTo>
                  <a:lnTo>
                    <a:pt x="41255" y="12650"/>
                  </a:lnTo>
                  <a:lnTo>
                    <a:pt x="42211" y="12650"/>
                  </a:lnTo>
                  <a:lnTo>
                    <a:pt x="42211" y="11130"/>
                  </a:lnTo>
                  <a:lnTo>
                    <a:pt x="44139" y="11130"/>
                  </a:lnTo>
                  <a:lnTo>
                    <a:pt x="44139" y="12650"/>
                  </a:lnTo>
                  <a:lnTo>
                    <a:pt x="44876" y="12650"/>
                  </a:lnTo>
                  <a:cubicBezTo>
                    <a:pt x="44876" y="13481"/>
                    <a:pt x="45565" y="14170"/>
                    <a:pt x="46412" y="14170"/>
                  </a:cubicBezTo>
                  <a:lnTo>
                    <a:pt x="46412" y="14170"/>
                  </a:lnTo>
                  <a:cubicBezTo>
                    <a:pt x="47242" y="14170"/>
                    <a:pt x="47932" y="13481"/>
                    <a:pt x="47932" y="12650"/>
                  </a:cubicBezTo>
                  <a:lnTo>
                    <a:pt x="47932" y="12650"/>
                  </a:lnTo>
                  <a:lnTo>
                    <a:pt x="49123" y="12650"/>
                  </a:lnTo>
                  <a:cubicBezTo>
                    <a:pt x="49123" y="13481"/>
                    <a:pt x="49813" y="14170"/>
                    <a:pt x="50644" y="14170"/>
                  </a:cubicBezTo>
                  <a:lnTo>
                    <a:pt x="50644" y="14170"/>
                  </a:lnTo>
                  <a:cubicBezTo>
                    <a:pt x="51490" y="14170"/>
                    <a:pt x="52164" y="13481"/>
                    <a:pt x="52164" y="12650"/>
                  </a:cubicBezTo>
                  <a:lnTo>
                    <a:pt x="52164" y="12650"/>
                  </a:lnTo>
                  <a:lnTo>
                    <a:pt x="76977" y="12650"/>
                  </a:lnTo>
                  <a:cubicBezTo>
                    <a:pt x="76977" y="13481"/>
                    <a:pt x="77651" y="14170"/>
                    <a:pt x="78497" y="14170"/>
                  </a:cubicBezTo>
                  <a:lnTo>
                    <a:pt x="78497" y="14170"/>
                  </a:lnTo>
                  <a:cubicBezTo>
                    <a:pt x="79343" y="14170"/>
                    <a:pt x="80017" y="13481"/>
                    <a:pt x="80017" y="12650"/>
                  </a:cubicBezTo>
                  <a:lnTo>
                    <a:pt x="80017" y="12650"/>
                  </a:lnTo>
                  <a:lnTo>
                    <a:pt x="81224" y="12650"/>
                  </a:lnTo>
                  <a:cubicBezTo>
                    <a:pt x="81224" y="13481"/>
                    <a:pt x="81898" y="14170"/>
                    <a:pt x="82745" y="14170"/>
                  </a:cubicBezTo>
                  <a:lnTo>
                    <a:pt x="82745" y="14170"/>
                  </a:lnTo>
                  <a:cubicBezTo>
                    <a:pt x="83575" y="14170"/>
                    <a:pt x="84265" y="13481"/>
                    <a:pt x="84265" y="12650"/>
                  </a:cubicBezTo>
                  <a:lnTo>
                    <a:pt x="84265" y="12650"/>
                  </a:lnTo>
                  <a:lnTo>
                    <a:pt x="88497" y="12650"/>
                  </a:lnTo>
                  <a:cubicBezTo>
                    <a:pt x="88811" y="13528"/>
                    <a:pt x="89657" y="14170"/>
                    <a:pt x="90645" y="14170"/>
                  </a:cubicBezTo>
                  <a:lnTo>
                    <a:pt x="90645" y="14170"/>
                  </a:lnTo>
                  <a:cubicBezTo>
                    <a:pt x="91789" y="14170"/>
                    <a:pt x="92729" y="13340"/>
                    <a:pt x="92902" y="12258"/>
                  </a:cubicBezTo>
                  <a:lnTo>
                    <a:pt x="92902" y="12258"/>
                  </a:lnTo>
                  <a:lnTo>
                    <a:pt x="94939" y="12258"/>
                  </a:lnTo>
                  <a:cubicBezTo>
                    <a:pt x="95174" y="13340"/>
                    <a:pt x="96146" y="14170"/>
                    <a:pt x="97322" y="14170"/>
                  </a:cubicBezTo>
                  <a:lnTo>
                    <a:pt x="97322" y="14170"/>
                  </a:lnTo>
                  <a:cubicBezTo>
                    <a:pt x="98482" y="14170"/>
                    <a:pt x="99454" y="13340"/>
                    <a:pt x="99704" y="12258"/>
                  </a:cubicBezTo>
                  <a:lnTo>
                    <a:pt x="99704" y="12258"/>
                  </a:lnTo>
                  <a:lnTo>
                    <a:pt x="100535" y="12258"/>
                  </a:lnTo>
                  <a:cubicBezTo>
                    <a:pt x="100770" y="13340"/>
                    <a:pt x="101758" y="14170"/>
                    <a:pt x="102918" y="14170"/>
                  </a:cubicBezTo>
                  <a:lnTo>
                    <a:pt x="102918" y="14170"/>
                  </a:lnTo>
                  <a:cubicBezTo>
                    <a:pt x="104093" y="14170"/>
                    <a:pt x="105065" y="13340"/>
                    <a:pt x="105300" y="12258"/>
                  </a:cubicBezTo>
                  <a:lnTo>
                    <a:pt x="105300" y="12258"/>
                  </a:lnTo>
                  <a:lnTo>
                    <a:pt x="106601" y="12258"/>
                  </a:lnTo>
                  <a:cubicBezTo>
                    <a:pt x="106836" y="13340"/>
                    <a:pt x="107808" y="14170"/>
                    <a:pt x="108984" y="14170"/>
                  </a:cubicBezTo>
                  <a:lnTo>
                    <a:pt x="108984" y="14170"/>
                  </a:lnTo>
                  <a:cubicBezTo>
                    <a:pt x="110143" y="14170"/>
                    <a:pt x="111115" y="13340"/>
                    <a:pt x="111366" y="12258"/>
                  </a:cubicBezTo>
                  <a:lnTo>
                    <a:pt x="111366" y="12258"/>
                  </a:lnTo>
                  <a:lnTo>
                    <a:pt x="112197" y="12258"/>
                  </a:lnTo>
                  <a:cubicBezTo>
                    <a:pt x="112448" y="13340"/>
                    <a:pt x="113419" y="14170"/>
                    <a:pt x="114579" y="14170"/>
                  </a:cubicBezTo>
                  <a:lnTo>
                    <a:pt x="114579" y="14170"/>
                  </a:lnTo>
                  <a:cubicBezTo>
                    <a:pt x="115755" y="14170"/>
                    <a:pt x="116727" y="13340"/>
                    <a:pt x="116962" y="12258"/>
                  </a:cubicBezTo>
                  <a:lnTo>
                    <a:pt x="116962" y="12258"/>
                  </a:lnTo>
                  <a:lnTo>
                    <a:pt x="117244" y="12258"/>
                  </a:lnTo>
                  <a:cubicBezTo>
                    <a:pt x="117056" y="12525"/>
                    <a:pt x="116977" y="12854"/>
                    <a:pt x="117056" y="13230"/>
                  </a:cubicBezTo>
                  <a:lnTo>
                    <a:pt x="117056" y="13230"/>
                  </a:lnTo>
                  <a:cubicBezTo>
                    <a:pt x="117166" y="13684"/>
                    <a:pt x="117542" y="14061"/>
                    <a:pt x="118012" y="14139"/>
                  </a:cubicBezTo>
                  <a:lnTo>
                    <a:pt x="118012" y="14139"/>
                  </a:lnTo>
                  <a:cubicBezTo>
                    <a:pt x="118655" y="14264"/>
                    <a:pt x="119219" y="13888"/>
                    <a:pt x="119391" y="13324"/>
                  </a:cubicBezTo>
                  <a:lnTo>
                    <a:pt x="119391" y="13324"/>
                  </a:lnTo>
                  <a:cubicBezTo>
                    <a:pt x="122369" y="13308"/>
                    <a:pt x="123028" y="12556"/>
                    <a:pt x="123028" y="12556"/>
                  </a:cubicBezTo>
                  <a:lnTo>
                    <a:pt x="123028" y="12556"/>
                  </a:lnTo>
                  <a:lnTo>
                    <a:pt x="119783" y="9108"/>
                  </a:lnTo>
                  <a:lnTo>
                    <a:pt x="118749" y="9108"/>
                  </a:lnTo>
                  <a:cubicBezTo>
                    <a:pt x="120128" y="8841"/>
                    <a:pt x="121178" y="7619"/>
                    <a:pt x="121178" y="6161"/>
                  </a:cubicBezTo>
                  <a:lnTo>
                    <a:pt x="121178" y="6161"/>
                  </a:lnTo>
                  <a:cubicBezTo>
                    <a:pt x="121178" y="5330"/>
                    <a:pt x="120849" y="4578"/>
                    <a:pt x="120300" y="4045"/>
                  </a:cubicBezTo>
                  <a:lnTo>
                    <a:pt x="120300" y="4045"/>
                  </a:lnTo>
                  <a:cubicBezTo>
                    <a:pt x="119752" y="3496"/>
                    <a:pt x="118999" y="3167"/>
                    <a:pt x="118184" y="3167"/>
                  </a:cubicBezTo>
                  <a:lnTo>
                    <a:pt x="118184" y="3167"/>
                  </a:lnTo>
                  <a:lnTo>
                    <a:pt x="116068" y="3167"/>
                  </a:lnTo>
                  <a:lnTo>
                    <a:pt x="116068" y="1239"/>
                  </a:lnTo>
                  <a:lnTo>
                    <a:pt x="116601" y="1239"/>
                  </a:lnTo>
                  <a:lnTo>
                    <a:pt x="116601" y="1"/>
                  </a:lnTo>
                  <a:close/>
                  <a:moveTo>
                    <a:pt x="58214" y="11130"/>
                  </a:moveTo>
                  <a:lnTo>
                    <a:pt x="71146" y="11130"/>
                  </a:lnTo>
                  <a:lnTo>
                    <a:pt x="71146" y="11741"/>
                  </a:lnTo>
                  <a:lnTo>
                    <a:pt x="58214" y="11741"/>
                  </a:lnTo>
                  <a:close/>
                  <a:moveTo>
                    <a:pt x="15204" y="11130"/>
                  </a:moveTo>
                  <a:lnTo>
                    <a:pt x="28135" y="11130"/>
                  </a:lnTo>
                  <a:lnTo>
                    <a:pt x="28135" y="11741"/>
                  </a:lnTo>
                  <a:lnTo>
                    <a:pt x="15204" y="1174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7" name="Google Shape;1827;p40"/>
            <p:cNvSpPr/>
            <p:nvPr/>
          </p:nvSpPr>
          <p:spPr>
            <a:xfrm>
              <a:off x="6345450" y="3293600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1050" y="0"/>
                  </a:moveTo>
                  <a:cubicBezTo>
                    <a:pt x="470" y="0"/>
                    <a:pt x="0" y="470"/>
                    <a:pt x="0" y="1050"/>
                  </a:cubicBezTo>
                  <a:lnTo>
                    <a:pt x="0" y="2320"/>
                  </a:lnTo>
                  <a:cubicBezTo>
                    <a:pt x="0" y="2900"/>
                    <a:pt x="470" y="3370"/>
                    <a:pt x="1050" y="3370"/>
                  </a:cubicBezTo>
                  <a:lnTo>
                    <a:pt x="2320" y="3370"/>
                  </a:lnTo>
                  <a:cubicBezTo>
                    <a:pt x="2900" y="3370"/>
                    <a:pt x="3370" y="2900"/>
                    <a:pt x="3370" y="2320"/>
                  </a:cubicBezTo>
                  <a:lnTo>
                    <a:pt x="3370" y="1050"/>
                  </a:lnTo>
                  <a:cubicBezTo>
                    <a:pt x="3370" y="470"/>
                    <a:pt x="2900" y="0"/>
                    <a:pt x="232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8" name="Google Shape;1828;p40"/>
            <p:cNvSpPr/>
            <p:nvPr/>
          </p:nvSpPr>
          <p:spPr>
            <a:xfrm>
              <a:off x="5924600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40"/>
            <p:cNvSpPr/>
            <p:nvPr/>
          </p:nvSpPr>
          <p:spPr>
            <a:xfrm>
              <a:off x="58121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55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40"/>
            <p:cNvSpPr/>
            <p:nvPr/>
          </p:nvSpPr>
          <p:spPr>
            <a:xfrm>
              <a:off x="57035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40"/>
            <p:cNvSpPr/>
            <p:nvPr/>
          </p:nvSpPr>
          <p:spPr>
            <a:xfrm>
              <a:off x="55954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55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55" y="2822"/>
                    <a:pt x="1035" y="2822"/>
                  </a:cubicBezTo>
                  <a:lnTo>
                    <a:pt x="1929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40"/>
            <p:cNvSpPr/>
            <p:nvPr/>
          </p:nvSpPr>
          <p:spPr>
            <a:xfrm>
              <a:off x="548687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40"/>
            <p:cNvSpPr/>
            <p:nvPr/>
          </p:nvSpPr>
          <p:spPr>
            <a:xfrm>
              <a:off x="53783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4" name="Google Shape;1834;p40"/>
            <p:cNvSpPr/>
            <p:nvPr/>
          </p:nvSpPr>
          <p:spPr>
            <a:xfrm>
              <a:off x="5270175" y="3351575"/>
              <a:ext cx="74500" cy="70575"/>
            </a:xfrm>
            <a:custGeom>
              <a:avLst/>
              <a:gdLst/>
              <a:ahLst/>
              <a:cxnLst/>
              <a:rect l="l" t="t" r="r" b="b"/>
              <a:pathLst>
                <a:path w="2980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5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5" name="Google Shape;1835;p40"/>
            <p:cNvSpPr/>
            <p:nvPr/>
          </p:nvSpPr>
          <p:spPr>
            <a:xfrm>
              <a:off x="5161650" y="3351575"/>
              <a:ext cx="74850" cy="70575"/>
            </a:xfrm>
            <a:custGeom>
              <a:avLst/>
              <a:gdLst/>
              <a:ahLst/>
              <a:cxnLst/>
              <a:rect l="l" t="t" r="r" b="b"/>
              <a:pathLst>
                <a:path w="2994" h="2823" extrusionOk="0">
                  <a:moveTo>
                    <a:pt x="1050" y="1"/>
                  </a:moveTo>
                  <a:cubicBezTo>
                    <a:pt x="470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0" y="2822"/>
                    <a:pt x="1050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6" name="Google Shape;1836;p40"/>
            <p:cNvSpPr/>
            <p:nvPr/>
          </p:nvSpPr>
          <p:spPr>
            <a:xfrm>
              <a:off x="4849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9" y="2822"/>
                  </a:lnTo>
                  <a:cubicBezTo>
                    <a:pt x="2509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9" y="1"/>
                    <a:pt x="19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7" name="Google Shape;1837;p40"/>
            <p:cNvSpPr/>
            <p:nvPr/>
          </p:nvSpPr>
          <p:spPr>
            <a:xfrm>
              <a:off x="47364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8" name="Google Shape;1838;p40"/>
            <p:cNvSpPr/>
            <p:nvPr/>
          </p:nvSpPr>
          <p:spPr>
            <a:xfrm>
              <a:off x="46283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51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08" y="2822"/>
                    <a:pt x="2978" y="2368"/>
                    <a:pt x="2978" y="1788"/>
                  </a:cubicBezTo>
                  <a:lnTo>
                    <a:pt x="2978" y="1051"/>
                  </a:lnTo>
                  <a:cubicBezTo>
                    <a:pt x="2978" y="471"/>
                    <a:pt x="2508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9" name="Google Shape;1839;p40"/>
            <p:cNvSpPr/>
            <p:nvPr/>
          </p:nvSpPr>
          <p:spPr>
            <a:xfrm>
              <a:off x="45197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0" name="Google Shape;1840;p40"/>
            <p:cNvSpPr/>
            <p:nvPr/>
          </p:nvSpPr>
          <p:spPr>
            <a:xfrm>
              <a:off x="44116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0" y="471"/>
                    <a:pt x="0" y="1051"/>
                  </a:cubicBezTo>
                  <a:lnTo>
                    <a:pt x="0" y="1788"/>
                  </a:lnTo>
                  <a:cubicBezTo>
                    <a:pt x="0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1" name="Google Shape;1841;p40"/>
            <p:cNvSpPr/>
            <p:nvPr/>
          </p:nvSpPr>
          <p:spPr>
            <a:xfrm>
              <a:off x="43030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4" y="2368"/>
                    <a:pt x="2994" y="1788"/>
                  </a:cubicBezTo>
                  <a:lnTo>
                    <a:pt x="2994" y="1051"/>
                  </a:lnTo>
                  <a:cubicBezTo>
                    <a:pt x="2994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2" name="Google Shape;1842;p40"/>
            <p:cNvSpPr/>
            <p:nvPr/>
          </p:nvSpPr>
          <p:spPr>
            <a:xfrm>
              <a:off x="4194925" y="3351575"/>
              <a:ext cx="74475" cy="70575"/>
            </a:xfrm>
            <a:custGeom>
              <a:avLst/>
              <a:gdLst/>
              <a:ahLst/>
              <a:cxnLst/>
              <a:rect l="l" t="t" r="r" b="b"/>
              <a:pathLst>
                <a:path w="2979" h="2823" extrusionOk="0">
                  <a:moveTo>
                    <a:pt x="1035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35" y="2822"/>
                  </a:cubicBezTo>
                  <a:lnTo>
                    <a:pt x="1928" y="2822"/>
                  </a:lnTo>
                  <a:cubicBezTo>
                    <a:pt x="2508" y="2822"/>
                    <a:pt x="2979" y="2368"/>
                    <a:pt x="2979" y="1788"/>
                  </a:cubicBezTo>
                  <a:lnTo>
                    <a:pt x="2979" y="1051"/>
                  </a:lnTo>
                  <a:cubicBezTo>
                    <a:pt x="2979" y="471"/>
                    <a:pt x="2508" y="1"/>
                    <a:pt x="19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3" name="Google Shape;1843;p40"/>
            <p:cNvSpPr/>
            <p:nvPr/>
          </p:nvSpPr>
          <p:spPr>
            <a:xfrm>
              <a:off x="4086375" y="3351575"/>
              <a:ext cx="74875" cy="70575"/>
            </a:xfrm>
            <a:custGeom>
              <a:avLst/>
              <a:gdLst/>
              <a:ahLst/>
              <a:cxnLst/>
              <a:rect l="l" t="t" r="r" b="b"/>
              <a:pathLst>
                <a:path w="2995" h="2823" extrusionOk="0">
                  <a:moveTo>
                    <a:pt x="1051" y="1"/>
                  </a:moveTo>
                  <a:cubicBezTo>
                    <a:pt x="471" y="1"/>
                    <a:pt x="1" y="471"/>
                    <a:pt x="1" y="1051"/>
                  </a:cubicBezTo>
                  <a:lnTo>
                    <a:pt x="1" y="1788"/>
                  </a:lnTo>
                  <a:cubicBezTo>
                    <a:pt x="1" y="2368"/>
                    <a:pt x="471" y="2822"/>
                    <a:pt x="1051" y="2822"/>
                  </a:cubicBezTo>
                  <a:lnTo>
                    <a:pt x="1944" y="2822"/>
                  </a:lnTo>
                  <a:cubicBezTo>
                    <a:pt x="2524" y="2822"/>
                    <a:pt x="2995" y="2368"/>
                    <a:pt x="2995" y="1788"/>
                  </a:cubicBezTo>
                  <a:lnTo>
                    <a:pt x="2995" y="1051"/>
                  </a:lnTo>
                  <a:cubicBezTo>
                    <a:pt x="2995" y="471"/>
                    <a:pt x="2524" y="1"/>
                    <a:pt x="194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4" name="Google Shape;1844;p40"/>
            <p:cNvSpPr/>
            <p:nvPr/>
          </p:nvSpPr>
          <p:spPr>
            <a:xfrm>
              <a:off x="4570325" y="2631750"/>
              <a:ext cx="2293575" cy="582700"/>
            </a:xfrm>
            <a:custGeom>
              <a:avLst/>
              <a:gdLst/>
              <a:ahLst/>
              <a:cxnLst/>
              <a:rect l="l" t="t" r="r" b="b"/>
              <a:pathLst>
                <a:path w="91743" h="23308" extrusionOk="0">
                  <a:moveTo>
                    <a:pt x="23857" y="188"/>
                  </a:moveTo>
                  <a:cubicBezTo>
                    <a:pt x="21694" y="658"/>
                    <a:pt x="19813" y="1944"/>
                    <a:pt x="17854" y="2947"/>
                  </a:cubicBezTo>
                  <a:lnTo>
                    <a:pt x="17854" y="2947"/>
                  </a:lnTo>
                  <a:cubicBezTo>
                    <a:pt x="15001" y="4420"/>
                    <a:pt x="11835" y="5376"/>
                    <a:pt x="8637" y="5282"/>
                  </a:cubicBezTo>
                  <a:lnTo>
                    <a:pt x="8637" y="5282"/>
                  </a:lnTo>
                  <a:cubicBezTo>
                    <a:pt x="5440" y="5204"/>
                    <a:pt x="2211" y="4013"/>
                    <a:pt x="1" y="1709"/>
                  </a:cubicBezTo>
                  <a:lnTo>
                    <a:pt x="1" y="1709"/>
                  </a:lnTo>
                  <a:cubicBezTo>
                    <a:pt x="251" y="3339"/>
                    <a:pt x="1458" y="4467"/>
                    <a:pt x="2963" y="5173"/>
                  </a:cubicBezTo>
                  <a:lnTo>
                    <a:pt x="2963" y="5173"/>
                  </a:lnTo>
                  <a:cubicBezTo>
                    <a:pt x="6082" y="6615"/>
                    <a:pt x="9672" y="7022"/>
                    <a:pt x="13026" y="6286"/>
                  </a:cubicBezTo>
                  <a:lnTo>
                    <a:pt x="13026" y="6286"/>
                  </a:lnTo>
                  <a:cubicBezTo>
                    <a:pt x="15910" y="5643"/>
                    <a:pt x="18559" y="4232"/>
                    <a:pt x="21365" y="3323"/>
                  </a:cubicBezTo>
                  <a:lnTo>
                    <a:pt x="21365" y="3323"/>
                  </a:lnTo>
                  <a:cubicBezTo>
                    <a:pt x="24170" y="2414"/>
                    <a:pt x="27384" y="2069"/>
                    <a:pt x="29954" y="3511"/>
                  </a:cubicBezTo>
                  <a:lnTo>
                    <a:pt x="29954" y="3511"/>
                  </a:lnTo>
                  <a:cubicBezTo>
                    <a:pt x="31804" y="4546"/>
                    <a:pt x="33058" y="6364"/>
                    <a:pt x="34735" y="7649"/>
                  </a:cubicBezTo>
                  <a:lnTo>
                    <a:pt x="34735" y="7649"/>
                  </a:lnTo>
                  <a:cubicBezTo>
                    <a:pt x="39108" y="11051"/>
                    <a:pt x="45440" y="10330"/>
                    <a:pt x="50629" y="8386"/>
                  </a:cubicBezTo>
                  <a:lnTo>
                    <a:pt x="50629" y="8386"/>
                  </a:lnTo>
                  <a:cubicBezTo>
                    <a:pt x="52274" y="7775"/>
                    <a:pt x="53905" y="7038"/>
                    <a:pt x="55644" y="6803"/>
                  </a:cubicBezTo>
                  <a:lnTo>
                    <a:pt x="55644" y="6803"/>
                  </a:lnTo>
                  <a:cubicBezTo>
                    <a:pt x="57384" y="6552"/>
                    <a:pt x="59312" y="6897"/>
                    <a:pt x="60550" y="8135"/>
                  </a:cubicBezTo>
                  <a:lnTo>
                    <a:pt x="60550" y="8135"/>
                  </a:lnTo>
                  <a:cubicBezTo>
                    <a:pt x="61851" y="9452"/>
                    <a:pt x="62149" y="11489"/>
                    <a:pt x="63340" y="12916"/>
                  </a:cubicBezTo>
                  <a:lnTo>
                    <a:pt x="63340" y="12916"/>
                  </a:lnTo>
                  <a:cubicBezTo>
                    <a:pt x="64516" y="14326"/>
                    <a:pt x="66413" y="14922"/>
                    <a:pt x="68231" y="15126"/>
                  </a:cubicBezTo>
                  <a:lnTo>
                    <a:pt x="68231" y="15126"/>
                  </a:lnTo>
                  <a:cubicBezTo>
                    <a:pt x="73215" y="15690"/>
                    <a:pt x="76648" y="12571"/>
                    <a:pt x="81397" y="12383"/>
                  </a:cubicBezTo>
                  <a:lnTo>
                    <a:pt x="81397" y="12383"/>
                  </a:lnTo>
                  <a:cubicBezTo>
                    <a:pt x="83200" y="12305"/>
                    <a:pt x="85081" y="12712"/>
                    <a:pt x="86476" y="13841"/>
                  </a:cubicBezTo>
                  <a:lnTo>
                    <a:pt x="86476" y="13841"/>
                  </a:lnTo>
                  <a:cubicBezTo>
                    <a:pt x="87479" y="14656"/>
                    <a:pt x="88169" y="15800"/>
                    <a:pt x="88796" y="16944"/>
                  </a:cubicBezTo>
                  <a:lnTo>
                    <a:pt x="88796" y="16944"/>
                  </a:lnTo>
                  <a:cubicBezTo>
                    <a:pt x="89877" y="18935"/>
                    <a:pt x="90833" y="21051"/>
                    <a:pt x="91225" y="23292"/>
                  </a:cubicBezTo>
                  <a:lnTo>
                    <a:pt x="91225" y="23292"/>
                  </a:lnTo>
                  <a:lnTo>
                    <a:pt x="91398" y="23308"/>
                  </a:lnTo>
                  <a:cubicBezTo>
                    <a:pt x="91742" y="20048"/>
                    <a:pt x="91492" y="16631"/>
                    <a:pt x="89940" y="13747"/>
                  </a:cubicBezTo>
                  <a:lnTo>
                    <a:pt x="89940" y="13747"/>
                  </a:lnTo>
                  <a:cubicBezTo>
                    <a:pt x="88388" y="10862"/>
                    <a:pt x="85332" y="8637"/>
                    <a:pt x="82056" y="8746"/>
                  </a:cubicBezTo>
                  <a:lnTo>
                    <a:pt x="82056" y="8746"/>
                  </a:lnTo>
                  <a:cubicBezTo>
                    <a:pt x="79846" y="8809"/>
                    <a:pt x="77808" y="9891"/>
                    <a:pt x="75723" y="10643"/>
                  </a:cubicBezTo>
                  <a:lnTo>
                    <a:pt x="75723" y="10643"/>
                  </a:lnTo>
                  <a:cubicBezTo>
                    <a:pt x="73544" y="11411"/>
                    <a:pt x="71240" y="11819"/>
                    <a:pt x="68936" y="11850"/>
                  </a:cubicBezTo>
                  <a:lnTo>
                    <a:pt x="68936" y="11850"/>
                  </a:lnTo>
                  <a:cubicBezTo>
                    <a:pt x="67745" y="11881"/>
                    <a:pt x="66491" y="11787"/>
                    <a:pt x="65425" y="11223"/>
                  </a:cubicBezTo>
                  <a:lnTo>
                    <a:pt x="65425" y="11223"/>
                  </a:lnTo>
                  <a:cubicBezTo>
                    <a:pt x="63654" y="10314"/>
                    <a:pt x="62714" y="8370"/>
                    <a:pt x="61334" y="6944"/>
                  </a:cubicBezTo>
                  <a:lnTo>
                    <a:pt x="61334" y="6944"/>
                  </a:lnTo>
                  <a:cubicBezTo>
                    <a:pt x="57839" y="3370"/>
                    <a:pt x="51977" y="3574"/>
                    <a:pt x="47243" y="5188"/>
                  </a:cubicBezTo>
                  <a:lnTo>
                    <a:pt x="47243" y="5188"/>
                  </a:lnTo>
                  <a:cubicBezTo>
                    <a:pt x="45064" y="5925"/>
                    <a:pt x="42838" y="6913"/>
                    <a:pt x="40581" y="6521"/>
                  </a:cubicBezTo>
                  <a:lnTo>
                    <a:pt x="40581" y="6521"/>
                  </a:lnTo>
                  <a:cubicBezTo>
                    <a:pt x="39030" y="6239"/>
                    <a:pt x="37682" y="5345"/>
                    <a:pt x="36381" y="4452"/>
                  </a:cubicBezTo>
                  <a:lnTo>
                    <a:pt x="36381" y="4452"/>
                  </a:lnTo>
                  <a:cubicBezTo>
                    <a:pt x="33152" y="2273"/>
                    <a:pt x="29515" y="0"/>
                    <a:pt x="25738" y="0"/>
                  </a:cubicBezTo>
                  <a:lnTo>
                    <a:pt x="25738" y="0"/>
                  </a:lnTo>
                  <a:cubicBezTo>
                    <a:pt x="25111" y="0"/>
                    <a:pt x="24484" y="63"/>
                    <a:pt x="23857" y="188"/>
                  </a:cubicBezTo>
                </a:path>
              </a:pathLst>
            </a:custGeom>
            <a:solidFill>
              <a:srgbClr val="FFFFFF">
                <a:alpha val="41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38" name="Google Shape;1738;p40"/>
          <p:cNvSpPr txBox="1">
            <a:spLocks noGrp="1"/>
          </p:cNvSpPr>
          <p:nvPr>
            <p:ph type="body" idx="1"/>
          </p:nvPr>
        </p:nvSpPr>
        <p:spPr>
          <a:xfrm>
            <a:off x="308077" y="362008"/>
            <a:ext cx="8469179" cy="202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8261" indent="0">
              <a:buSzPts val="1400"/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«…исходящее из человека оскверняет человека. Ибо изнутри, из сердца человеческого, исходят злые помыслы, … убийства, кражи, лихоимство, злоба, коварство, … завистливое око, богохульство, гордость, безумство – все это зло изнутри исходит и оскверняет человека»  </a:t>
            </a:r>
          </a:p>
          <a:p>
            <a:pPr marL="48261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5" name="Google Shape;1845;p40"/>
          <p:cNvSpPr/>
          <p:nvPr/>
        </p:nvSpPr>
        <p:spPr>
          <a:xfrm flipH="1">
            <a:off x="-720473" y="3735725"/>
            <a:ext cx="2867400" cy="1881300"/>
          </a:xfrm>
          <a:custGeom>
            <a:avLst/>
            <a:gdLst/>
            <a:ahLst/>
            <a:cxnLst/>
            <a:rect l="l" t="t" r="r" b="b"/>
            <a:pathLst>
              <a:path w="96888" h="75252" extrusionOk="0">
                <a:moveTo>
                  <a:pt x="96887" y="1214"/>
                </a:moveTo>
                <a:cubicBezTo>
                  <a:pt x="96887" y="1214"/>
                  <a:pt x="84809" y="1"/>
                  <a:pt x="53970" y="19173"/>
                </a:cubicBezTo>
                <a:cubicBezTo>
                  <a:pt x="48967" y="22290"/>
                  <a:pt x="34928" y="39670"/>
                  <a:pt x="28992" y="40510"/>
                </a:cubicBezTo>
                <a:cubicBezTo>
                  <a:pt x="23037" y="41350"/>
                  <a:pt x="21301" y="42918"/>
                  <a:pt x="16970" y="46185"/>
                </a:cubicBezTo>
                <a:cubicBezTo>
                  <a:pt x="12620" y="49471"/>
                  <a:pt x="7748" y="52271"/>
                  <a:pt x="7188" y="55930"/>
                </a:cubicBezTo>
                <a:cubicBezTo>
                  <a:pt x="6628" y="59570"/>
                  <a:pt x="1" y="67131"/>
                  <a:pt x="113" y="69651"/>
                </a:cubicBezTo>
                <a:cubicBezTo>
                  <a:pt x="206" y="72171"/>
                  <a:pt x="2763" y="75251"/>
                  <a:pt x="2763" y="75251"/>
                </a:cubicBezTo>
                <a:cubicBezTo>
                  <a:pt x="2763" y="75251"/>
                  <a:pt x="41350" y="73571"/>
                  <a:pt x="45606" y="73571"/>
                </a:cubicBezTo>
                <a:cubicBezTo>
                  <a:pt x="49863" y="73571"/>
                  <a:pt x="56396" y="74131"/>
                  <a:pt x="68139" y="73011"/>
                </a:cubicBezTo>
                <a:cubicBezTo>
                  <a:pt x="79899" y="71891"/>
                  <a:pt x="91119" y="73851"/>
                  <a:pt x="91119" y="738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6" name="Google Shape;1846;p40"/>
          <p:cNvGrpSpPr/>
          <p:nvPr/>
        </p:nvGrpSpPr>
        <p:grpSpPr>
          <a:xfrm>
            <a:off x="-156625" y="3620000"/>
            <a:ext cx="1589000" cy="1889925"/>
            <a:chOff x="1364600" y="3586175"/>
            <a:chExt cx="1589000" cy="1889925"/>
          </a:xfrm>
        </p:grpSpPr>
        <p:sp>
          <p:nvSpPr>
            <p:cNvPr id="1847" name="Google Shape;1847;p40"/>
            <p:cNvSpPr/>
            <p:nvPr/>
          </p:nvSpPr>
          <p:spPr>
            <a:xfrm>
              <a:off x="1623625" y="3849875"/>
              <a:ext cx="222200" cy="1626225"/>
            </a:xfrm>
            <a:custGeom>
              <a:avLst/>
              <a:gdLst/>
              <a:ahLst/>
              <a:cxnLst/>
              <a:rect l="l" t="t" r="r" b="b"/>
              <a:pathLst>
                <a:path w="8888" h="65049" extrusionOk="0">
                  <a:moveTo>
                    <a:pt x="0" y="0"/>
                  </a:moveTo>
                  <a:cubicBezTo>
                    <a:pt x="7336" y="26647"/>
                    <a:pt x="8887" y="65049"/>
                    <a:pt x="8887" y="65049"/>
                  </a:cubicBezTo>
                  <a:lnTo>
                    <a:pt x="8887" y="26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8" name="Google Shape;1848;p40"/>
            <p:cNvSpPr/>
            <p:nvPr/>
          </p:nvSpPr>
          <p:spPr>
            <a:xfrm>
              <a:off x="1845800" y="3953325"/>
              <a:ext cx="228475" cy="1522775"/>
            </a:xfrm>
            <a:custGeom>
              <a:avLst/>
              <a:gdLst/>
              <a:ahLst/>
              <a:cxnLst/>
              <a:rect l="l" t="t" r="r" b="b"/>
              <a:pathLst>
                <a:path w="9139" h="60911" extrusionOk="0">
                  <a:moveTo>
                    <a:pt x="9139" y="0"/>
                  </a:moveTo>
                  <a:lnTo>
                    <a:pt x="4233" y="15314"/>
                  </a:lnTo>
                  <a:lnTo>
                    <a:pt x="0" y="60911"/>
                  </a:lnTo>
                  <a:lnTo>
                    <a:pt x="4233" y="60911"/>
                  </a:lnTo>
                  <a:lnTo>
                    <a:pt x="91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9" name="Google Shape;1849;p40"/>
            <p:cNvSpPr/>
            <p:nvPr/>
          </p:nvSpPr>
          <p:spPr>
            <a:xfrm>
              <a:off x="2077000" y="4137100"/>
              <a:ext cx="148952" cy="1339000"/>
            </a:xfrm>
            <a:custGeom>
              <a:avLst/>
              <a:gdLst/>
              <a:ahLst/>
              <a:cxnLst/>
              <a:rect l="l" t="t" r="r" b="b"/>
              <a:pathLst>
                <a:path w="9562" h="53560" extrusionOk="0">
                  <a:moveTo>
                    <a:pt x="9562" y="1"/>
                  </a:moveTo>
                  <a:lnTo>
                    <a:pt x="0" y="22148"/>
                  </a:lnTo>
                  <a:cubicBezTo>
                    <a:pt x="0" y="22148"/>
                    <a:pt x="3292" y="50425"/>
                    <a:pt x="3292" y="53560"/>
                  </a:cubicBezTo>
                  <a:lnTo>
                    <a:pt x="6944" y="53560"/>
                  </a:lnTo>
                  <a:lnTo>
                    <a:pt x="956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0" name="Google Shape;1850;p40"/>
            <p:cNvSpPr/>
            <p:nvPr/>
          </p:nvSpPr>
          <p:spPr>
            <a:xfrm>
              <a:off x="1634200" y="3632775"/>
              <a:ext cx="61150" cy="1843325"/>
            </a:xfrm>
            <a:custGeom>
              <a:avLst/>
              <a:gdLst/>
              <a:ahLst/>
              <a:cxnLst/>
              <a:rect l="l" t="t" r="r" b="b"/>
              <a:pathLst>
                <a:path w="2446" h="73733" extrusionOk="0">
                  <a:moveTo>
                    <a:pt x="0" y="1"/>
                  </a:moveTo>
                  <a:lnTo>
                    <a:pt x="0" y="73733"/>
                  </a:lnTo>
                  <a:lnTo>
                    <a:pt x="2446" y="737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1" name="Google Shape;1851;p40"/>
            <p:cNvSpPr/>
            <p:nvPr/>
          </p:nvSpPr>
          <p:spPr>
            <a:xfrm>
              <a:off x="1558175" y="3598675"/>
              <a:ext cx="152450" cy="242600"/>
            </a:xfrm>
            <a:custGeom>
              <a:avLst/>
              <a:gdLst/>
              <a:ahLst/>
              <a:cxnLst/>
              <a:rect l="l" t="t" r="r" b="b"/>
              <a:pathLst>
                <a:path w="6098" h="9704" extrusionOk="0">
                  <a:moveTo>
                    <a:pt x="3041" y="1"/>
                  </a:moveTo>
                  <a:cubicBezTo>
                    <a:pt x="1364" y="1"/>
                    <a:pt x="1" y="3387"/>
                    <a:pt x="1" y="6067"/>
                  </a:cubicBezTo>
                  <a:cubicBezTo>
                    <a:pt x="1" y="8747"/>
                    <a:pt x="1364" y="9703"/>
                    <a:pt x="3041" y="9703"/>
                  </a:cubicBezTo>
                  <a:cubicBezTo>
                    <a:pt x="4734" y="9703"/>
                    <a:pt x="6098" y="8747"/>
                    <a:pt x="6098" y="6067"/>
                  </a:cubicBezTo>
                  <a:cubicBezTo>
                    <a:pt x="6098" y="3387"/>
                    <a:pt x="4734" y="1"/>
                    <a:pt x="304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2" name="Google Shape;1852;p40"/>
            <p:cNvSpPr/>
            <p:nvPr/>
          </p:nvSpPr>
          <p:spPr>
            <a:xfrm>
              <a:off x="1647525" y="3695075"/>
              <a:ext cx="134425" cy="659150"/>
            </a:xfrm>
            <a:custGeom>
              <a:avLst/>
              <a:gdLst/>
              <a:ahLst/>
              <a:cxnLst/>
              <a:rect l="l" t="t" r="r" b="b"/>
              <a:pathLst>
                <a:path w="5377" h="26366" extrusionOk="0">
                  <a:moveTo>
                    <a:pt x="5377" y="1"/>
                  </a:moveTo>
                  <a:cubicBezTo>
                    <a:pt x="5376" y="3"/>
                    <a:pt x="0" y="20393"/>
                    <a:pt x="0" y="21334"/>
                  </a:cubicBezTo>
                  <a:lnTo>
                    <a:pt x="0" y="26365"/>
                  </a:lnTo>
                  <a:lnTo>
                    <a:pt x="537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3" name="Google Shape;1853;p40"/>
            <p:cNvSpPr/>
            <p:nvPr/>
          </p:nvSpPr>
          <p:spPr>
            <a:xfrm>
              <a:off x="1728250" y="3586175"/>
              <a:ext cx="123450" cy="156325"/>
            </a:xfrm>
            <a:custGeom>
              <a:avLst/>
              <a:gdLst/>
              <a:ahLst/>
              <a:cxnLst/>
              <a:rect l="l" t="t" r="r" b="b"/>
              <a:pathLst>
                <a:path w="4938" h="6253" extrusionOk="0">
                  <a:moveTo>
                    <a:pt x="3451" y="1"/>
                  </a:moveTo>
                  <a:cubicBezTo>
                    <a:pt x="2420" y="1"/>
                    <a:pt x="1066" y="1679"/>
                    <a:pt x="564" y="3213"/>
                  </a:cubicBezTo>
                  <a:cubicBezTo>
                    <a:pt x="0" y="4890"/>
                    <a:pt x="658" y="5783"/>
                    <a:pt x="1709" y="6128"/>
                  </a:cubicBezTo>
                  <a:cubicBezTo>
                    <a:pt x="1953" y="6208"/>
                    <a:pt x="2199" y="6253"/>
                    <a:pt x="2438" y="6253"/>
                  </a:cubicBezTo>
                  <a:cubicBezTo>
                    <a:pt x="3227" y="6253"/>
                    <a:pt x="3952" y="5769"/>
                    <a:pt x="4373" y="4482"/>
                  </a:cubicBezTo>
                  <a:cubicBezTo>
                    <a:pt x="4938" y="2805"/>
                    <a:pt x="4781" y="391"/>
                    <a:pt x="3731" y="46"/>
                  </a:cubicBezTo>
                  <a:cubicBezTo>
                    <a:pt x="3641" y="16"/>
                    <a:pt x="3547" y="1"/>
                    <a:pt x="345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4" name="Google Shape;1854;p40"/>
            <p:cNvSpPr/>
            <p:nvPr/>
          </p:nvSpPr>
          <p:spPr>
            <a:xfrm>
              <a:off x="1512325" y="3986225"/>
              <a:ext cx="141500" cy="694400"/>
            </a:xfrm>
            <a:custGeom>
              <a:avLst/>
              <a:gdLst/>
              <a:ahLst/>
              <a:cxnLst/>
              <a:rect l="l" t="t" r="r" b="b"/>
              <a:pathLst>
                <a:path w="5660" h="27776" extrusionOk="0">
                  <a:moveTo>
                    <a:pt x="1" y="1"/>
                  </a:moveTo>
                  <a:lnTo>
                    <a:pt x="5659" y="27776"/>
                  </a:lnTo>
                  <a:lnTo>
                    <a:pt x="5659" y="22494"/>
                  </a:lnTo>
                  <a:cubicBezTo>
                    <a:pt x="5659" y="21490"/>
                    <a:pt x="1" y="3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5" name="Google Shape;1855;p40"/>
            <p:cNvSpPr/>
            <p:nvPr/>
          </p:nvSpPr>
          <p:spPr>
            <a:xfrm>
              <a:off x="1438650" y="3871425"/>
              <a:ext cx="130125" cy="164725"/>
            </a:xfrm>
            <a:custGeom>
              <a:avLst/>
              <a:gdLst/>
              <a:ahLst/>
              <a:cxnLst/>
              <a:rect l="l" t="t" r="r" b="b"/>
              <a:pathLst>
                <a:path w="5205" h="6589" extrusionOk="0">
                  <a:moveTo>
                    <a:pt x="1565" y="0"/>
                  </a:moveTo>
                  <a:cubicBezTo>
                    <a:pt x="1463" y="0"/>
                    <a:pt x="1365" y="15"/>
                    <a:pt x="1270" y="47"/>
                  </a:cubicBezTo>
                  <a:cubicBezTo>
                    <a:pt x="158" y="408"/>
                    <a:pt x="1" y="2947"/>
                    <a:pt x="596" y="4718"/>
                  </a:cubicBezTo>
                  <a:cubicBezTo>
                    <a:pt x="1042" y="6079"/>
                    <a:pt x="1802" y="6588"/>
                    <a:pt x="2634" y="6588"/>
                  </a:cubicBezTo>
                  <a:cubicBezTo>
                    <a:pt x="2886" y="6588"/>
                    <a:pt x="3144" y="6542"/>
                    <a:pt x="3402" y="6458"/>
                  </a:cubicBezTo>
                  <a:cubicBezTo>
                    <a:pt x="4515" y="6082"/>
                    <a:pt x="5205" y="5157"/>
                    <a:pt x="4609" y="3386"/>
                  </a:cubicBezTo>
                  <a:cubicBezTo>
                    <a:pt x="4078" y="1765"/>
                    <a:pt x="2655" y="0"/>
                    <a:pt x="15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6" name="Google Shape;1856;p40"/>
            <p:cNvSpPr/>
            <p:nvPr/>
          </p:nvSpPr>
          <p:spPr>
            <a:xfrm>
              <a:off x="1653800" y="4387100"/>
              <a:ext cx="108950" cy="132075"/>
            </a:xfrm>
            <a:custGeom>
              <a:avLst/>
              <a:gdLst/>
              <a:ahLst/>
              <a:cxnLst/>
              <a:rect l="l" t="t" r="r" b="b"/>
              <a:pathLst>
                <a:path w="4358" h="5283" extrusionOk="0">
                  <a:moveTo>
                    <a:pt x="4358" y="1"/>
                  </a:moveTo>
                  <a:cubicBezTo>
                    <a:pt x="157" y="1161"/>
                    <a:pt x="0" y="5283"/>
                    <a:pt x="0" y="5283"/>
                  </a:cubicBezTo>
                  <a:cubicBezTo>
                    <a:pt x="2586" y="4060"/>
                    <a:pt x="4357" y="1"/>
                    <a:pt x="43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7" name="Google Shape;1857;p40"/>
            <p:cNvSpPr/>
            <p:nvPr/>
          </p:nvSpPr>
          <p:spPr>
            <a:xfrm>
              <a:off x="1364600" y="4260925"/>
              <a:ext cx="313500" cy="345650"/>
            </a:xfrm>
            <a:custGeom>
              <a:avLst/>
              <a:gdLst/>
              <a:ahLst/>
              <a:cxnLst/>
              <a:rect l="l" t="t" r="r" b="b"/>
              <a:pathLst>
                <a:path w="12540" h="13826" extrusionOk="0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2430" y="11631"/>
                    <a:pt x="11568" y="13825"/>
                  </a:cubicBezTo>
                  <a:cubicBezTo>
                    <a:pt x="11568" y="13825"/>
                    <a:pt x="12540" y="10612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8" name="Google Shape;1858;p40"/>
            <p:cNvSpPr/>
            <p:nvPr/>
          </p:nvSpPr>
          <p:spPr>
            <a:xfrm>
              <a:off x="2368000" y="4170400"/>
              <a:ext cx="86625" cy="1305700"/>
            </a:xfrm>
            <a:custGeom>
              <a:avLst/>
              <a:gdLst/>
              <a:ahLst/>
              <a:cxnLst/>
              <a:rect l="l" t="t" r="r" b="b"/>
              <a:pathLst>
                <a:path w="3465" h="52228" extrusionOk="0">
                  <a:moveTo>
                    <a:pt x="3339" y="1"/>
                  </a:moveTo>
                  <a:lnTo>
                    <a:pt x="0" y="52228"/>
                  </a:lnTo>
                  <a:lnTo>
                    <a:pt x="690" y="52228"/>
                  </a:lnTo>
                  <a:lnTo>
                    <a:pt x="3464" y="16"/>
                  </a:lnTo>
                  <a:lnTo>
                    <a:pt x="3339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9" name="Google Shape;1859;p40"/>
            <p:cNvSpPr/>
            <p:nvPr/>
          </p:nvSpPr>
          <p:spPr>
            <a:xfrm>
              <a:off x="2384450" y="4072200"/>
              <a:ext cx="105050" cy="131475"/>
            </a:xfrm>
            <a:custGeom>
              <a:avLst/>
              <a:gdLst/>
              <a:ahLst/>
              <a:cxnLst/>
              <a:rect l="l" t="t" r="r" b="b"/>
              <a:pathLst>
                <a:path w="4202" h="5259" extrusionOk="0">
                  <a:moveTo>
                    <a:pt x="1188" y="0"/>
                  </a:moveTo>
                  <a:cubicBezTo>
                    <a:pt x="1103" y="0"/>
                    <a:pt x="1020" y="13"/>
                    <a:pt x="941" y="42"/>
                  </a:cubicBezTo>
                  <a:cubicBezTo>
                    <a:pt x="63" y="371"/>
                    <a:pt x="1" y="2408"/>
                    <a:pt x="502" y="3803"/>
                  </a:cubicBezTo>
                  <a:cubicBezTo>
                    <a:pt x="890" y="4861"/>
                    <a:pt x="1490" y="5258"/>
                    <a:pt x="2136" y="5258"/>
                  </a:cubicBezTo>
                  <a:cubicBezTo>
                    <a:pt x="2351" y="5258"/>
                    <a:pt x="2571" y="5214"/>
                    <a:pt x="2791" y="5136"/>
                  </a:cubicBezTo>
                  <a:cubicBezTo>
                    <a:pt x="3669" y="4822"/>
                    <a:pt x="4202" y="4054"/>
                    <a:pt x="3700" y="2659"/>
                  </a:cubicBezTo>
                  <a:cubicBezTo>
                    <a:pt x="3229" y="1375"/>
                    <a:pt x="2057" y="0"/>
                    <a:pt x="11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0" name="Google Shape;1860;p40"/>
            <p:cNvSpPr/>
            <p:nvPr/>
          </p:nvSpPr>
          <p:spPr>
            <a:xfrm>
              <a:off x="2419325" y="4072875"/>
              <a:ext cx="105450" cy="131025"/>
            </a:xfrm>
            <a:custGeom>
              <a:avLst/>
              <a:gdLst/>
              <a:ahLst/>
              <a:cxnLst/>
              <a:rect l="l" t="t" r="r" b="b"/>
              <a:pathLst>
                <a:path w="4218" h="5241" extrusionOk="0">
                  <a:moveTo>
                    <a:pt x="3047" y="0"/>
                  </a:moveTo>
                  <a:cubicBezTo>
                    <a:pt x="2177" y="0"/>
                    <a:pt x="1001" y="1353"/>
                    <a:pt x="518" y="2617"/>
                  </a:cubicBezTo>
                  <a:cubicBezTo>
                    <a:pt x="1" y="4012"/>
                    <a:pt x="518" y="4780"/>
                    <a:pt x="1396" y="5109"/>
                  </a:cubicBezTo>
                  <a:cubicBezTo>
                    <a:pt x="1621" y="5193"/>
                    <a:pt x="1848" y="5241"/>
                    <a:pt x="2069" y="5241"/>
                  </a:cubicBezTo>
                  <a:cubicBezTo>
                    <a:pt x="2709" y="5241"/>
                    <a:pt x="3304" y="4844"/>
                    <a:pt x="3700" y="3808"/>
                  </a:cubicBezTo>
                  <a:cubicBezTo>
                    <a:pt x="4217" y="2413"/>
                    <a:pt x="4186" y="375"/>
                    <a:pt x="3308" y="46"/>
                  </a:cubicBezTo>
                  <a:cubicBezTo>
                    <a:pt x="3225" y="15"/>
                    <a:pt x="3138" y="0"/>
                    <a:pt x="304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1" name="Google Shape;1861;p40"/>
            <p:cNvSpPr/>
            <p:nvPr/>
          </p:nvSpPr>
          <p:spPr>
            <a:xfrm>
              <a:off x="2411875" y="4072450"/>
              <a:ext cx="85075" cy="135600"/>
            </a:xfrm>
            <a:custGeom>
              <a:avLst/>
              <a:gdLst/>
              <a:ahLst/>
              <a:cxnLst/>
              <a:rect l="l" t="t" r="r" b="b"/>
              <a:pathLst>
                <a:path w="3403" h="5424" extrusionOk="0">
                  <a:moveTo>
                    <a:pt x="1725" y="0"/>
                  </a:moveTo>
                  <a:cubicBezTo>
                    <a:pt x="785" y="0"/>
                    <a:pt x="17" y="1881"/>
                    <a:pt x="1" y="3386"/>
                  </a:cubicBezTo>
                  <a:cubicBezTo>
                    <a:pt x="1" y="4875"/>
                    <a:pt x="753" y="5408"/>
                    <a:pt x="1694" y="5424"/>
                  </a:cubicBezTo>
                  <a:cubicBezTo>
                    <a:pt x="2634" y="5424"/>
                    <a:pt x="3387" y="4891"/>
                    <a:pt x="3402" y="3402"/>
                  </a:cubicBezTo>
                  <a:cubicBezTo>
                    <a:pt x="3402" y="1913"/>
                    <a:pt x="2666" y="16"/>
                    <a:pt x="17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2" name="Google Shape;1862;p40"/>
            <p:cNvSpPr/>
            <p:nvPr/>
          </p:nvSpPr>
          <p:spPr>
            <a:xfrm>
              <a:off x="2442850" y="4106150"/>
              <a:ext cx="144225" cy="283725"/>
            </a:xfrm>
            <a:custGeom>
              <a:avLst/>
              <a:gdLst/>
              <a:ahLst/>
              <a:cxnLst/>
              <a:rect l="l" t="t" r="r" b="b"/>
              <a:pathLst>
                <a:path w="5769" h="11349" extrusionOk="0">
                  <a:moveTo>
                    <a:pt x="5768" y="0"/>
                  </a:moveTo>
                  <a:lnTo>
                    <a:pt x="5768" y="0"/>
                  </a:lnTo>
                  <a:cubicBezTo>
                    <a:pt x="612" y="3903"/>
                    <a:pt x="0" y="11348"/>
                    <a:pt x="0" y="11348"/>
                  </a:cubicBezTo>
                  <a:lnTo>
                    <a:pt x="576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3" name="Google Shape;1863;p40"/>
            <p:cNvSpPr/>
            <p:nvPr/>
          </p:nvSpPr>
          <p:spPr>
            <a:xfrm>
              <a:off x="2318225" y="4097125"/>
              <a:ext cx="124650" cy="292750"/>
            </a:xfrm>
            <a:custGeom>
              <a:avLst/>
              <a:gdLst/>
              <a:ahLst/>
              <a:cxnLst/>
              <a:rect l="l" t="t" r="r" b="b"/>
              <a:pathLst>
                <a:path w="4986" h="11710" extrusionOk="0">
                  <a:moveTo>
                    <a:pt x="1" y="1"/>
                  </a:moveTo>
                  <a:lnTo>
                    <a:pt x="4985" y="11709"/>
                  </a:lnTo>
                  <a:cubicBezTo>
                    <a:pt x="4985" y="11709"/>
                    <a:pt x="4876" y="424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4" name="Google Shape;1864;p40"/>
            <p:cNvSpPr/>
            <p:nvPr/>
          </p:nvSpPr>
          <p:spPr>
            <a:xfrm>
              <a:off x="2023700" y="3918050"/>
              <a:ext cx="103475" cy="1558050"/>
            </a:xfrm>
            <a:custGeom>
              <a:avLst/>
              <a:gdLst/>
              <a:ahLst/>
              <a:cxnLst/>
              <a:rect l="l" t="t" r="r" b="b"/>
              <a:pathLst>
                <a:path w="4139" h="62322" extrusionOk="0">
                  <a:moveTo>
                    <a:pt x="3982" y="1"/>
                  </a:moveTo>
                  <a:lnTo>
                    <a:pt x="1" y="62322"/>
                  </a:lnTo>
                  <a:lnTo>
                    <a:pt x="831" y="62322"/>
                  </a:lnTo>
                  <a:lnTo>
                    <a:pt x="4139" y="16"/>
                  </a:lnTo>
                  <a:lnTo>
                    <a:pt x="398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5" name="Google Shape;1865;p40"/>
            <p:cNvSpPr/>
            <p:nvPr/>
          </p:nvSpPr>
          <p:spPr>
            <a:xfrm>
              <a:off x="2043300" y="3800725"/>
              <a:ext cx="125425" cy="156850"/>
            </a:xfrm>
            <a:custGeom>
              <a:avLst/>
              <a:gdLst/>
              <a:ahLst/>
              <a:cxnLst/>
              <a:rect l="l" t="t" r="r" b="b"/>
              <a:pathLst>
                <a:path w="5017" h="6274" extrusionOk="0">
                  <a:moveTo>
                    <a:pt x="1437" y="0"/>
                  </a:moveTo>
                  <a:cubicBezTo>
                    <a:pt x="1330" y="0"/>
                    <a:pt x="1227" y="17"/>
                    <a:pt x="1129" y="54"/>
                  </a:cubicBezTo>
                  <a:cubicBezTo>
                    <a:pt x="79" y="430"/>
                    <a:pt x="0" y="2860"/>
                    <a:pt x="612" y="4537"/>
                  </a:cubicBezTo>
                  <a:cubicBezTo>
                    <a:pt x="1057" y="5791"/>
                    <a:pt x="1774" y="6274"/>
                    <a:pt x="2546" y="6274"/>
                  </a:cubicBezTo>
                  <a:cubicBezTo>
                    <a:pt x="2807" y="6274"/>
                    <a:pt x="3074" y="6219"/>
                    <a:pt x="3339" y="6120"/>
                  </a:cubicBezTo>
                  <a:cubicBezTo>
                    <a:pt x="4389" y="5744"/>
                    <a:pt x="5016" y="4835"/>
                    <a:pt x="4420" y="3157"/>
                  </a:cubicBezTo>
                  <a:cubicBezTo>
                    <a:pt x="3866" y="1637"/>
                    <a:pt x="2474" y="0"/>
                    <a:pt x="143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6" name="Google Shape;1866;p40"/>
            <p:cNvSpPr/>
            <p:nvPr/>
          </p:nvSpPr>
          <p:spPr>
            <a:xfrm>
              <a:off x="2084825" y="3801375"/>
              <a:ext cx="126200" cy="156500"/>
            </a:xfrm>
            <a:custGeom>
              <a:avLst/>
              <a:gdLst/>
              <a:ahLst/>
              <a:cxnLst/>
              <a:rect l="l" t="t" r="r" b="b"/>
              <a:pathLst>
                <a:path w="5048" h="6260" extrusionOk="0">
                  <a:moveTo>
                    <a:pt x="3629" y="1"/>
                  </a:moveTo>
                  <a:cubicBezTo>
                    <a:pt x="2590" y="1"/>
                    <a:pt x="1194" y="1616"/>
                    <a:pt x="628" y="3116"/>
                  </a:cubicBezTo>
                  <a:cubicBezTo>
                    <a:pt x="1" y="4793"/>
                    <a:pt x="628" y="5702"/>
                    <a:pt x="1678" y="6094"/>
                  </a:cubicBezTo>
                  <a:cubicBezTo>
                    <a:pt x="1952" y="6200"/>
                    <a:pt x="2227" y="6260"/>
                    <a:pt x="2494" y="6260"/>
                  </a:cubicBezTo>
                  <a:cubicBezTo>
                    <a:pt x="3254" y="6260"/>
                    <a:pt x="3957" y="5782"/>
                    <a:pt x="4421" y="4542"/>
                  </a:cubicBezTo>
                  <a:cubicBezTo>
                    <a:pt x="5048" y="2881"/>
                    <a:pt x="5001" y="451"/>
                    <a:pt x="3951" y="59"/>
                  </a:cubicBezTo>
                  <a:cubicBezTo>
                    <a:pt x="3849" y="20"/>
                    <a:pt x="3741" y="1"/>
                    <a:pt x="36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7" name="Google Shape;1867;p40"/>
            <p:cNvSpPr/>
            <p:nvPr/>
          </p:nvSpPr>
          <p:spPr>
            <a:xfrm>
              <a:off x="2076200" y="3800875"/>
              <a:ext cx="101925" cy="161875"/>
            </a:xfrm>
            <a:custGeom>
              <a:avLst/>
              <a:gdLst/>
              <a:ahLst/>
              <a:cxnLst/>
              <a:rect l="l" t="t" r="r" b="b"/>
              <a:pathLst>
                <a:path w="4077" h="6475" extrusionOk="0">
                  <a:moveTo>
                    <a:pt x="2054" y="1"/>
                  </a:moveTo>
                  <a:cubicBezTo>
                    <a:pt x="941" y="1"/>
                    <a:pt x="17" y="2258"/>
                    <a:pt x="1" y="4029"/>
                  </a:cubicBezTo>
                  <a:cubicBezTo>
                    <a:pt x="1" y="5816"/>
                    <a:pt x="894" y="6459"/>
                    <a:pt x="2023" y="6474"/>
                  </a:cubicBezTo>
                  <a:cubicBezTo>
                    <a:pt x="3136" y="6474"/>
                    <a:pt x="4045" y="5847"/>
                    <a:pt x="4061" y="4061"/>
                  </a:cubicBezTo>
                  <a:cubicBezTo>
                    <a:pt x="4076" y="2274"/>
                    <a:pt x="3183" y="17"/>
                    <a:pt x="20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8" name="Google Shape;1868;p40"/>
            <p:cNvSpPr/>
            <p:nvPr/>
          </p:nvSpPr>
          <p:spPr>
            <a:xfrm>
              <a:off x="2113450" y="3841250"/>
              <a:ext cx="171650" cy="338575"/>
            </a:xfrm>
            <a:custGeom>
              <a:avLst/>
              <a:gdLst/>
              <a:ahLst/>
              <a:cxnLst/>
              <a:rect l="l" t="t" r="r" b="b"/>
              <a:pathLst>
                <a:path w="6866" h="13543" extrusionOk="0">
                  <a:moveTo>
                    <a:pt x="6865" y="0"/>
                  </a:moveTo>
                  <a:cubicBezTo>
                    <a:pt x="721" y="4656"/>
                    <a:pt x="0" y="13543"/>
                    <a:pt x="0" y="13543"/>
                  </a:cubicBezTo>
                  <a:lnTo>
                    <a:pt x="68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9" name="Google Shape;1869;p40"/>
            <p:cNvSpPr/>
            <p:nvPr/>
          </p:nvSpPr>
          <p:spPr>
            <a:xfrm>
              <a:off x="1964525" y="3830675"/>
              <a:ext cx="148950" cy="349150"/>
            </a:xfrm>
            <a:custGeom>
              <a:avLst/>
              <a:gdLst/>
              <a:ahLst/>
              <a:cxnLst/>
              <a:rect l="l" t="t" r="r" b="b"/>
              <a:pathLst>
                <a:path w="5958" h="13966" extrusionOk="0">
                  <a:moveTo>
                    <a:pt x="1" y="0"/>
                  </a:moveTo>
                  <a:lnTo>
                    <a:pt x="5957" y="13966"/>
                  </a:lnTo>
                  <a:cubicBezTo>
                    <a:pt x="5957" y="13966"/>
                    <a:pt x="5816" y="5047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0" name="Google Shape;1870;p40"/>
            <p:cNvSpPr/>
            <p:nvPr/>
          </p:nvSpPr>
          <p:spPr>
            <a:xfrm>
              <a:off x="2640475" y="5156725"/>
              <a:ext cx="40800" cy="319375"/>
            </a:xfrm>
            <a:custGeom>
              <a:avLst/>
              <a:gdLst/>
              <a:ahLst/>
              <a:cxnLst/>
              <a:rect l="l" t="t" r="r" b="b"/>
              <a:pathLst>
                <a:path w="1632" h="12775" extrusionOk="0">
                  <a:moveTo>
                    <a:pt x="1" y="0"/>
                  </a:moveTo>
                  <a:lnTo>
                    <a:pt x="1" y="12775"/>
                  </a:lnTo>
                  <a:lnTo>
                    <a:pt x="1631" y="1277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1" name="Google Shape;1871;p40"/>
            <p:cNvSpPr/>
            <p:nvPr/>
          </p:nvSpPr>
          <p:spPr>
            <a:xfrm>
              <a:off x="2546825" y="5002725"/>
              <a:ext cx="49800" cy="473375"/>
            </a:xfrm>
            <a:custGeom>
              <a:avLst/>
              <a:gdLst/>
              <a:ahLst/>
              <a:cxnLst/>
              <a:rect l="l" t="t" r="r" b="b"/>
              <a:pathLst>
                <a:path w="1992" h="18935" extrusionOk="0">
                  <a:moveTo>
                    <a:pt x="1991" y="0"/>
                  </a:moveTo>
                  <a:lnTo>
                    <a:pt x="1145" y="1991"/>
                  </a:lnTo>
                  <a:lnTo>
                    <a:pt x="1" y="7289"/>
                  </a:lnTo>
                  <a:lnTo>
                    <a:pt x="455" y="18935"/>
                  </a:lnTo>
                  <a:lnTo>
                    <a:pt x="1145" y="18935"/>
                  </a:lnTo>
                  <a:lnTo>
                    <a:pt x="199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2" name="Google Shape;1872;p40"/>
            <p:cNvSpPr/>
            <p:nvPr/>
          </p:nvSpPr>
          <p:spPr>
            <a:xfrm>
              <a:off x="2857975" y="4895350"/>
              <a:ext cx="53700" cy="580750"/>
            </a:xfrm>
            <a:custGeom>
              <a:avLst/>
              <a:gdLst/>
              <a:ahLst/>
              <a:cxnLst/>
              <a:rect l="l" t="t" r="r" b="b"/>
              <a:pathLst>
                <a:path w="2148" h="23230" extrusionOk="0">
                  <a:moveTo>
                    <a:pt x="0" y="0"/>
                  </a:moveTo>
                  <a:lnTo>
                    <a:pt x="1834" y="23230"/>
                  </a:lnTo>
                  <a:lnTo>
                    <a:pt x="2148" y="23230"/>
                  </a:lnTo>
                  <a:lnTo>
                    <a:pt x="1834" y="23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3" name="Google Shape;1873;p40"/>
            <p:cNvSpPr/>
            <p:nvPr/>
          </p:nvSpPr>
          <p:spPr>
            <a:xfrm>
              <a:off x="2911650" y="4871450"/>
              <a:ext cx="20800" cy="604650"/>
            </a:xfrm>
            <a:custGeom>
              <a:avLst/>
              <a:gdLst/>
              <a:ahLst/>
              <a:cxnLst/>
              <a:rect l="l" t="t" r="r" b="b"/>
              <a:pathLst>
                <a:path w="832" h="24186" extrusionOk="0">
                  <a:moveTo>
                    <a:pt x="831" y="0"/>
                  </a:moveTo>
                  <a:lnTo>
                    <a:pt x="455" y="329"/>
                  </a:lnTo>
                  <a:lnTo>
                    <a:pt x="1" y="24186"/>
                  </a:lnTo>
                  <a:lnTo>
                    <a:pt x="455" y="24186"/>
                  </a:lnTo>
                  <a:lnTo>
                    <a:pt x="83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4" name="Google Shape;1874;p40"/>
            <p:cNvSpPr/>
            <p:nvPr/>
          </p:nvSpPr>
          <p:spPr>
            <a:xfrm>
              <a:off x="2923025" y="5334625"/>
              <a:ext cx="30575" cy="141475"/>
            </a:xfrm>
            <a:custGeom>
              <a:avLst/>
              <a:gdLst/>
              <a:ahLst/>
              <a:cxnLst/>
              <a:rect l="l" t="t" r="r" b="b"/>
              <a:pathLst>
                <a:path w="1223" h="5659" extrusionOk="0">
                  <a:moveTo>
                    <a:pt x="909" y="0"/>
                  </a:moveTo>
                  <a:lnTo>
                    <a:pt x="0" y="5659"/>
                  </a:lnTo>
                  <a:lnTo>
                    <a:pt x="1223" y="5659"/>
                  </a:lnTo>
                  <a:lnTo>
                    <a:pt x="90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75" name="Google Shape;1875;p40"/>
          <p:cNvSpPr/>
          <p:nvPr/>
        </p:nvSpPr>
        <p:spPr>
          <a:xfrm>
            <a:off x="-1637787" y="74538"/>
            <a:ext cx="10828625" cy="1112950"/>
          </a:xfrm>
          <a:custGeom>
            <a:avLst/>
            <a:gdLst/>
            <a:ahLst/>
            <a:cxnLst/>
            <a:rect l="l" t="t" r="r" b="b"/>
            <a:pathLst>
              <a:path w="313487" h="44518" extrusionOk="0">
                <a:moveTo>
                  <a:pt x="313487" y="1"/>
                </a:moveTo>
                <a:cubicBezTo>
                  <a:pt x="313487" y="1"/>
                  <a:pt x="213140" y="16051"/>
                  <a:pt x="210068" y="16051"/>
                </a:cubicBezTo>
                <a:cubicBezTo>
                  <a:pt x="207011" y="16051"/>
                  <a:pt x="103075" y="10487"/>
                  <a:pt x="103075" y="10487"/>
                </a:cubicBezTo>
                <a:lnTo>
                  <a:pt x="0" y="16051"/>
                </a:lnTo>
                <a:lnTo>
                  <a:pt x="0" y="29421"/>
                </a:lnTo>
                <a:cubicBezTo>
                  <a:pt x="1815" y="29204"/>
                  <a:pt x="5448" y="29107"/>
                  <a:pt x="10266" y="29107"/>
                </a:cubicBezTo>
                <a:cubicBezTo>
                  <a:pt x="33210" y="29107"/>
                  <a:pt x="83034" y="31301"/>
                  <a:pt x="91350" y="33089"/>
                </a:cubicBezTo>
                <a:cubicBezTo>
                  <a:pt x="101315" y="35234"/>
                  <a:pt x="223068" y="44518"/>
                  <a:pt x="227337" y="44518"/>
                </a:cubicBezTo>
                <a:cubicBezTo>
                  <a:pt x="227373" y="44518"/>
                  <a:pt x="227400" y="44517"/>
                  <a:pt x="227419" y="44516"/>
                </a:cubicBezTo>
                <a:cubicBezTo>
                  <a:pt x="229755" y="44343"/>
                  <a:pt x="313487" y="18575"/>
                  <a:pt x="313487" y="18575"/>
                </a:cubicBezTo>
                <a:lnTo>
                  <a:pt x="313487" y="1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876" name="Google Shape;1876;p40"/>
          <p:cNvSpPr/>
          <p:nvPr/>
        </p:nvSpPr>
        <p:spPr>
          <a:xfrm>
            <a:off x="5571400" y="1643125"/>
            <a:ext cx="3572600" cy="500050"/>
          </a:xfrm>
          <a:custGeom>
            <a:avLst/>
            <a:gdLst/>
            <a:ahLst/>
            <a:cxnLst/>
            <a:rect l="l" t="t" r="r" b="b"/>
            <a:pathLst>
              <a:path w="142904" h="20002" extrusionOk="0">
                <a:moveTo>
                  <a:pt x="1" y="2430"/>
                </a:moveTo>
                <a:cubicBezTo>
                  <a:pt x="1" y="2430"/>
                  <a:pt x="73043" y="2383"/>
                  <a:pt x="78263" y="4876"/>
                </a:cubicBezTo>
                <a:lnTo>
                  <a:pt x="78263" y="4876"/>
                </a:lnTo>
                <a:cubicBezTo>
                  <a:pt x="83482" y="7368"/>
                  <a:pt x="142904" y="20001"/>
                  <a:pt x="142904" y="20001"/>
                </a:cubicBezTo>
                <a:lnTo>
                  <a:pt x="142904" y="20001"/>
                </a:lnTo>
                <a:lnTo>
                  <a:pt x="142904" y="2430"/>
                </a:lnTo>
                <a:cubicBezTo>
                  <a:pt x="142904" y="2430"/>
                  <a:pt x="104125" y="7916"/>
                  <a:pt x="96179" y="2430"/>
                </a:cubicBezTo>
                <a:lnTo>
                  <a:pt x="96179" y="2430"/>
                </a:lnTo>
                <a:cubicBezTo>
                  <a:pt x="93530" y="612"/>
                  <a:pt x="81962" y="1"/>
                  <a:pt x="67714" y="1"/>
                </a:cubicBezTo>
                <a:lnTo>
                  <a:pt x="67714" y="1"/>
                </a:lnTo>
                <a:cubicBezTo>
                  <a:pt x="39218" y="1"/>
                  <a:pt x="1" y="2430"/>
                  <a:pt x="1" y="2430"/>
                </a:cubicBezTo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7" name="Google Shape;1877;p40"/>
          <p:cNvSpPr/>
          <p:nvPr/>
        </p:nvSpPr>
        <p:spPr>
          <a:xfrm rot="-2231248" flipH="1">
            <a:off x="5581518" y="22517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8" name="Google Shape;1878;p40"/>
          <p:cNvSpPr/>
          <p:nvPr/>
        </p:nvSpPr>
        <p:spPr>
          <a:xfrm rot="-2231248" flipH="1">
            <a:off x="7637468" y="1102135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9" name="Google Shape;1879;p40"/>
          <p:cNvSpPr/>
          <p:nvPr/>
        </p:nvSpPr>
        <p:spPr>
          <a:xfrm>
            <a:off x="7436328" y="3164346"/>
            <a:ext cx="2397363" cy="2025282"/>
          </a:xfrm>
          <a:custGeom>
            <a:avLst/>
            <a:gdLst/>
            <a:ahLst/>
            <a:cxnLst/>
            <a:rect l="l" t="t" r="r" b="b"/>
            <a:pathLst>
              <a:path w="102858" h="86894" extrusionOk="0">
                <a:moveTo>
                  <a:pt x="48372" y="11153"/>
                </a:moveTo>
                <a:lnTo>
                  <a:pt x="48372" y="19875"/>
                </a:lnTo>
                <a:lnTo>
                  <a:pt x="30000" y="19875"/>
                </a:lnTo>
                <a:lnTo>
                  <a:pt x="30000" y="14011"/>
                </a:lnTo>
                <a:lnTo>
                  <a:pt x="31454" y="14011"/>
                </a:lnTo>
                <a:lnTo>
                  <a:pt x="31454" y="11153"/>
                </a:lnTo>
                <a:close/>
                <a:moveTo>
                  <a:pt x="71404" y="11153"/>
                </a:moveTo>
                <a:lnTo>
                  <a:pt x="71404" y="14011"/>
                </a:lnTo>
                <a:lnTo>
                  <a:pt x="72858" y="14011"/>
                </a:lnTo>
                <a:lnTo>
                  <a:pt x="72858" y="19875"/>
                </a:lnTo>
                <a:lnTo>
                  <a:pt x="54487" y="19875"/>
                </a:lnTo>
                <a:lnTo>
                  <a:pt x="54487" y="11153"/>
                </a:lnTo>
                <a:close/>
                <a:moveTo>
                  <a:pt x="0" y="0"/>
                </a:moveTo>
                <a:lnTo>
                  <a:pt x="2958" y="5790"/>
                </a:lnTo>
                <a:lnTo>
                  <a:pt x="7519" y="5790"/>
                </a:lnTo>
                <a:lnTo>
                  <a:pt x="9925" y="11153"/>
                </a:lnTo>
                <a:lnTo>
                  <a:pt x="20752" y="11153"/>
                </a:lnTo>
                <a:lnTo>
                  <a:pt x="20752" y="14011"/>
                </a:lnTo>
                <a:lnTo>
                  <a:pt x="22356" y="14011"/>
                </a:lnTo>
                <a:lnTo>
                  <a:pt x="22356" y="19875"/>
                </a:lnTo>
                <a:lnTo>
                  <a:pt x="12682" y="19875"/>
                </a:lnTo>
                <a:lnTo>
                  <a:pt x="12682" y="21028"/>
                </a:lnTo>
                <a:lnTo>
                  <a:pt x="14035" y="21028"/>
                </a:lnTo>
                <a:lnTo>
                  <a:pt x="14035" y="25314"/>
                </a:lnTo>
                <a:lnTo>
                  <a:pt x="22356" y="25314"/>
                </a:lnTo>
                <a:lnTo>
                  <a:pt x="22356" y="60978"/>
                </a:lnTo>
                <a:lnTo>
                  <a:pt x="21805" y="60978"/>
                </a:lnTo>
                <a:lnTo>
                  <a:pt x="21805" y="62733"/>
                </a:lnTo>
                <a:lnTo>
                  <a:pt x="22356" y="62733"/>
                </a:lnTo>
                <a:lnTo>
                  <a:pt x="22356" y="83660"/>
                </a:lnTo>
                <a:lnTo>
                  <a:pt x="20878" y="83660"/>
                </a:lnTo>
                <a:lnTo>
                  <a:pt x="20878" y="86893"/>
                </a:lnTo>
                <a:lnTo>
                  <a:pt x="31479" y="86893"/>
                </a:lnTo>
                <a:lnTo>
                  <a:pt x="31479" y="83660"/>
                </a:lnTo>
                <a:lnTo>
                  <a:pt x="30000" y="83660"/>
                </a:lnTo>
                <a:lnTo>
                  <a:pt x="30000" y="62733"/>
                </a:lnTo>
                <a:lnTo>
                  <a:pt x="30552" y="62733"/>
                </a:lnTo>
                <a:lnTo>
                  <a:pt x="30552" y="60978"/>
                </a:lnTo>
                <a:lnTo>
                  <a:pt x="30000" y="60978"/>
                </a:lnTo>
                <a:lnTo>
                  <a:pt x="30000" y="25314"/>
                </a:lnTo>
                <a:lnTo>
                  <a:pt x="72858" y="25314"/>
                </a:lnTo>
                <a:lnTo>
                  <a:pt x="72858" y="60978"/>
                </a:lnTo>
                <a:lnTo>
                  <a:pt x="72306" y="60978"/>
                </a:lnTo>
                <a:lnTo>
                  <a:pt x="72306" y="62733"/>
                </a:lnTo>
                <a:lnTo>
                  <a:pt x="72858" y="62733"/>
                </a:lnTo>
                <a:lnTo>
                  <a:pt x="72858" y="83660"/>
                </a:lnTo>
                <a:lnTo>
                  <a:pt x="71379" y="83660"/>
                </a:lnTo>
                <a:lnTo>
                  <a:pt x="71379" y="86893"/>
                </a:lnTo>
                <a:lnTo>
                  <a:pt x="81981" y="86893"/>
                </a:lnTo>
                <a:lnTo>
                  <a:pt x="81981" y="83660"/>
                </a:lnTo>
                <a:lnTo>
                  <a:pt x="80502" y="83660"/>
                </a:lnTo>
                <a:lnTo>
                  <a:pt x="80502" y="62733"/>
                </a:lnTo>
                <a:lnTo>
                  <a:pt x="81053" y="62733"/>
                </a:lnTo>
                <a:lnTo>
                  <a:pt x="81053" y="60978"/>
                </a:lnTo>
                <a:lnTo>
                  <a:pt x="80502" y="60978"/>
                </a:lnTo>
                <a:lnTo>
                  <a:pt x="80502" y="25314"/>
                </a:lnTo>
                <a:lnTo>
                  <a:pt x="88823" y="25314"/>
                </a:lnTo>
                <a:lnTo>
                  <a:pt x="88823" y="21028"/>
                </a:lnTo>
                <a:lnTo>
                  <a:pt x="90176" y="21028"/>
                </a:lnTo>
                <a:lnTo>
                  <a:pt x="90176" y="19875"/>
                </a:lnTo>
                <a:lnTo>
                  <a:pt x="80502" y="19875"/>
                </a:lnTo>
                <a:lnTo>
                  <a:pt x="80502" y="14011"/>
                </a:lnTo>
                <a:lnTo>
                  <a:pt x="82106" y="14011"/>
                </a:lnTo>
                <a:lnTo>
                  <a:pt x="82106" y="11153"/>
                </a:lnTo>
                <a:lnTo>
                  <a:pt x="92933" y="11153"/>
                </a:lnTo>
                <a:lnTo>
                  <a:pt x="95339" y="5790"/>
                </a:lnTo>
                <a:lnTo>
                  <a:pt x="99901" y="5790"/>
                </a:lnTo>
                <a:lnTo>
                  <a:pt x="102858" y="0"/>
                </a:lnTo>
                <a:lnTo>
                  <a:pt x="102858" y="0"/>
                </a:lnTo>
                <a:cubicBezTo>
                  <a:pt x="97094" y="2030"/>
                  <a:pt x="51429" y="3509"/>
                  <a:pt x="51429" y="3509"/>
                </a:cubicBezTo>
                <a:cubicBezTo>
                  <a:pt x="51429" y="3509"/>
                  <a:pt x="5765" y="2030"/>
                  <a:pt x="0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5B37B9A9-65E9-432E-8975-11087EB2DDD3}"/>
              </a:ext>
            </a:extLst>
          </p:cNvPr>
          <p:cNvSpPr txBox="1"/>
          <p:nvPr/>
        </p:nvSpPr>
        <p:spPr>
          <a:xfrm>
            <a:off x="-567677" y="2789464"/>
            <a:ext cx="60886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8261" indent="0" algn="r">
              <a:buSzPts val="1400"/>
              <a:buNone/>
            </a:pPr>
            <a:r>
              <a:rPr lang="ru-RU" sz="1800" i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bel"/>
              </a:rPr>
              <a:t>Стих 20-23 главы 7 </a:t>
            </a:r>
          </a:p>
          <a:p>
            <a:pPr marL="48261" indent="0" algn="r">
              <a:buSzPts val="1400"/>
              <a:buNone/>
            </a:pPr>
            <a:r>
              <a:rPr lang="ru-RU" sz="1800" i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bel"/>
              </a:rPr>
              <a:t>«Святого </a:t>
            </a:r>
            <a:r>
              <a:rPr lang="ru-RU" sz="1800" i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bel"/>
              </a:rPr>
              <a:t>благоповествования</a:t>
            </a:r>
            <a:r>
              <a:rPr lang="ru-RU" sz="1800" i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bel"/>
              </a:rPr>
              <a:t> от Марка»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" name="Google Shape;1946;p43"/>
          <p:cNvSpPr/>
          <p:nvPr/>
        </p:nvSpPr>
        <p:spPr>
          <a:xfrm flipH="1">
            <a:off x="-1626062" y="314463"/>
            <a:ext cx="10828625" cy="1112950"/>
          </a:xfrm>
          <a:custGeom>
            <a:avLst/>
            <a:gdLst/>
            <a:ahLst/>
            <a:cxnLst/>
            <a:rect l="l" t="t" r="r" b="b"/>
            <a:pathLst>
              <a:path w="313487" h="44518" extrusionOk="0">
                <a:moveTo>
                  <a:pt x="313487" y="1"/>
                </a:moveTo>
                <a:cubicBezTo>
                  <a:pt x="313487" y="1"/>
                  <a:pt x="213140" y="16051"/>
                  <a:pt x="210068" y="16051"/>
                </a:cubicBezTo>
                <a:cubicBezTo>
                  <a:pt x="207011" y="16051"/>
                  <a:pt x="103075" y="10487"/>
                  <a:pt x="103075" y="10487"/>
                </a:cubicBezTo>
                <a:lnTo>
                  <a:pt x="0" y="16051"/>
                </a:lnTo>
                <a:lnTo>
                  <a:pt x="0" y="29421"/>
                </a:lnTo>
                <a:cubicBezTo>
                  <a:pt x="1815" y="29204"/>
                  <a:pt x="5448" y="29107"/>
                  <a:pt x="10266" y="29107"/>
                </a:cubicBezTo>
                <a:cubicBezTo>
                  <a:pt x="33210" y="29107"/>
                  <a:pt x="83034" y="31301"/>
                  <a:pt x="91350" y="33089"/>
                </a:cubicBezTo>
                <a:cubicBezTo>
                  <a:pt x="101315" y="35234"/>
                  <a:pt x="223068" y="44518"/>
                  <a:pt x="227337" y="44518"/>
                </a:cubicBezTo>
                <a:cubicBezTo>
                  <a:pt x="227373" y="44518"/>
                  <a:pt x="227400" y="44517"/>
                  <a:pt x="227419" y="44516"/>
                </a:cubicBezTo>
                <a:cubicBezTo>
                  <a:pt x="229755" y="44343"/>
                  <a:pt x="313487" y="18575"/>
                  <a:pt x="313487" y="18575"/>
                </a:cubicBezTo>
                <a:lnTo>
                  <a:pt x="313487" y="1"/>
                </a:lnTo>
                <a:close/>
              </a:path>
            </a:pathLst>
          </a:custGeom>
          <a:solidFill>
            <a:srgbClr val="FFFFFF">
              <a:alpha val="410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948" name="Google Shape;1948;p43"/>
          <p:cNvGraphicFramePr/>
          <p:nvPr>
            <p:extLst>
              <p:ext uri="{D42A27DB-BD31-4B8C-83A1-F6EECF244321}">
                <p14:modId xmlns:p14="http://schemas.microsoft.com/office/powerpoint/2010/main" val="893703869"/>
              </p:ext>
            </p:extLst>
          </p:nvPr>
        </p:nvGraphicFramePr>
        <p:xfrm>
          <a:off x="167052" y="465992"/>
          <a:ext cx="8115302" cy="3399712"/>
        </p:xfrm>
        <a:graphic>
          <a:graphicData uri="http://schemas.openxmlformats.org/drawingml/2006/table">
            <a:tbl>
              <a:tblPr>
                <a:noFill/>
                <a:tableStyleId>{E9A6220A-8CDA-4AAE-A1B8-42FB5B7B21E8}</a:tableStyleId>
              </a:tblPr>
              <a:tblGrid>
                <a:gridCol w="37806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346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99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dirty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ea typeface="Bakbak One"/>
                          <a:cs typeface="Times New Roman" panose="02020603050405020304" pitchFamily="18" charset="0"/>
                          <a:sym typeface="Bakbak One"/>
                        </a:rPr>
                        <a:t>Постановка целей и определение задач</a:t>
                      </a:r>
                      <a:endParaRPr sz="2000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Bakbak One"/>
                        <a:cs typeface="Times New Roman" panose="02020603050405020304" pitchFamily="18" charset="0"/>
                        <a:sym typeface="Bakbak On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99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dirty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ea typeface="Bakbak One"/>
                          <a:cs typeface="Times New Roman" panose="02020603050405020304" pitchFamily="18" charset="0"/>
                          <a:sym typeface="Bakbak One"/>
                        </a:rPr>
                        <a:t>Работа с индивидуальным заданием</a:t>
                      </a:r>
                      <a:endParaRPr sz="2000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Bakbak One"/>
                        <a:cs typeface="Times New Roman" panose="02020603050405020304" pitchFamily="18" charset="0"/>
                        <a:sym typeface="Bakbak On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99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dirty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ea typeface="Bakbak One"/>
                          <a:cs typeface="Times New Roman" panose="02020603050405020304" pitchFamily="18" charset="0"/>
                          <a:sym typeface="Bakbak One"/>
                        </a:rPr>
                        <a:t>Чтение художественного текста</a:t>
                      </a:r>
                      <a:endParaRPr sz="2000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Bakbak One"/>
                        <a:cs typeface="Times New Roman" panose="02020603050405020304" pitchFamily="18" charset="0"/>
                        <a:sym typeface="Bakbak On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1"/>
                        </a:solidFill>
                        <a:latin typeface="Abel"/>
                        <a:ea typeface="Abel"/>
                        <a:cs typeface="Abel"/>
                        <a:sym typeface="Abel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99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dirty="0">
                          <a:solidFill>
                            <a:schemeClr val="accent2"/>
                          </a:solidFill>
                          <a:latin typeface="Times New Roman" panose="02020603050405020304" pitchFamily="18" charset="0"/>
                          <a:ea typeface="Bakbak One"/>
                          <a:cs typeface="Times New Roman" panose="02020603050405020304" pitchFamily="18" charset="0"/>
                          <a:sym typeface="Bakbak One"/>
                        </a:rPr>
                        <a:t>Обращение к законам</a:t>
                      </a:r>
                      <a:endParaRPr sz="2000" dirty="0">
                        <a:solidFill>
                          <a:schemeClr val="accent2"/>
                        </a:solidFill>
                        <a:latin typeface="Times New Roman" panose="02020603050405020304" pitchFamily="18" charset="0"/>
                        <a:ea typeface="Bakbak One"/>
                        <a:cs typeface="Times New Roman" panose="02020603050405020304" pitchFamily="18" charset="0"/>
                        <a:sym typeface="Bakbak On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1"/>
                        </a:solidFill>
                        <a:latin typeface="Abel"/>
                        <a:ea typeface="Abel"/>
                        <a:cs typeface="Abel"/>
                        <a:sym typeface="Abel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950" name="Google Shape;1950;p43"/>
          <p:cNvSpPr/>
          <p:nvPr/>
        </p:nvSpPr>
        <p:spPr>
          <a:xfrm rot="-2231248" flipH="1">
            <a:off x="8503393" y="813760"/>
            <a:ext cx="240403" cy="114379"/>
          </a:xfrm>
          <a:custGeom>
            <a:avLst/>
            <a:gdLst/>
            <a:ahLst/>
            <a:cxnLst/>
            <a:rect l="l" t="t" r="r" b="b"/>
            <a:pathLst>
              <a:path w="2560" h="1218" extrusionOk="0">
                <a:moveTo>
                  <a:pt x="2192" y="116"/>
                </a:moveTo>
                <a:cubicBezTo>
                  <a:pt x="2088" y="169"/>
                  <a:pt x="1972" y="231"/>
                  <a:pt x="1867" y="305"/>
                </a:cubicBezTo>
                <a:lnTo>
                  <a:pt x="1867" y="305"/>
                </a:lnTo>
                <a:cubicBezTo>
                  <a:pt x="1762" y="378"/>
                  <a:pt x="1668" y="462"/>
                  <a:pt x="1574" y="557"/>
                </a:cubicBezTo>
                <a:lnTo>
                  <a:pt x="1574" y="557"/>
                </a:lnTo>
                <a:cubicBezTo>
                  <a:pt x="1521" y="598"/>
                  <a:pt x="1479" y="651"/>
                  <a:pt x="1437" y="714"/>
                </a:cubicBezTo>
                <a:lnTo>
                  <a:pt x="1437" y="714"/>
                </a:lnTo>
                <a:cubicBezTo>
                  <a:pt x="1354" y="661"/>
                  <a:pt x="1280" y="630"/>
                  <a:pt x="1207" y="609"/>
                </a:cubicBezTo>
                <a:lnTo>
                  <a:pt x="1207" y="609"/>
                </a:lnTo>
                <a:cubicBezTo>
                  <a:pt x="1070" y="557"/>
                  <a:pt x="934" y="525"/>
                  <a:pt x="798" y="515"/>
                </a:cubicBezTo>
                <a:lnTo>
                  <a:pt x="798" y="515"/>
                </a:lnTo>
                <a:cubicBezTo>
                  <a:pt x="672" y="494"/>
                  <a:pt x="536" y="494"/>
                  <a:pt x="399" y="494"/>
                </a:cubicBezTo>
                <a:lnTo>
                  <a:pt x="399" y="494"/>
                </a:lnTo>
                <a:cubicBezTo>
                  <a:pt x="263" y="504"/>
                  <a:pt x="137" y="515"/>
                  <a:pt x="1" y="546"/>
                </a:cubicBezTo>
                <a:lnTo>
                  <a:pt x="1" y="546"/>
                </a:lnTo>
                <a:cubicBezTo>
                  <a:pt x="252" y="630"/>
                  <a:pt x="504" y="703"/>
                  <a:pt x="745" y="787"/>
                </a:cubicBezTo>
                <a:lnTo>
                  <a:pt x="745" y="787"/>
                </a:lnTo>
                <a:cubicBezTo>
                  <a:pt x="861" y="829"/>
                  <a:pt x="976" y="861"/>
                  <a:pt x="1081" y="913"/>
                </a:cubicBezTo>
                <a:lnTo>
                  <a:pt x="1081" y="913"/>
                </a:lnTo>
                <a:cubicBezTo>
                  <a:pt x="1186" y="965"/>
                  <a:pt x="1291" y="1018"/>
                  <a:pt x="1364" y="1081"/>
                </a:cubicBezTo>
                <a:lnTo>
                  <a:pt x="1364" y="1081"/>
                </a:lnTo>
                <a:lnTo>
                  <a:pt x="1521" y="1217"/>
                </a:lnTo>
                <a:lnTo>
                  <a:pt x="1626" y="1039"/>
                </a:lnTo>
                <a:cubicBezTo>
                  <a:pt x="1731" y="861"/>
                  <a:pt x="1888" y="682"/>
                  <a:pt x="2046" y="504"/>
                </a:cubicBezTo>
                <a:lnTo>
                  <a:pt x="2046" y="504"/>
                </a:lnTo>
                <a:cubicBezTo>
                  <a:pt x="2203" y="336"/>
                  <a:pt x="2371" y="169"/>
                  <a:pt x="2559" y="1"/>
                </a:cubicBezTo>
                <a:lnTo>
                  <a:pt x="2559" y="1"/>
                </a:lnTo>
                <a:cubicBezTo>
                  <a:pt x="2434" y="11"/>
                  <a:pt x="2308" y="64"/>
                  <a:pt x="2192" y="1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Railroad Minitheme by Slidesgo">
  <a:themeElements>
    <a:clrScheme name="Simple Light">
      <a:dk1>
        <a:srgbClr val="274E13"/>
      </a:dk1>
      <a:lt1>
        <a:srgbClr val="FFFFFF"/>
      </a:lt1>
      <a:dk2>
        <a:srgbClr val="D9ECD3"/>
      </a:dk2>
      <a:lt2>
        <a:srgbClr val="89B177"/>
      </a:lt2>
      <a:accent1>
        <a:srgbClr val="7A9E6A"/>
      </a:accent1>
      <a:accent2>
        <a:srgbClr val="38761D"/>
      </a:accent2>
      <a:accent3>
        <a:srgbClr val="6A8060"/>
      </a:accent3>
      <a:accent4>
        <a:srgbClr val="638C50"/>
      </a:accent4>
      <a:accent5>
        <a:srgbClr val="65A649"/>
      </a:accent5>
      <a:accent6>
        <a:srgbClr val="9DAB96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163</Words>
  <Application>Microsoft Office PowerPoint</Application>
  <PresentationFormat>Экран (16:9)</PresentationFormat>
  <Paragraphs>24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Bakbak One</vt:lpstr>
      <vt:lpstr>Times New Roman</vt:lpstr>
      <vt:lpstr>Abel</vt:lpstr>
      <vt:lpstr>Roboto Condensed Light</vt:lpstr>
      <vt:lpstr>Abhaya Libre</vt:lpstr>
      <vt:lpstr>Chivo</vt:lpstr>
      <vt:lpstr>Railroad Minitheme by Slidesgo</vt:lpstr>
      <vt:lpstr>Урок в 7 классе</vt:lpstr>
      <vt:lpstr>Антон Павлович Чехов</vt:lpstr>
      <vt:lpstr>Рассказ  «Злоумышленник»</vt:lpstr>
      <vt:lpstr>Сюжет*    *события в художественной последовательности</vt:lpstr>
      <vt:lpstr>Виновен ли Денис Григорьев?</vt:lpstr>
      <vt:lpstr>Виновен ли Денис Григорьев?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Антон Павлович Чехов</dc:title>
  <dc:creator>Ирина и Александр</dc:creator>
  <cp:lastModifiedBy>Ирина и Александр</cp:lastModifiedBy>
  <cp:revision>13</cp:revision>
  <dcterms:modified xsi:type="dcterms:W3CDTF">2024-11-24T16:50:26Z</dcterms:modified>
</cp:coreProperties>
</file>