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&#1083;&#1077;&#1085;&#1086;&#1074;&#1086;\Downloads\&#1072;&#1085;&#1085;&#1072;%20&#1074;&#1072;&#1089;&#1080;&#1083;&#1100;&#1077;&#1074;&#1085;&#1072;.mp4" TargetMode="Externa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7584" y="188640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Муниципальное автономное дошкольное образовательное </a:t>
            </a:r>
            <a:r>
              <a:rPr lang="ru-RU" b="1" dirty="0" smtClean="0"/>
              <a:t>учреждение           детский </a:t>
            </a:r>
            <a:r>
              <a:rPr lang="ru-RU" b="1" dirty="0" smtClean="0"/>
              <a:t>сад № </a:t>
            </a:r>
            <a:r>
              <a:rPr lang="ru-RU" b="1" dirty="0" smtClean="0"/>
              <a:t>6  г</a:t>
            </a:r>
            <a:r>
              <a:rPr lang="ru-RU" b="1" dirty="0" smtClean="0"/>
              <a:t>. Балтийска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47664" y="1988840"/>
            <a:ext cx="66247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«</a:t>
            </a:r>
            <a:r>
              <a:rPr lang="ru-RU" sz="2800" b="1" dirty="0" smtClean="0">
                <a:solidFill>
                  <a:srgbClr val="FF0000"/>
                </a:solidFill>
              </a:rPr>
              <a:t>Психологическое </a:t>
            </a:r>
            <a:r>
              <a:rPr lang="ru-RU" sz="2800" b="1" dirty="0" smtClean="0">
                <a:solidFill>
                  <a:srgbClr val="FF0000"/>
                </a:solidFill>
              </a:rPr>
              <a:t>сопровождение образовательного процесса посредством ИКТ </a:t>
            </a:r>
            <a:r>
              <a:rPr lang="ru-RU" sz="2800" b="1" dirty="0" smtClean="0">
                <a:solidFill>
                  <a:srgbClr val="FF0000"/>
                </a:solidFill>
              </a:rPr>
              <a:t>(</a:t>
            </a:r>
            <a:r>
              <a:rPr lang="ru-RU" sz="2800" b="1" dirty="0" smtClean="0">
                <a:solidFill>
                  <a:srgbClr val="FF0000"/>
                </a:solidFill>
              </a:rPr>
              <a:t>интерактивного стола</a:t>
            </a:r>
            <a:r>
              <a:rPr lang="ru-RU" sz="2800" b="1" dirty="0" smtClean="0">
                <a:solidFill>
                  <a:srgbClr val="FF0000"/>
                </a:solidFill>
              </a:rPr>
              <a:t>)»</a:t>
            </a: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28184" y="5805264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 педагог-психолог Волгина А.В.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491880" y="6488668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г</a:t>
            </a:r>
            <a:r>
              <a:rPr lang="ru-RU" sz="1400" dirty="0" smtClean="0"/>
              <a:t>. Балтийск, 2020 год</a:t>
            </a:r>
            <a:endParaRPr lang="ru-RU" sz="1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49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0"/>
            <a:ext cx="5292080" cy="35280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9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3573015"/>
            <a:ext cx="4860032" cy="32400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49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5576" y="1988840"/>
            <a:ext cx="3852941" cy="29691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1720" y="620688"/>
            <a:ext cx="60486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Цели: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FF0000"/>
                </a:solidFill>
              </a:rPr>
              <a:t>Развитие положительной мотивации обучения;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FF0000"/>
                </a:solidFill>
              </a:rPr>
              <a:t>Развитие коммуникативных способностей;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FF0000"/>
                </a:solidFill>
              </a:rPr>
              <a:t>Коррекция эмоциональной сферы детей;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800" dirty="0" smtClean="0">
                <a:solidFill>
                  <a:srgbClr val="FF0000"/>
                </a:solidFill>
              </a:rPr>
              <a:t>Развитие моторики руки.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49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-1"/>
            <a:ext cx="5148064" cy="34320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9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97240" y="2780928"/>
            <a:ext cx="5270496" cy="39330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49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-1"/>
            <a:ext cx="4932040" cy="32880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9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79912" y="3284984"/>
            <a:ext cx="5364088" cy="35760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49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556792"/>
            <a:ext cx="5328084" cy="35520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49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92488" y="0"/>
            <a:ext cx="5251512" cy="3501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9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07704" y="3236979"/>
            <a:ext cx="5431533" cy="36210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49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0"/>
            <a:ext cx="5868144" cy="39120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9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688" y="3429000"/>
            <a:ext cx="51435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49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500" y="0"/>
            <a:ext cx="51435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9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9424" y="3401616"/>
            <a:ext cx="5184576" cy="34563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493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700808"/>
            <a:ext cx="5004048" cy="33360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49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92488" y="0"/>
            <a:ext cx="5251512" cy="3501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493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6524" y="3573016"/>
            <a:ext cx="4927476" cy="32849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49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844824"/>
            <a:ext cx="4860540" cy="32403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s12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анна васильевна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475656" y="854714"/>
            <a:ext cx="6912768" cy="518457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9672" y="2564904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Спасибо за внимания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58</Words>
  <Application>Microsoft Office PowerPoint</Application>
  <PresentationFormat>Экран (4:3)</PresentationFormat>
  <Paragraphs>10</Paragraphs>
  <Slides>11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леново</dc:creator>
  <cp:lastModifiedBy>леново</cp:lastModifiedBy>
  <cp:revision>13</cp:revision>
  <dcterms:created xsi:type="dcterms:W3CDTF">2020-08-20T12:40:24Z</dcterms:created>
  <dcterms:modified xsi:type="dcterms:W3CDTF">2020-08-20T14:45:55Z</dcterms:modified>
</cp:coreProperties>
</file>