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66" r:id="rId3"/>
    <p:sldId id="276" r:id="rId4"/>
    <p:sldId id="277" r:id="rId5"/>
    <p:sldId id="279" r:id="rId6"/>
    <p:sldId id="280" r:id="rId7"/>
    <p:sldId id="282" r:id="rId8"/>
    <p:sldId id="286" r:id="rId9"/>
    <p:sldId id="287" r:id="rId10"/>
    <p:sldId id="289" r:id="rId11"/>
    <p:sldId id="290" r:id="rId12"/>
    <p:sldId id="291" r:id="rId13"/>
    <p:sldId id="292" r:id="rId14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Schoolbook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123" d="100"/>
          <a:sy n="123" d="100"/>
        </p:scale>
        <p:origin x="-11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1236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2E12A94-D3E1-4587-9BDF-BA8FB6472EC5}" type="datetimeFigureOut">
              <a:rPr lang="ru-RU"/>
              <a:pPr>
                <a:defRPr/>
              </a:pPr>
              <a:t>27.10.2024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9C95EF5-A607-4419-8A09-B19A4F7299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31091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F70023F-9094-4331-992E-CB955AB4B872}" type="datetimeFigureOut">
              <a:rPr lang="ru-RU"/>
              <a:pPr>
                <a:defRPr/>
              </a:pPr>
              <a:t>27.10.2024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dirty="0"/>
              <a:t>Образец текста</a:t>
            </a:r>
          </a:p>
          <a:p>
            <a:pPr lvl="1"/>
            <a:r>
              <a:rPr lang="ru-RU" noProof="0" dirty="0"/>
              <a:t>Второй уровень</a:t>
            </a:r>
          </a:p>
          <a:p>
            <a:pPr lvl="2"/>
            <a:r>
              <a:rPr lang="ru-RU" noProof="0" dirty="0"/>
              <a:t>Третий уровень</a:t>
            </a:r>
          </a:p>
          <a:p>
            <a:pPr lvl="3"/>
            <a:r>
              <a:rPr lang="ru-RU" noProof="0" dirty="0"/>
              <a:t>Четвертый уровень</a:t>
            </a:r>
          </a:p>
          <a:p>
            <a:pPr lvl="4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508ABA6-2F9B-4B7F-B4E8-57964AA8075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41801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gradFill rotWithShape="1">
          <a:gsLst>
            <a:gs pos="0">
              <a:srgbClr val="897465"/>
            </a:gs>
            <a:gs pos="62000">
              <a:srgbClr val="FFF4CE"/>
            </a:gs>
            <a:gs pos="74001">
              <a:srgbClr val="FFEA9C"/>
            </a:gs>
            <a:gs pos="100000">
              <a:srgbClr val="FFDF6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63"/>
          <p:cNvGrpSpPr>
            <a:grpSpLocks/>
          </p:cNvGrpSpPr>
          <p:nvPr/>
        </p:nvGrpSpPr>
        <p:grpSpPr bwMode="auto">
          <a:xfrm>
            <a:off x="285750" y="4191000"/>
            <a:ext cx="11617325" cy="2513013"/>
            <a:chOff x="286013" y="4191000"/>
            <a:chExt cx="11616798" cy="2513417"/>
          </a:xfrm>
        </p:grpSpPr>
        <p:sp>
          <p:nvSpPr>
            <p:cNvPr id="5" name="Полилиния 5"/>
            <p:cNvSpPr>
              <a:spLocks/>
            </p:cNvSpPr>
            <p:nvPr/>
          </p:nvSpPr>
          <p:spPr bwMode="auto">
            <a:xfrm flipH="1">
              <a:off x="2411413" y="6283770"/>
              <a:ext cx="6350" cy="12700"/>
            </a:xfrm>
            <a:custGeom>
              <a:avLst/>
              <a:gdLst>
                <a:gd name="T0" fmla="*/ 10080625 w 4"/>
                <a:gd name="T1" fmla="*/ 20161250 h 8"/>
                <a:gd name="T2" fmla="*/ 0 w 4"/>
                <a:gd name="T3" fmla="*/ 0 h 8"/>
                <a:gd name="T4" fmla="*/ 10080625 w 4"/>
                <a:gd name="T5" fmla="*/ 20161250 h 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Строка 6"/>
            <p:cNvSpPr>
              <a:spLocks noChangeShapeType="1"/>
            </p:cNvSpPr>
            <p:nvPr/>
          </p:nvSpPr>
          <p:spPr bwMode="auto">
            <a:xfrm flipV="1">
              <a:off x="2411413" y="6283770"/>
              <a:ext cx="6350" cy="127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Полилиния 7"/>
            <p:cNvSpPr>
              <a:spLocks/>
            </p:cNvSpPr>
            <p:nvPr/>
          </p:nvSpPr>
          <p:spPr bwMode="auto">
            <a:xfrm rot="21252465" flipH="1">
              <a:off x="792225" y="5625565"/>
              <a:ext cx="1632875" cy="657409"/>
            </a:xfrm>
            <a:custGeom>
              <a:avLst/>
              <a:gdLst>
                <a:gd name="T0" fmla="*/ 0 w 594"/>
                <a:gd name="T1" fmla="*/ 1668264281 h 255"/>
                <a:gd name="T2" fmla="*/ 2147483647 w 594"/>
                <a:gd name="T3" fmla="*/ 0 h 255"/>
                <a:gd name="T4" fmla="*/ 2147483647 w 594"/>
                <a:gd name="T5" fmla="*/ 26585104 h 255"/>
                <a:gd name="T6" fmla="*/ 15113715 w 594"/>
                <a:gd name="T7" fmla="*/ 1694849385 h 255"/>
                <a:gd name="T8" fmla="*/ 0 w 594"/>
                <a:gd name="T9" fmla="*/ 1668264281 h 2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4" h="255">
                  <a:moveTo>
                    <a:pt x="0" y="251"/>
                  </a:moveTo>
                  <a:cubicBezTo>
                    <a:pt x="141" y="201"/>
                    <a:pt x="442" y="91"/>
                    <a:pt x="592" y="0"/>
                  </a:cubicBezTo>
                  <a:cubicBezTo>
                    <a:pt x="594" y="4"/>
                    <a:pt x="594" y="4"/>
                    <a:pt x="594" y="4"/>
                  </a:cubicBezTo>
                  <a:cubicBezTo>
                    <a:pt x="445" y="95"/>
                    <a:pt x="143" y="205"/>
                    <a:pt x="2" y="255"/>
                  </a:cubicBezTo>
                  <a:cubicBezTo>
                    <a:pt x="0" y="251"/>
                    <a:pt x="0" y="251"/>
                    <a:pt x="0" y="251"/>
                  </a:cubicBezTo>
                </a:path>
              </a:pathLst>
            </a:custGeom>
            <a:solidFill>
              <a:srgbClr val="00A99D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8" name="Группа 67"/>
            <p:cNvGrpSpPr>
              <a:grpSpLocks/>
            </p:cNvGrpSpPr>
            <p:nvPr/>
          </p:nvGrpSpPr>
          <p:grpSpPr bwMode="auto">
            <a:xfrm rot="-806488">
              <a:off x="445930" y="5452235"/>
              <a:ext cx="365582" cy="421970"/>
              <a:chOff x="1457010" y="1673260"/>
              <a:chExt cx="617538" cy="712788"/>
            </a:xfrm>
          </p:grpSpPr>
          <p:sp>
            <p:nvSpPr>
              <p:cNvPr id="99" name="Полилиния 8"/>
              <p:cNvSpPr>
                <a:spLocks/>
              </p:cNvSpPr>
              <p:nvPr/>
            </p:nvSpPr>
            <p:spPr bwMode="auto">
              <a:xfrm flipH="1">
                <a:off x="1457172" y="1668849"/>
                <a:ext cx="595286" cy="654414"/>
              </a:xfrm>
              <a:custGeom>
                <a:avLst/>
                <a:gdLst>
                  <a:gd name="T0" fmla="*/ 182 w 187"/>
                  <a:gd name="T1" fmla="*/ 130 h 204"/>
                  <a:gd name="T2" fmla="*/ 126 w 187"/>
                  <a:gd name="T3" fmla="*/ 88 h 204"/>
                  <a:gd name="T4" fmla="*/ 99 w 187"/>
                  <a:gd name="T5" fmla="*/ 29 h 204"/>
                  <a:gd name="T6" fmla="*/ 29 w 187"/>
                  <a:gd name="T7" fmla="*/ 166 h 204"/>
                  <a:gd name="T8" fmla="*/ 119 w 187"/>
                  <a:gd name="T9" fmla="*/ 198 h 204"/>
                  <a:gd name="T10" fmla="*/ 182 w 187"/>
                  <a:gd name="T11" fmla="*/ 13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204">
                    <a:moveTo>
                      <a:pt x="182" y="130"/>
                    </a:moveTo>
                    <a:cubicBezTo>
                      <a:pt x="173" y="98"/>
                      <a:pt x="151" y="87"/>
                      <a:pt x="126" y="88"/>
                    </a:cubicBezTo>
                    <a:cubicBezTo>
                      <a:pt x="127" y="59"/>
                      <a:pt x="114" y="34"/>
                      <a:pt x="99" y="29"/>
                    </a:cubicBezTo>
                    <a:cubicBezTo>
                      <a:pt x="17" y="0"/>
                      <a:pt x="0" y="129"/>
                      <a:pt x="29" y="166"/>
                    </a:cubicBezTo>
                    <a:cubicBezTo>
                      <a:pt x="35" y="185"/>
                      <a:pt x="86" y="204"/>
                      <a:pt x="119" y="198"/>
                    </a:cubicBezTo>
                    <a:cubicBezTo>
                      <a:pt x="162" y="190"/>
                      <a:pt x="187" y="150"/>
                      <a:pt x="182" y="13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100" name="Полилиния 9"/>
              <p:cNvSpPr>
                <a:spLocks/>
              </p:cNvSpPr>
              <p:nvPr/>
            </p:nvSpPr>
            <p:spPr bwMode="auto">
              <a:xfrm flipH="1">
                <a:off x="1482410" y="1698660"/>
                <a:ext cx="592138" cy="687388"/>
              </a:xfrm>
              <a:custGeom>
                <a:avLst/>
                <a:gdLst>
                  <a:gd name="T0" fmla="*/ 1804015271 w 186"/>
                  <a:gd name="T1" fmla="*/ 2126132647 h 215"/>
                  <a:gd name="T2" fmla="*/ 537148754 w 186"/>
                  <a:gd name="T3" fmla="*/ 1574156886 h 215"/>
                  <a:gd name="T4" fmla="*/ 1033761524 w 186"/>
                  <a:gd name="T5" fmla="*/ 1298165808 h 215"/>
                  <a:gd name="T6" fmla="*/ 1550640695 w 186"/>
                  <a:gd name="T7" fmla="*/ 654195152 h 215"/>
                  <a:gd name="T8" fmla="*/ 405398049 w 186"/>
                  <a:gd name="T9" fmla="*/ 1390163900 h 215"/>
                  <a:gd name="T10" fmla="*/ 506745970 w 186"/>
                  <a:gd name="T11" fmla="*/ 807521042 h 215"/>
                  <a:gd name="T12" fmla="*/ 324316529 w 186"/>
                  <a:gd name="T13" fmla="*/ 0 h 215"/>
                  <a:gd name="T14" fmla="*/ 283777361 w 186"/>
                  <a:gd name="T15" fmla="*/ 1594599485 h 215"/>
                  <a:gd name="T16" fmla="*/ 283777361 w 186"/>
                  <a:gd name="T17" fmla="*/ 1635487881 h 215"/>
                  <a:gd name="T18" fmla="*/ 314183329 w 186"/>
                  <a:gd name="T19" fmla="*/ 1645709181 h 215"/>
                  <a:gd name="T20" fmla="*/ 993222356 w 186"/>
                  <a:gd name="T21" fmla="*/ 2044359052 h 215"/>
                  <a:gd name="T22" fmla="*/ 1804015271 w 186"/>
                  <a:gd name="T23" fmla="*/ 2126132647 h 21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86" h="215">
                    <a:moveTo>
                      <a:pt x="178" y="208"/>
                    </a:moveTo>
                    <a:cubicBezTo>
                      <a:pt x="186" y="183"/>
                      <a:pt x="98" y="158"/>
                      <a:pt x="53" y="154"/>
                    </a:cubicBezTo>
                    <a:cubicBezTo>
                      <a:pt x="68" y="148"/>
                      <a:pt x="87" y="137"/>
                      <a:pt x="102" y="127"/>
                    </a:cubicBezTo>
                    <a:cubicBezTo>
                      <a:pt x="137" y="101"/>
                      <a:pt x="157" y="70"/>
                      <a:pt x="153" y="64"/>
                    </a:cubicBezTo>
                    <a:cubicBezTo>
                      <a:pt x="137" y="44"/>
                      <a:pt x="69" y="101"/>
                      <a:pt x="40" y="136"/>
                    </a:cubicBezTo>
                    <a:cubicBezTo>
                      <a:pt x="45" y="120"/>
                      <a:pt x="49" y="98"/>
                      <a:pt x="50" y="79"/>
                    </a:cubicBezTo>
                    <a:cubicBezTo>
                      <a:pt x="51" y="35"/>
                      <a:pt x="40" y="0"/>
                      <a:pt x="32" y="0"/>
                    </a:cubicBezTo>
                    <a:cubicBezTo>
                      <a:pt x="0" y="0"/>
                      <a:pt x="13" y="143"/>
                      <a:pt x="28" y="156"/>
                    </a:cubicBezTo>
                    <a:cubicBezTo>
                      <a:pt x="27" y="158"/>
                      <a:pt x="27" y="159"/>
                      <a:pt x="28" y="160"/>
                    </a:cubicBezTo>
                    <a:cubicBezTo>
                      <a:pt x="28" y="160"/>
                      <a:pt x="29" y="161"/>
                      <a:pt x="31" y="161"/>
                    </a:cubicBezTo>
                    <a:cubicBezTo>
                      <a:pt x="37" y="170"/>
                      <a:pt x="70" y="190"/>
                      <a:pt x="98" y="200"/>
                    </a:cubicBezTo>
                    <a:cubicBezTo>
                      <a:pt x="139" y="215"/>
                      <a:pt x="176" y="215"/>
                      <a:pt x="178" y="20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9" name="Полилиния 10"/>
            <p:cNvSpPr>
              <a:spLocks/>
            </p:cNvSpPr>
            <p:nvPr/>
          </p:nvSpPr>
          <p:spPr bwMode="auto">
            <a:xfrm rot="19613158" flipH="1">
              <a:off x="1682146" y="5813019"/>
              <a:ext cx="502445" cy="552636"/>
            </a:xfrm>
            <a:custGeom>
              <a:avLst/>
              <a:gdLst>
                <a:gd name="T0" fmla="*/ 25245098 w 10000"/>
                <a:gd name="T1" fmla="*/ 26730713 h 9998"/>
                <a:gd name="T2" fmla="*/ 5205531 w 10000"/>
                <a:gd name="T3" fmla="*/ 21952219 h 9998"/>
                <a:gd name="T4" fmla="*/ 10496930 w 10000"/>
                <a:gd name="T5" fmla="*/ 21391 h 9998"/>
                <a:gd name="T6" fmla="*/ 1837843 w 10000"/>
                <a:gd name="T7" fmla="*/ 24255900 h 9998"/>
                <a:gd name="T8" fmla="*/ 1514721 w 10000"/>
                <a:gd name="T9" fmla="*/ 24607281 h 9998"/>
                <a:gd name="T10" fmla="*/ 25245098 w 10000"/>
                <a:gd name="T11" fmla="*/ 26730713 h 999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Полилиния 23"/>
            <p:cNvSpPr>
              <a:spLocks/>
            </p:cNvSpPr>
            <p:nvPr/>
          </p:nvSpPr>
          <p:spPr bwMode="auto">
            <a:xfrm flipH="1">
              <a:off x="2304810" y="5031266"/>
              <a:ext cx="344488" cy="344488"/>
            </a:xfrm>
            <a:custGeom>
              <a:avLst/>
              <a:gdLst>
                <a:gd name="T0" fmla="*/ 1098814649 w 108"/>
                <a:gd name="T1" fmla="*/ 488362775 h 108"/>
                <a:gd name="T2" fmla="*/ 997072670 w 108"/>
                <a:gd name="T3" fmla="*/ 417143071 h 108"/>
                <a:gd name="T4" fmla="*/ 1037770100 w 108"/>
                <a:gd name="T5" fmla="*/ 305225937 h 108"/>
                <a:gd name="T6" fmla="*/ 854633262 w 108"/>
                <a:gd name="T7" fmla="*/ 284878817 h 108"/>
                <a:gd name="T8" fmla="*/ 864808417 w 108"/>
                <a:gd name="T9" fmla="*/ 101741979 h 108"/>
                <a:gd name="T10" fmla="*/ 702021888 w 108"/>
                <a:gd name="T11" fmla="*/ 162786529 h 108"/>
                <a:gd name="T12" fmla="*/ 630802184 w 108"/>
                <a:gd name="T13" fmla="*/ 0 h 108"/>
                <a:gd name="T14" fmla="*/ 529060205 w 108"/>
                <a:gd name="T15" fmla="*/ 101741979 h 108"/>
                <a:gd name="T16" fmla="*/ 417143071 w 108"/>
                <a:gd name="T17" fmla="*/ 10175155 h 108"/>
                <a:gd name="T18" fmla="*/ 356098521 w 108"/>
                <a:gd name="T19" fmla="*/ 162786529 h 108"/>
                <a:gd name="T20" fmla="*/ 203483958 w 108"/>
                <a:gd name="T21" fmla="*/ 122089099 h 108"/>
                <a:gd name="T22" fmla="*/ 213659113 w 108"/>
                <a:gd name="T23" fmla="*/ 274703662 h 108"/>
                <a:gd name="T24" fmla="*/ 61044549 w 108"/>
                <a:gd name="T25" fmla="*/ 295050782 h 108"/>
                <a:gd name="T26" fmla="*/ 183136838 w 108"/>
                <a:gd name="T27" fmla="*/ 478187620 h 108"/>
                <a:gd name="T28" fmla="*/ 0 w 108"/>
                <a:gd name="T29" fmla="*/ 610451874 h 108"/>
                <a:gd name="T30" fmla="*/ 101741979 w 108"/>
                <a:gd name="T31" fmla="*/ 681671579 h 108"/>
                <a:gd name="T32" fmla="*/ 50872584 w 108"/>
                <a:gd name="T33" fmla="*/ 793588712 h 108"/>
                <a:gd name="T34" fmla="*/ 244181388 w 108"/>
                <a:gd name="T35" fmla="*/ 813935832 h 108"/>
                <a:gd name="T36" fmla="*/ 234006233 w 108"/>
                <a:gd name="T37" fmla="*/ 997072670 h 108"/>
                <a:gd name="T38" fmla="*/ 396792761 w 108"/>
                <a:gd name="T39" fmla="*/ 936028121 h 108"/>
                <a:gd name="T40" fmla="*/ 468012466 w 108"/>
                <a:gd name="T41" fmla="*/ 1088639495 h 108"/>
                <a:gd name="T42" fmla="*/ 569754445 w 108"/>
                <a:gd name="T43" fmla="*/ 986897516 h 108"/>
                <a:gd name="T44" fmla="*/ 681671579 w 108"/>
                <a:gd name="T45" fmla="*/ 1078467530 h 108"/>
                <a:gd name="T46" fmla="*/ 742716128 w 108"/>
                <a:gd name="T47" fmla="*/ 925852966 h 108"/>
                <a:gd name="T48" fmla="*/ 895330691 w 108"/>
                <a:gd name="T49" fmla="*/ 976725551 h 108"/>
                <a:gd name="T50" fmla="*/ 885155537 w 108"/>
                <a:gd name="T51" fmla="*/ 824110987 h 108"/>
                <a:gd name="T52" fmla="*/ 1037770100 w 108"/>
                <a:gd name="T53" fmla="*/ 793588712 h 108"/>
                <a:gd name="T54" fmla="*/ 915677811 w 108"/>
                <a:gd name="T55" fmla="*/ 610451874 h 108"/>
                <a:gd name="T56" fmla="*/ 1098814649 w 108"/>
                <a:gd name="T57" fmla="*/ 488362775 h 10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" name="Полилиния 24"/>
            <p:cNvSpPr>
              <a:spLocks/>
            </p:cNvSpPr>
            <p:nvPr/>
          </p:nvSpPr>
          <p:spPr bwMode="auto">
            <a:xfrm flipH="1">
              <a:off x="3150319" y="5854375"/>
              <a:ext cx="608927" cy="327464"/>
            </a:xfrm>
            <a:custGeom>
              <a:avLst/>
              <a:gdLst>
                <a:gd name="T0" fmla="*/ 0 w 10000"/>
                <a:gd name="T1" fmla="*/ 110692 h 9940"/>
                <a:gd name="T2" fmla="*/ 37079209 w 10000"/>
                <a:gd name="T3" fmla="*/ 10684880 h 9940"/>
                <a:gd name="T4" fmla="*/ 0 w 10000"/>
                <a:gd name="T5" fmla="*/ 110692 h 994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0000" h="9940">
                  <a:moveTo>
                    <a:pt x="0" y="102"/>
                  </a:moveTo>
                  <a:cubicBezTo>
                    <a:pt x="1254" y="6563"/>
                    <a:pt x="7749" y="10625"/>
                    <a:pt x="10000" y="9845"/>
                  </a:cubicBezTo>
                  <a:cubicBezTo>
                    <a:pt x="8788" y="5251"/>
                    <a:pt x="2814" y="-86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Полилиния 25"/>
            <p:cNvSpPr>
              <a:spLocks/>
            </p:cNvSpPr>
            <p:nvPr/>
          </p:nvSpPr>
          <p:spPr bwMode="auto">
            <a:xfrm flipH="1">
              <a:off x="3120197" y="5377348"/>
              <a:ext cx="349680" cy="396781"/>
            </a:xfrm>
            <a:custGeom>
              <a:avLst/>
              <a:gdLst>
                <a:gd name="T0" fmla="*/ 11740961 w 10000"/>
                <a:gd name="T1" fmla="*/ 764975 h 10285"/>
                <a:gd name="T2" fmla="*/ 431645 w 10000"/>
                <a:gd name="T3" fmla="*/ 11046213 h 10285"/>
                <a:gd name="T4" fmla="*/ 1435506 w 10000"/>
                <a:gd name="T5" fmla="*/ 11540367 h 10285"/>
                <a:gd name="T6" fmla="*/ 8452955 w 10000"/>
                <a:gd name="T7" fmla="*/ 14756588 h 10285"/>
                <a:gd name="T8" fmla="*/ 2104374 w 10000"/>
                <a:gd name="T9" fmla="*/ 11166771 h 10285"/>
                <a:gd name="T10" fmla="*/ 11740961 w 10000"/>
                <a:gd name="T11" fmla="*/ 764975 h 1028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Полилиния 26"/>
            <p:cNvSpPr>
              <a:spLocks/>
            </p:cNvSpPr>
            <p:nvPr/>
          </p:nvSpPr>
          <p:spPr bwMode="auto">
            <a:xfrm flipH="1">
              <a:off x="1933172" y="5246797"/>
              <a:ext cx="198438" cy="198438"/>
            </a:xfrm>
            <a:custGeom>
              <a:avLst/>
              <a:gdLst>
                <a:gd name="T0" fmla="*/ 583903815 w 62"/>
                <a:gd name="T1" fmla="*/ 327806774 h 62"/>
                <a:gd name="T2" fmla="*/ 635123223 w 62"/>
                <a:gd name="T3" fmla="*/ 266342203 h 62"/>
                <a:gd name="T4" fmla="*/ 532684407 w 62"/>
                <a:gd name="T5" fmla="*/ 225364756 h 62"/>
                <a:gd name="T6" fmla="*/ 573658653 w 62"/>
                <a:gd name="T7" fmla="*/ 122925940 h 62"/>
                <a:gd name="T8" fmla="*/ 471219837 w 62"/>
                <a:gd name="T9" fmla="*/ 133171102 h 62"/>
                <a:gd name="T10" fmla="*/ 460977875 w 62"/>
                <a:gd name="T11" fmla="*/ 30732285 h 62"/>
                <a:gd name="T12" fmla="*/ 379026182 w 62"/>
                <a:gd name="T13" fmla="*/ 71706531 h 62"/>
                <a:gd name="T14" fmla="*/ 338048735 w 62"/>
                <a:gd name="T15" fmla="*/ 0 h 62"/>
                <a:gd name="T16" fmla="*/ 276587365 w 62"/>
                <a:gd name="T17" fmla="*/ 71706531 h 62"/>
                <a:gd name="T18" fmla="*/ 204877633 w 62"/>
                <a:gd name="T19" fmla="*/ 20487123 h 62"/>
                <a:gd name="T20" fmla="*/ 184390510 w 62"/>
                <a:gd name="T21" fmla="*/ 112683978 h 62"/>
                <a:gd name="T22" fmla="*/ 92196855 w 62"/>
                <a:gd name="T23" fmla="*/ 92196855 h 62"/>
                <a:gd name="T24" fmla="*/ 133171102 w 62"/>
                <a:gd name="T25" fmla="*/ 215122795 h 62"/>
                <a:gd name="T26" fmla="*/ 10245162 w 62"/>
                <a:gd name="T27" fmla="*/ 256097041 h 62"/>
                <a:gd name="T28" fmla="*/ 51219408 w 62"/>
                <a:gd name="T29" fmla="*/ 307316450 h 62"/>
                <a:gd name="T30" fmla="*/ 0 w 62"/>
                <a:gd name="T31" fmla="*/ 368781020 h 62"/>
                <a:gd name="T32" fmla="*/ 102438817 w 62"/>
                <a:gd name="T33" fmla="*/ 409758467 h 62"/>
                <a:gd name="T34" fmla="*/ 61464570 w 62"/>
                <a:gd name="T35" fmla="*/ 512197284 h 62"/>
                <a:gd name="T36" fmla="*/ 163903387 w 62"/>
                <a:gd name="T37" fmla="*/ 501952122 h 62"/>
                <a:gd name="T38" fmla="*/ 174145348 w 62"/>
                <a:gd name="T39" fmla="*/ 604390938 h 62"/>
                <a:gd name="T40" fmla="*/ 256097041 w 62"/>
                <a:gd name="T41" fmla="*/ 563416692 h 62"/>
                <a:gd name="T42" fmla="*/ 297074488 w 62"/>
                <a:gd name="T43" fmla="*/ 635123223 h 62"/>
                <a:gd name="T44" fmla="*/ 358535858 w 62"/>
                <a:gd name="T45" fmla="*/ 563416692 h 62"/>
                <a:gd name="T46" fmla="*/ 430245590 w 62"/>
                <a:gd name="T47" fmla="*/ 614636100 h 62"/>
                <a:gd name="T48" fmla="*/ 450732713 w 62"/>
                <a:gd name="T49" fmla="*/ 522439245 h 62"/>
                <a:gd name="T50" fmla="*/ 542926368 w 62"/>
                <a:gd name="T51" fmla="*/ 542926368 h 62"/>
                <a:gd name="T52" fmla="*/ 512197284 w 62"/>
                <a:gd name="T53" fmla="*/ 420000428 h 62"/>
                <a:gd name="T54" fmla="*/ 624878061 w 62"/>
                <a:gd name="T55" fmla="*/ 379026182 h 62"/>
                <a:gd name="T56" fmla="*/ 583903815 w 62"/>
                <a:gd name="T57" fmla="*/ 327806774 h 6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Полилиния 27"/>
            <p:cNvSpPr>
              <a:spLocks/>
            </p:cNvSpPr>
            <p:nvPr/>
          </p:nvSpPr>
          <p:spPr bwMode="auto">
            <a:xfrm flipH="1">
              <a:off x="1592467" y="6047086"/>
              <a:ext cx="193666" cy="198469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grpSp>
          <p:nvGrpSpPr>
            <p:cNvPr id="15" name="Группа 74"/>
            <p:cNvGrpSpPr>
              <a:grpSpLocks/>
            </p:cNvGrpSpPr>
            <p:nvPr/>
          </p:nvGrpSpPr>
          <p:grpSpPr bwMode="auto">
            <a:xfrm>
              <a:off x="749894" y="5783561"/>
              <a:ext cx="325521" cy="364355"/>
              <a:chOff x="2114915" y="2460535"/>
              <a:chExt cx="452438" cy="506413"/>
            </a:xfrm>
          </p:grpSpPr>
          <p:sp>
            <p:nvSpPr>
              <p:cNvPr id="97" name="Полилиния 28"/>
              <p:cNvSpPr>
                <a:spLocks/>
              </p:cNvSpPr>
              <p:nvPr/>
            </p:nvSpPr>
            <p:spPr bwMode="auto">
              <a:xfrm flipH="1">
                <a:off x="2114426" y="2513440"/>
                <a:ext cx="430238" cy="452395"/>
              </a:xfrm>
              <a:custGeom>
                <a:avLst/>
                <a:gdLst>
                  <a:gd name="T0" fmla="*/ 19 w 135"/>
                  <a:gd name="T1" fmla="*/ 32 h 141"/>
                  <a:gd name="T2" fmla="*/ 9 w 135"/>
                  <a:gd name="T3" fmla="*/ 100 h 141"/>
                  <a:gd name="T4" fmla="*/ 66 w 135"/>
                  <a:gd name="T5" fmla="*/ 135 h 141"/>
                  <a:gd name="T6" fmla="*/ 88 w 135"/>
                  <a:gd name="T7" fmla="*/ 90 h 141"/>
                  <a:gd name="T8" fmla="*/ 126 w 135"/>
                  <a:gd name="T9" fmla="*/ 63 h 141"/>
                  <a:gd name="T10" fmla="*/ 19 w 135"/>
                  <a:gd name="T11" fmla="*/ 3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41">
                    <a:moveTo>
                      <a:pt x="19" y="32"/>
                    </a:moveTo>
                    <a:cubicBezTo>
                      <a:pt x="7" y="39"/>
                      <a:pt x="0" y="77"/>
                      <a:pt x="9" y="100"/>
                    </a:cubicBezTo>
                    <a:cubicBezTo>
                      <a:pt x="21" y="129"/>
                      <a:pt x="53" y="141"/>
                      <a:pt x="66" y="135"/>
                    </a:cubicBezTo>
                    <a:cubicBezTo>
                      <a:pt x="87" y="124"/>
                      <a:pt x="92" y="107"/>
                      <a:pt x="88" y="90"/>
                    </a:cubicBezTo>
                    <a:cubicBezTo>
                      <a:pt x="109" y="86"/>
                      <a:pt x="124" y="73"/>
                      <a:pt x="126" y="63"/>
                    </a:cubicBezTo>
                    <a:cubicBezTo>
                      <a:pt x="135" y="0"/>
                      <a:pt x="42" y="7"/>
                      <a:pt x="19" y="3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98" name="Полилиния 29"/>
              <p:cNvSpPr>
                <a:spLocks/>
              </p:cNvSpPr>
              <p:nvPr/>
            </p:nvSpPr>
            <p:spPr bwMode="auto">
              <a:xfrm flipH="1">
                <a:off x="2123251" y="2460477"/>
                <a:ext cx="443476" cy="507565"/>
              </a:xfrm>
              <a:custGeom>
                <a:avLst/>
                <a:gdLst>
                  <a:gd name="T0" fmla="*/ 85 w 139"/>
                  <a:gd name="T1" fmla="*/ 46 h 158"/>
                  <a:gd name="T2" fmla="*/ 138 w 139"/>
                  <a:gd name="T3" fmla="*/ 23 h 158"/>
                  <a:gd name="T4" fmla="*/ 27 w 139"/>
                  <a:gd name="T5" fmla="*/ 42 h 158"/>
                  <a:gd name="T6" fmla="*/ 24 w 139"/>
                  <a:gd name="T7" fmla="*/ 42 h 158"/>
                  <a:gd name="T8" fmla="*/ 24 w 139"/>
                  <a:gd name="T9" fmla="*/ 45 h 158"/>
                  <a:gd name="T10" fmla="*/ 5 w 139"/>
                  <a:gd name="T11" fmla="*/ 98 h 158"/>
                  <a:gd name="T12" fmla="*/ 11 w 139"/>
                  <a:gd name="T13" fmla="*/ 155 h 158"/>
                  <a:gd name="T14" fmla="*/ 32 w 139"/>
                  <a:gd name="T15" fmla="*/ 60 h 158"/>
                  <a:gd name="T16" fmla="*/ 58 w 139"/>
                  <a:gd name="T17" fmla="*/ 90 h 158"/>
                  <a:gd name="T18" fmla="*/ 109 w 139"/>
                  <a:gd name="T19" fmla="*/ 117 h 158"/>
                  <a:gd name="T20" fmla="*/ 43 w 139"/>
                  <a:gd name="T21" fmla="*/ 48 h 158"/>
                  <a:gd name="T22" fmla="*/ 85 w 139"/>
                  <a:gd name="T23" fmla="*/ 46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9" h="158">
                    <a:moveTo>
                      <a:pt x="85" y="46"/>
                    </a:moveTo>
                    <a:cubicBezTo>
                      <a:pt x="115" y="41"/>
                      <a:pt x="139" y="28"/>
                      <a:pt x="138" y="23"/>
                    </a:cubicBezTo>
                    <a:cubicBezTo>
                      <a:pt x="133" y="0"/>
                      <a:pt x="34" y="29"/>
                      <a:pt x="27" y="42"/>
                    </a:cubicBezTo>
                    <a:cubicBezTo>
                      <a:pt x="25" y="42"/>
                      <a:pt x="25" y="42"/>
                      <a:pt x="24" y="42"/>
                    </a:cubicBezTo>
                    <a:cubicBezTo>
                      <a:pt x="24" y="43"/>
                      <a:pt x="24" y="44"/>
                      <a:pt x="24" y="45"/>
                    </a:cubicBezTo>
                    <a:cubicBezTo>
                      <a:pt x="18" y="51"/>
                      <a:pt x="8" y="77"/>
                      <a:pt x="5" y="98"/>
                    </a:cubicBezTo>
                    <a:cubicBezTo>
                      <a:pt x="0" y="129"/>
                      <a:pt x="6" y="155"/>
                      <a:pt x="11" y="155"/>
                    </a:cubicBezTo>
                    <a:cubicBezTo>
                      <a:pt x="30" y="158"/>
                      <a:pt x="35" y="91"/>
                      <a:pt x="32" y="60"/>
                    </a:cubicBezTo>
                    <a:cubicBezTo>
                      <a:pt x="38" y="69"/>
                      <a:pt x="48" y="81"/>
                      <a:pt x="58" y="90"/>
                    </a:cubicBezTo>
                    <a:cubicBezTo>
                      <a:pt x="81" y="111"/>
                      <a:pt x="106" y="121"/>
                      <a:pt x="109" y="117"/>
                    </a:cubicBezTo>
                    <a:cubicBezTo>
                      <a:pt x="121" y="103"/>
                      <a:pt x="72" y="63"/>
                      <a:pt x="43" y="48"/>
                    </a:cubicBezTo>
                    <a:cubicBezTo>
                      <a:pt x="55" y="49"/>
                      <a:pt x="71" y="49"/>
                      <a:pt x="85" y="46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</p:grpSp>
        <p:sp>
          <p:nvSpPr>
            <p:cNvPr id="16" name="Полилиния 30"/>
            <p:cNvSpPr>
              <a:spLocks noEditPoints="1"/>
            </p:cNvSpPr>
            <p:nvPr/>
          </p:nvSpPr>
          <p:spPr bwMode="auto">
            <a:xfrm flipH="1">
              <a:off x="1416049" y="5482877"/>
              <a:ext cx="4602163" cy="879475"/>
            </a:xfrm>
            <a:custGeom>
              <a:avLst/>
              <a:gdLst>
                <a:gd name="T0" fmla="*/ 2147483647 w 1444"/>
                <a:gd name="T1" fmla="*/ 286379447 h 275"/>
                <a:gd name="T2" fmla="*/ 2147483647 w 1444"/>
                <a:gd name="T3" fmla="*/ 214783785 h 275"/>
                <a:gd name="T4" fmla="*/ 2147483647 w 1444"/>
                <a:gd name="T5" fmla="*/ 1217107052 h 275"/>
                <a:gd name="T6" fmla="*/ 2147483647 w 1444"/>
                <a:gd name="T7" fmla="*/ 889817626 h 275"/>
                <a:gd name="T8" fmla="*/ 2147483647 w 1444"/>
                <a:gd name="T9" fmla="*/ 562528200 h 275"/>
                <a:gd name="T10" fmla="*/ 2147483647 w 1444"/>
                <a:gd name="T11" fmla="*/ 71595661 h 275"/>
                <a:gd name="T12" fmla="*/ 2147483647 w 1444"/>
                <a:gd name="T13" fmla="*/ 0 h 275"/>
                <a:gd name="T14" fmla="*/ 2147483647 w 1444"/>
                <a:gd name="T15" fmla="*/ 542073211 h 275"/>
                <a:gd name="T16" fmla="*/ 2147483647 w 1444"/>
                <a:gd name="T17" fmla="*/ 1258017030 h 275"/>
                <a:gd name="T18" fmla="*/ 0 w 1444"/>
                <a:gd name="T19" fmla="*/ 2117152172 h 275"/>
                <a:gd name="T20" fmla="*/ 20314534 w 1444"/>
                <a:gd name="T21" fmla="*/ 2147483647 h 275"/>
                <a:gd name="T22" fmla="*/ 2147483647 w 1444"/>
                <a:gd name="T23" fmla="*/ 1319385197 h 275"/>
                <a:gd name="T24" fmla="*/ 2147483647 w 1444"/>
                <a:gd name="T25" fmla="*/ 1319385197 h 275"/>
                <a:gd name="T26" fmla="*/ 2147483647 w 1444"/>
                <a:gd name="T27" fmla="*/ 2147483647 h 275"/>
                <a:gd name="T28" fmla="*/ 2147483647 w 1444"/>
                <a:gd name="T29" fmla="*/ 2147483647 h 275"/>
                <a:gd name="T30" fmla="*/ 2147483647 w 1444"/>
                <a:gd name="T31" fmla="*/ 1319385197 h 275"/>
                <a:gd name="T32" fmla="*/ 2147483647 w 1444"/>
                <a:gd name="T33" fmla="*/ 286379447 h 275"/>
                <a:gd name="T34" fmla="*/ 2147483647 w 1444"/>
                <a:gd name="T35" fmla="*/ 1217107052 h 275"/>
                <a:gd name="T36" fmla="*/ 2147483647 w 1444"/>
                <a:gd name="T37" fmla="*/ 1247789536 h 275"/>
                <a:gd name="T38" fmla="*/ 2147483647 w 1444"/>
                <a:gd name="T39" fmla="*/ 971640782 h 275"/>
                <a:gd name="T40" fmla="*/ 2147483647 w 1444"/>
                <a:gd name="T41" fmla="*/ 1227334546 h 275"/>
                <a:gd name="T42" fmla="*/ 2147483647 w 1444"/>
                <a:gd name="T43" fmla="*/ 1217107052 h 275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444" h="275">
                  <a:moveTo>
                    <a:pt x="1444" y="28"/>
                  </a:moveTo>
                  <a:cubicBezTo>
                    <a:pt x="1438" y="21"/>
                    <a:pt x="1438" y="21"/>
                    <a:pt x="1438" y="21"/>
                  </a:cubicBezTo>
                  <a:cubicBezTo>
                    <a:pt x="1333" y="100"/>
                    <a:pt x="1207" y="117"/>
                    <a:pt x="1045" y="119"/>
                  </a:cubicBezTo>
                  <a:cubicBezTo>
                    <a:pt x="1034" y="107"/>
                    <a:pt x="1022" y="96"/>
                    <a:pt x="1008" y="87"/>
                  </a:cubicBezTo>
                  <a:cubicBezTo>
                    <a:pt x="981" y="70"/>
                    <a:pt x="951" y="60"/>
                    <a:pt x="918" y="55"/>
                  </a:cubicBezTo>
                  <a:cubicBezTo>
                    <a:pt x="975" y="7"/>
                    <a:pt x="975" y="7"/>
                    <a:pt x="975" y="7"/>
                  </a:cubicBezTo>
                  <a:cubicBezTo>
                    <a:pt x="969" y="0"/>
                    <a:pt x="969" y="0"/>
                    <a:pt x="969" y="0"/>
                  </a:cubicBezTo>
                  <a:cubicBezTo>
                    <a:pt x="905" y="53"/>
                    <a:pt x="905" y="53"/>
                    <a:pt x="905" y="53"/>
                  </a:cubicBezTo>
                  <a:cubicBezTo>
                    <a:pt x="757" y="37"/>
                    <a:pt x="574" y="117"/>
                    <a:pt x="561" y="123"/>
                  </a:cubicBezTo>
                  <a:cubicBezTo>
                    <a:pt x="397" y="132"/>
                    <a:pt x="212" y="153"/>
                    <a:pt x="0" y="207"/>
                  </a:cubicBezTo>
                  <a:cubicBezTo>
                    <a:pt x="2" y="216"/>
                    <a:pt x="2" y="216"/>
                    <a:pt x="2" y="216"/>
                  </a:cubicBezTo>
                  <a:cubicBezTo>
                    <a:pt x="371" y="123"/>
                    <a:pt x="659" y="126"/>
                    <a:pt x="890" y="129"/>
                  </a:cubicBezTo>
                  <a:cubicBezTo>
                    <a:pt x="943" y="129"/>
                    <a:pt x="993" y="130"/>
                    <a:pt x="1040" y="129"/>
                  </a:cubicBezTo>
                  <a:cubicBezTo>
                    <a:pt x="1068" y="164"/>
                    <a:pt x="1082" y="213"/>
                    <a:pt x="1083" y="275"/>
                  </a:cubicBezTo>
                  <a:cubicBezTo>
                    <a:pt x="1092" y="275"/>
                    <a:pt x="1092" y="275"/>
                    <a:pt x="1092" y="275"/>
                  </a:cubicBezTo>
                  <a:cubicBezTo>
                    <a:pt x="1092" y="214"/>
                    <a:pt x="1079" y="165"/>
                    <a:pt x="1052" y="129"/>
                  </a:cubicBezTo>
                  <a:cubicBezTo>
                    <a:pt x="1212" y="126"/>
                    <a:pt x="1338" y="108"/>
                    <a:pt x="1444" y="28"/>
                  </a:cubicBezTo>
                  <a:moveTo>
                    <a:pt x="890" y="119"/>
                  </a:moveTo>
                  <a:cubicBezTo>
                    <a:pt x="799" y="118"/>
                    <a:pt x="699" y="117"/>
                    <a:pt x="589" y="122"/>
                  </a:cubicBezTo>
                  <a:cubicBezTo>
                    <a:pt x="664" y="93"/>
                    <a:pt x="883" y="18"/>
                    <a:pt x="1002" y="95"/>
                  </a:cubicBezTo>
                  <a:cubicBezTo>
                    <a:pt x="1013" y="102"/>
                    <a:pt x="1023" y="110"/>
                    <a:pt x="1032" y="120"/>
                  </a:cubicBezTo>
                  <a:cubicBezTo>
                    <a:pt x="987" y="120"/>
                    <a:pt x="940" y="120"/>
                    <a:pt x="890" y="11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7" name="Полилиния 31"/>
            <p:cNvSpPr>
              <a:spLocks/>
            </p:cNvSpPr>
            <p:nvPr/>
          </p:nvSpPr>
          <p:spPr bwMode="auto">
            <a:xfrm flipH="1">
              <a:off x="2806971" y="5393578"/>
              <a:ext cx="149225" cy="150813"/>
            </a:xfrm>
            <a:custGeom>
              <a:avLst/>
              <a:gdLst>
                <a:gd name="T0" fmla="*/ 110886875 w 47"/>
                <a:gd name="T1" fmla="*/ 113260563 h 47"/>
                <a:gd name="T2" fmla="*/ 70564375 w 47"/>
                <a:gd name="T3" fmla="*/ 411851050 h 47"/>
                <a:gd name="T4" fmla="*/ 362902500 w 47"/>
                <a:gd name="T5" fmla="*/ 380963264 h 47"/>
                <a:gd name="T6" fmla="*/ 403225000 w 47"/>
                <a:gd name="T7" fmla="*/ 82369568 h 47"/>
                <a:gd name="T8" fmla="*/ 110886875 w 47"/>
                <a:gd name="T9" fmla="*/ 113260563 h 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8" name="Полилиния 32"/>
            <p:cNvSpPr>
              <a:spLocks/>
            </p:cNvSpPr>
            <p:nvPr/>
          </p:nvSpPr>
          <p:spPr bwMode="auto">
            <a:xfrm flipH="1">
              <a:off x="2051052" y="5522596"/>
              <a:ext cx="892175" cy="895542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9" name="Полилиния 33"/>
            <p:cNvSpPr>
              <a:spLocks/>
            </p:cNvSpPr>
            <p:nvPr/>
          </p:nvSpPr>
          <p:spPr bwMode="auto">
            <a:xfrm flipH="1">
              <a:off x="2216501" y="5688259"/>
              <a:ext cx="561276" cy="564216"/>
            </a:xfrm>
            <a:custGeom>
              <a:avLst/>
              <a:gdLst>
                <a:gd name="T0" fmla="*/ 2147483647 w 95"/>
                <a:gd name="T1" fmla="*/ 1587288086 h 95"/>
                <a:gd name="T2" fmla="*/ 2147483647 w 95"/>
                <a:gd name="T3" fmla="*/ 1128740834 h 95"/>
                <a:gd name="T4" fmla="*/ 2147483647 w 95"/>
                <a:gd name="T5" fmla="*/ 599642826 h 95"/>
                <a:gd name="T6" fmla="*/ 2024575706 w 95"/>
                <a:gd name="T7" fmla="*/ 35272409 h 95"/>
                <a:gd name="T8" fmla="*/ 1570792922 w 95"/>
                <a:gd name="T9" fmla="*/ 70544817 h 95"/>
                <a:gd name="T10" fmla="*/ 1117004230 w 95"/>
                <a:gd name="T11" fmla="*/ 105817226 h 95"/>
                <a:gd name="T12" fmla="*/ 558505069 w 95"/>
                <a:gd name="T13" fmla="*/ 705460052 h 95"/>
                <a:gd name="T14" fmla="*/ 34905459 w 95"/>
                <a:gd name="T15" fmla="*/ 1305102877 h 95"/>
                <a:gd name="T16" fmla="*/ 69810918 w 95"/>
                <a:gd name="T17" fmla="*/ 1763656068 h 95"/>
                <a:gd name="T18" fmla="*/ 69810918 w 95"/>
                <a:gd name="T19" fmla="*/ 2147483647 h 95"/>
                <a:gd name="T20" fmla="*/ 663221446 w 95"/>
                <a:gd name="T21" fmla="*/ 2147483647 h 95"/>
                <a:gd name="T22" fmla="*/ 1256631974 w 95"/>
                <a:gd name="T23" fmla="*/ 2147483647 h 95"/>
                <a:gd name="T24" fmla="*/ 1745320217 w 95"/>
                <a:gd name="T25" fmla="*/ 2147483647 h 95"/>
                <a:gd name="T26" fmla="*/ 2147483647 w 95"/>
                <a:gd name="T27" fmla="*/ 2147483647 h 95"/>
                <a:gd name="T28" fmla="*/ 2147483647 w 95"/>
                <a:gd name="T29" fmla="*/ 2147483647 h 95"/>
                <a:gd name="T30" fmla="*/ 2147483647 w 95"/>
                <a:gd name="T31" fmla="*/ 2081113686 h 95"/>
                <a:gd name="T32" fmla="*/ 2147483647 w 95"/>
                <a:gd name="T33" fmla="*/ 1587288086 h 9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95" h="95">
                  <a:moveTo>
                    <a:pt x="93" y="45"/>
                  </a:moveTo>
                  <a:cubicBezTo>
                    <a:pt x="94" y="41"/>
                    <a:pt x="94" y="36"/>
                    <a:pt x="92" y="32"/>
                  </a:cubicBezTo>
                  <a:cubicBezTo>
                    <a:pt x="90" y="25"/>
                    <a:pt x="83" y="20"/>
                    <a:pt x="75" y="17"/>
                  </a:cubicBezTo>
                  <a:cubicBezTo>
                    <a:pt x="71" y="9"/>
                    <a:pt x="66" y="3"/>
                    <a:pt x="58" y="1"/>
                  </a:cubicBezTo>
                  <a:cubicBezTo>
                    <a:pt x="54" y="0"/>
                    <a:pt x="49" y="1"/>
                    <a:pt x="45" y="2"/>
                  </a:cubicBezTo>
                  <a:cubicBezTo>
                    <a:pt x="40" y="1"/>
                    <a:pt x="36" y="1"/>
                    <a:pt x="32" y="3"/>
                  </a:cubicBezTo>
                  <a:cubicBezTo>
                    <a:pt x="24" y="5"/>
                    <a:pt x="19" y="11"/>
                    <a:pt x="16" y="20"/>
                  </a:cubicBezTo>
                  <a:cubicBezTo>
                    <a:pt x="8" y="24"/>
                    <a:pt x="3" y="29"/>
                    <a:pt x="1" y="37"/>
                  </a:cubicBezTo>
                  <a:cubicBezTo>
                    <a:pt x="0" y="41"/>
                    <a:pt x="0" y="46"/>
                    <a:pt x="2" y="50"/>
                  </a:cubicBezTo>
                  <a:cubicBezTo>
                    <a:pt x="1" y="55"/>
                    <a:pt x="1" y="59"/>
                    <a:pt x="2" y="63"/>
                  </a:cubicBezTo>
                  <a:cubicBezTo>
                    <a:pt x="5" y="71"/>
                    <a:pt x="11" y="76"/>
                    <a:pt x="19" y="79"/>
                  </a:cubicBezTo>
                  <a:cubicBezTo>
                    <a:pt x="23" y="87"/>
                    <a:pt x="29" y="92"/>
                    <a:pt x="36" y="94"/>
                  </a:cubicBezTo>
                  <a:cubicBezTo>
                    <a:pt x="41" y="95"/>
                    <a:pt x="45" y="95"/>
                    <a:pt x="50" y="93"/>
                  </a:cubicBezTo>
                  <a:cubicBezTo>
                    <a:pt x="54" y="94"/>
                    <a:pt x="59" y="94"/>
                    <a:pt x="63" y="93"/>
                  </a:cubicBezTo>
                  <a:cubicBezTo>
                    <a:pt x="70" y="90"/>
                    <a:pt x="75" y="84"/>
                    <a:pt x="78" y="76"/>
                  </a:cubicBezTo>
                  <a:cubicBezTo>
                    <a:pt x="86" y="72"/>
                    <a:pt x="92" y="66"/>
                    <a:pt x="94" y="59"/>
                  </a:cubicBezTo>
                  <a:cubicBezTo>
                    <a:pt x="95" y="54"/>
                    <a:pt x="94" y="50"/>
                    <a:pt x="9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Полилиния 34"/>
            <p:cNvSpPr>
              <a:spLocks/>
            </p:cNvSpPr>
            <p:nvPr/>
          </p:nvSpPr>
          <p:spPr bwMode="auto">
            <a:xfrm flipH="1">
              <a:off x="690563" y="4988370"/>
              <a:ext cx="96838" cy="88900"/>
            </a:xfrm>
            <a:custGeom>
              <a:avLst/>
              <a:gdLst>
                <a:gd name="T0" fmla="*/ 72938382 w 30"/>
                <a:gd name="T1" fmla="*/ 50403125 h 28"/>
                <a:gd name="T2" fmla="*/ 52098844 w 30"/>
                <a:gd name="T3" fmla="*/ 231854375 h 28"/>
                <a:gd name="T4" fmla="*/ 239648227 w 30"/>
                <a:gd name="T5" fmla="*/ 231854375 h 28"/>
                <a:gd name="T6" fmla="*/ 270907533 w 30"/>
                <a:gd name="T7" fmla="*/ 50403125 h 28"/>
                <a:gd name="T8" fmla="*/ 72938382 w 30"/>
                <a:gd name="T9" fmla="*/ 50403125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Полилиния 73"/>
            <p:cNvSpPr>
              <a:spLocks/>
            </p:cNvSpPr>
            <p:nvPr/>
          </p:nvSpPr>
          <p:spPr bwMode="auto">
            <a:xfrm flipH="1">
              <a:off x="3957638" y="5064570"/>
              <a:ext cx="161925" cy="160338"/>
            </a:xfrm>
            <a:custGeom>
              <a:avLst/>
              <a:gdLst>
                <a:gd name="T0" fmla="*/ 504031250 w 51"/>
                <a:gd name="T1" fmla="*/ 215949632 h 50"/>
                <a:gd name="T2" fmla="*/ 463708750 w 51"/>
                <a:gd name="T3" fmla="*/ 185100601 h 50"/>
                <a:gd name="T4" fmla="*/ 483870000 w 51"/>
                <a:gd name="T5" fmla="*/ 133683411 h 50"/>
                <a:gd name="T6" fmla="*/ 393144375 w 51"/>
                <a:gd name="T7" fmla="*/ 123399332 h 50"/>
                <a:gd name="T8" fmla="*/ 403225000 w 51"/>
                <a:gd name="T9" fmla="*/ 41133111 h 50"/>
                <a:gd name="T10" fmla="*/ 322580000 w 51"/>
                <a:gd name="T11" fmla="*/ 71982142 h 50"/>
                <a:gd name="T12" fmla="*/ 292338125 w 51"/>
                <a:gd name="T13" fmla="*/ 0 h 50"/>
                <a:gd name="T14" fmla="*/ 241935000 w 51"/>
                <a:gd name="T15" fmla="*/ 41133111 h 50"/>
                <a:gd name="T16" fmla="*/ 191531875 w 51"/>
                <a:gd name="T17" fmla="*/ 0 h 50"/>
                <a:gd name="T18" fmla="*/ 171370625 w 51"/>
                <a:gd name="T19" fmla="*/ 71982142 h 50"/>
                <a:gd name="T20" fmla="*/ 90725625 w 51"/>
                <a:gd name="T21" fmla="*/ 51417190 h 50"/>
                <a:gd name="T22" fmla="*/ 100806250 w 51"/>
                <a:gd name="T23" fmla="*/ 123399332 h 50"/>
                <a:gd name="T24" fmla="*/ 30241875 w 51"/>
                <a:gd name="T25" fmla="*/ 143967490 h 50"/>
                <a:gd name="T26" fmla="*/ 90725625 w 51"/>
                <a:gd name="T27" fmla="*/ 226233711 h 50"/>
                <a:gd name="T28" fmla="*/ 10080625 w 51"/>
                <a:gd name="T29" fmla="*/ 287931774 h 50"/>
                <a:gd name="T30" fmla="*/ 50403125 w 51"/>
                <a:gd name="T31" fmla="*/ 318784012 h 50"/>
                <a:gd name="T32" fmla="*/ 30241875 w 51"/>
                <a:gd name="T33" fmla="*/ 370197995 h 50"/>
                <a:gd name="T34" fmla="*/ 120967500 w 51"/>
                <a:gd name="T35" fmla="*/ 380482074 h 50"/>
                <a:gd name="T36" fmla="*/ 110886875 w 51"/>
                <a:gd name="T37" fmla="*/ 462748295 h 50"/>
                <a:gd name="T38" fmla="*/ 191531875 w 51"/>
                <a:gd name="T39" fmla="*/ 431899264 h 50"/>
                <a:gd name="T40" fmla="*/ 221773750 w 51"/>
                <a:gd name="T41" fmla="*/ 503881406 h 50"/>
                <a:gd name="T42" fmla="*/ 272176875 w 51"/>
                <a:gd name="T43" fmla="*/ 462748295 h 50"/>
                <a:gd name="T44" fmla="*/ 322580000 w 51"/>
                <a:gd name="T45" fmla="*/ 503881406 h 50"/>
                <a:gd name="T46" fmla="*/ 352821875 w 51"/>
                <a:gd name="T47" fmla="*/ 431899264 h 50"/>
                <a:gd name="T48" fmla="*/ 423386250 w 51"/>
                <a:gd name="T49" fmla="*/ 452464216 h 50"/>
                <a:gd name="T50" fmla="*/ 413305625 w 51"/>
                <a:gd name="T51" fmla="*/ 380482074 h 50"/>
                <a:gd name="T52" fmla="*/ 483870000 w 51"/>
                <a:gd name="T53" fmla="*/ 370197995 h 50"/>
                <a:gd name="T54" fmla="*/ 423386250 w 51"/>
                <a:gd name="T55" fmla="*/ 277650901 h 50"/>
                <a:gd name="T56" fmla="*/ 504031250 w 51"/>
                <a:gd name="T57" fmla="*/ 215949632 h 5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Полилиния 74"/>
            <p:cNvSpPr>
              <a:spLocks/>
            </p:cNvSpPr>
            <p:nvPr/>
          </p:nvSpPr>
          <p:spPr bwMode="auto">
            <a:xfrm flipH="1">
              <a:off x="3616524" y="6129448"/>
              <a:ext cx="282179" cy="283379"/>
            </a:xfrm>
            <a:custGeom>
              <a:avLst/>
              <a:gdLst>
                <a:gd name="T0" fmla="*/ 680555453 w 117"/>
                <a:gd name="T1" fmla="*/ 393041829 h 117"/>
                <a:gd name="T2" fmla="*/ 599121488 w 117"/>
                <a:gd name="T3" fmla="*/ 316778969 h 117"/>
                <a:gd name="T4" fmla="*/ 663106179 w 117"/>
                <a:gd name="T5" fmla="*/ 234652344 h 117"/>
                <a:gd name="T6" fmla="*/ 581672214 w 117"/>
                <a:gd name="T7" fmla="*/ 205318985 h 117"/>
                <a:gd name="T8" fmla="*/ 599121488 w 117"/>
                <a:gd name="T9" fmla="*/ 117326172 h 117"/>
                <a:gd name="T10" fmla="*/ 500238249 w 117"/>
                <a:gd name="T11" fmla="*/ 129058547 h 117"/>
                <a:gd name="T12" fmla="*/ 482786563 w 117"/>
                <a:gd name="T13" fmla="*/ 29330938 h 117"/>
                <a:gd name="T14" fmla="*/ 395535369 w 117"/>
                <a:gd name="T15" fmla="*/ 76262860 h 117"/>
                <a:gd name="T16" fmla="*/ 343185135 w 117"/>
                <a:gd name="T17" fmla="*/ 0 h 117"/>
                <a:gd name="T18" fmla="*/ 273385627 w 117"/>
                <a:gd name="T19" fmla="*/ 117326172 h 117"/>
                <a:gd name="T20" fmla="*/ 151233473 w 117"/>
                <a:gd name="T21" fmla="*/ 52795688 h 117"/>
                <a:gd name="T22" fmla="*/ 145418656 w 117"/>
                <a:gd name="T23" fmla="*/ 129058547 h 117"/>
                <a:gd name="T24" fmla="*/ 69799508 w 117"/>
                <a:gd name="T25" fmla="*/ 134924735 h 117"/>
                <a:gd name="T26" fmla="*/ 110517697 w 117"/>
                <a:gd name="T27" fmla="*/ 246384719 h 117"/>
                <a:gd name="T28" fmla="*/ 5817229 w 117"/>
                <a:gd name="T29" fmla="*/ 293314219 h 117"/>
                <a:gd name="T30" fmla="*/ 87251194 w 117"/>
                <a:gd name="T31" fmla="*/ 363710891 h 117"/>
                <a:gd name="T32" fmla="*/ 17449274 w 117"/>
                <a:gd name="T33" fmla="*/ 451703704 h 117"/>
                <a:gd name="T34" fmla="*/ 104700468 w 117"/>
                <a:gd name="T35" fmla="*/ 475168454 h 117"/>
                <a:gd name="T36" fmla="*/ 81433965 w 117"/>
                <a:gd name="T37" fmla="*/ 569029876 h 117"/>
                <a:gd name="T38" fmla="*/ 186134433 w 117"/>
                <a:gd name="T39" fmla="*/ 557297501 h 117"/>
                <a:gd name="T40" fmla="*/ 203586119 w 117"/>
                <a:gd name="T41" fmla="*/ 657025111 h 117"/>
                <a:gd name="T42" fmla="*/ 285020084 w 117"/>
                <a:gd name="T43" fmla="*/ 604227001 h 117"/>
                <a:gd name="T44" fmla="*/ 343185135 w 117"/>
                <a:gd name="T45" fmla="*/ 686356048 h 117"/>
                <a:gd name="T46" fmla="*/ 407169826 w 117"/>
                <a:gd name="T47" fmla="*/ 563163689 h 117"/>
                <a:gd name="T48" fmla="*/ 529321980 w 117"/>
                <a:gd name="T49" fmla="*/ 627694173 h 117"/>
                <a:gd name="T50" fmla="*/ 540954026 w 117"/>
                <a:gd name="T51" fmla="*/ 551431314 h 117"/>
                <a:gd name="T52" fmla="*/ 610755945 w 117"/>
                <a:gd name="T53" fmla="*/ 545565126 h 117"/>
                <a:gd name="T54" fmla="*/ 570037757 w 117"/>
                <a:gd name="T55" fmla="*/ 439971329 h 117"/>
                <a:gd name="T56" fmla="*/ 680555453 w 117"/>
                <a:gd name="T57" fmla="*/ 393041829 h 11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Полилиния 75"/>
            <p:cNvSpPr>
              <a:spLocks/>
            </p:cNvSpPr>
            <p:nvPr/>
          </p:nvSpPr>
          <p:spPr bwMode="auto">
            <a:xfrm flipH="1">
              <a:off x="4164013" y="6440932"/>
              <a:ext cx="12700" cy="0"/>
            </a:xfrm>
            <a:custGeom>
              <a:avLst/>
              <a:gdLst>
                <a:gd name="T0" fmla="*/ 20161250 w 8"/>
                <a:gd name="T1" fmla="*/ 0 w 8"/>
                <a:gd name="T2" fmla="*/ 20161250 w 8"/>
                <a:gd name="T3" fmla="*/ 0 60000 65536"/>
                <a:gd name="T4" fmla="*/ 0 60000 65536"/>
                <a:gd name="T5" fmla="*/ 0 60000 65536"/>
              </a:gdLst>
              <a:ahLst/>
              <a:cxnLst>
                <a:cxn ang="T3">
                  <a:pos x="T0" y="0"/>
                </a:cxn>
                <a:cxn ang="T4">
                  <a:pos x="T1" y="0"/>
                </a:cxn>
                <a:cxn ang="T5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4" name="Строка 76"/>
            <p:cNvSpPr>
              <a:spLocks noChangeShapeType="1"/>
            </p:cNvSpPr>
            <p:nvPr/>
          </p:nvSpPr>
          <p:spPr bwMode="auto">
            <a:xfrm>
              <a:off x="4164013" y="6440932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5" name="Полилиния 78"/>
            <p:cNvSpPr>
              <a:spLocks/>
            </p:cNvSpPr>
            <p:nvPr/>
          </p:nvSpPr>
          <p:spPr bwMode="auto">
            <a:xfrm flipH="1">
              <a:off x="3670301" y="5452753"/>
              <a:ext cx="719138" cy="723900"/>
            </a:xfrm>
            <a:custGeom>
              <a:avLst/>
              <a:gdLst>
                <a:gd name="T0" fmla="*/ 2147483647 w 226"/>
                <a:gd name="T1" fmla="*/ 861825372 h 226"/>
                <a:gd name="T2" fmla="*/ 1974431563 w 226"/>
                <a:gd name="T3" fmla="*/ 666888070 h 226"/>
                <a:gd name="T4" fmla="*/ 1964306355 w 226"/>
                <a:gd name="T5" fmla="*/ 656628550 h 226"/>
                <a:gd name="T6" fmla="*/ 1964306355 w 226"/>
                <a:gd name="T7" fmla="*/ 646369029 h 226"/>
                <a:gd name="T8" fmla="*/ 1903555104 w 226"/>
                <a:gd name="T9" fmla="*/ 359092837 h 226"/>
                <a:gd name="T10" fmla="*/ 1407416707 w 226"/>
                <a:gd name="T11" fmla="*/ 102598411 h 226"/>
                <a:gd name="T12" fmla="*/ 840398668 w 226"/>
                <a:gd name="T13" fmla="*/ 92338890 h 226"/>
                <a:gd name="T14" fmla="*/ 658144915 w 226"/>
                <a:gd name="T15" fmla="*/ 307795233 h 226"/>
                <a:gd name="T16" fmla="*/ 648019707 w 226"/>
                <a:gd name="T17" fmla="*/ 318054754 h 226"/>
                <a:gd name="T18" fmla="*/ 637894498 w 226"/>
                <a:gd name="T19" fmla="*/ 318054754 h 226"/>
                <a:gd name="T20" fmla="*/ 354385479 w 226"/>
                <a:gd name="T21" fmla="*/ 389874603 h 226"/>
                <a:gd name="T22" fmla="*/ 101252085 w 226"/>
                <a:gd name="T23" fmla="*/ 892603934 h 226"/>
                <a:gd name="T24" fmla="*/ 91126876 w 226"/>
                <a:gd name="T25" fmla="*/ 1456896796 h 226"/>
                <a:gd name="T26" fmla="*/ 303759436 w 226"/>
                <a:gd name="T27" fmla="*/ 1651834098 h 226"/>
                <a:gd name="T28" fmla="*/ 313884645 w 226"/>
                <a:gd name="T29" fmla="*/ 1651834098 h 226"/>
                <a:gd name="T30" fmla="*/ 313884645 w 226"/>
                <a:gd name="T31" fmla="*/ 1662093619 h 226"/>
                <a:gd name="T32" fmla="*/ 374635896 w 226"/>
                <a:gd name="T33" fmla="*/ 1949366607 h 226"/>
                <a:gd name="T34" fmla="*/ 880899502 w 226"/>
                <a:gd name="T35" fmla="*/ 2147483647 h 226"/>
                <a:gd name="T36" fmla="*/ 1437792332 w 226"/>
                <a:gd name="T37" fmla="*/ 2147483647 h 226"/>
                <a:gd name="T38" fmla="*/ 1630171293 w 226"/>
                <a:gd name="T39" fmla="*/ 2000667414 h 226"/>
                <a:gd name="T40" fmla="*/ 1630171293 w 226"/>
                <a:gd name="T41" fmla="*/ 2000667414 h 226"/>
                <a:gd name="T42" fmla="*/ 1640296502 w 226"/>
                <a:gd name="T43" fmla="*/ 1990407893 h 226"/>
                <a:gd name="T44" fmla="*/ 1923805521 w 226"/>
                <a:gd name="T45" fmla="*/ 1928847565 h 226"/>
                <a:gd name="T46" fmla="*/ 2147483647 w 226"/>
                <a:gd name="T47" fmla="*/ 1426118234 h 226"/>
                <a:gd name="T48" fmla="*/ 2147483647 w 226"/>
                <a:gd name="T49" fmla="*/ 861825372 h 2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6" name="Полилиния 79"/>
            <p:cNvSpPr>
              <a:spLocks/>
            </p:cNvSpPr>
            <p:nvPr/>
          </p:nvSpPr>
          <p:spPr bwMode="auto">
            <a:xfrm flipH="1">
              <a:off x="3841852" y="5624743"/>
              <a:ext cx="376221" cy="381061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27" name="Полилиния 82"/>
            <p:cNvSpPr>
              <a:spLocks/>
            </p:cNvSpPr>
            <p:nvPr/>
          </p:nvSpPr>
          <p:spPr bwMode="auto">
            <a:xfrm flipH="1">
              <a:off x="4379990" y="5958172"/>
              <a:ext cx="95246" cy="104792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28" name="Полилиния 83"/>
            <p:cNvSpPr>
              <a:spLocks/>
            </p:cNvSpPr>
            <p:nvPr/>
          </p:nvSpPr>
          <p:spPr bwMode="auto">
            <a:xfrm flipH="1">
              <a:off x="4529761" y="5694756"/>
              <a:ext cx="475102" cy="473402"/>
            </a:xfrm>
            <a:custGeom>
              <a:avLst/>
              <a:gdLst>
                <a:gd name="T0" fmla="*/ 1553802292 w 139"/>
                <a:gd name="T1" fmla="*/ 635470146 h 138"/>
                <a:gd name="T2" fmla="*/ 1413609604 w 139"/>
                <a:gd name="T3" fmla="*/ 494255701 h 138"/>
                <a:gd name="T4" fmla="*/ 1401926880 w 139"/>
                <a:gd name="T5" fmla="*/ 482485830 h 138"/>
                <a:gd name="T6" fmla="*/ 1401926880 w 139"/>
                <a:gd name="T7" fmla="*/ 482485830 h 138"/>
                <a:gd name="T8" fmla="*/ 1366878708 w 139"/>
                <a:gd name="T9" fmla="*/ 282432319 h 138"/>
                <a:gd name="T10" fmla="*/ 1028079712 w 139"/>
                <a:gd name="T11" fmla="*/ 82375378 h 138"/>
                <a:gd name="T12" fmla="*/ 630867096 w 139"/>
                <a:gd name="T13" fmla="*/ 58839066 h 138"/>
                <a:gd name="T14" fmla="*/ 490674408 w 139"/>
                <a:gd name="T15" fmla="*/ 211823382 h 138"/>
                <a:gd name="T16" fmla="*/ 490674408 w 139"/>
                <a:gd name="T17" fmla="*/ 211823382 h 138"/>
                <a:gd name="T18" fmla="*/ 478991684 w 139"/>
                <a:gd name="T19" fmla="*/ 211823382 h 138"/>
                <a:gd name="T20" fmla="*/ 280385376 w 139"/>
                <a:gd name="T21" fmla="*/ 247126135 h 138"/>
                <a:gd name="T22" fmla="*/ 93461792 w 139"/>
                <a:gd name="T23" fmla="*/ 588397521 h 138"/>
                <a:gd name="T24" fmla="*/ 58413620 w 139"/>
                <a:gd name="T25" fmla="*/ 988511402 h 138"/>
                <a:gd name="T26" fmla="*/ 210289032 w 139"/>
                <a:gd name="T27" fmla="*/ 1129725847 h 138"/>
                <a:gd name="T28" fmla="*/ 210289032 w 139"/>
                <a:gd name="T29" fmla="*/ 1129725847 h 138"/>
                <a:gd name="T30" fmla="*/ 221971756 w 139"/>
                <a:gd name="T31" fmla="*/ 1141495718 h 138"/>
                <a:gd name="T32" fmla="*/ 257019928 w 139"/>
                <a:gd name="T33" fmla="*/ 1341549229 h 138"/>
                <a:gd name="T34" fmla="*/ 595818924 w 139"/>
                <a:gd name="T35" fmla="*/ 1541606169 h 138"/>
                <a:gd name="T36" fmla="*/ 981348816 w 139"/>
                <a:gd name="T37" fmla="*/ 1565142482 h 138"/>
                <a:gd name="T38" fmla="*/ 1121541504 w 139"/>
                <a:gd name="T39" fmla="*/ 1412158166 h 138"/>
                <a:gd name="T40" fmla="*/ 1133224228 w 139"/>
                <a:gd name="T41" fmla="*/ 1412158166 h 138"/>
                <a:gd name="T42" fmla="*/ 1133224228 w 139"/>
                <a:gd name="T43" fmla="*/ 1412158166 h 138"/>
                <a:gd name="T44" fmla="*/ 1331830536 w 139"/>
                <a:gd name="T45" fmla="*/ 1376855413 h 138"/>
                <a:gd name="T46" fmla="*/ 1530436844 w 139"/>
                <a:gd name="T47" fmla="*/ 1023814156 h 138"/>
                <a:gd name="T48" fmla="*/ 1553802292 w 139"/>
                <a:gd name="T49" fmla="*/ 635470146 h 13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39" h="138">
                  <a:moveTo>
                    <a:pt x="133" y="54"/>
                  </a:moveTo>
                  <a:cubicBezTo>
                    <a:pt x="130" y="49"/>
                    <a:pt x="126" y="45"/>
                    <a:pt x="121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35"/>
                    <a:pt x="120" y="29"/>
                    <a:pt x="117" y="24"/>
                  </a:cubicBezTo>
                  <a:cubicBezTo>
                    <a:pt x="112" y="14"/>
                    <a:pt x="101" y="9"/>
                    <a:pt x="88" y="7"/>
                  </a:cubicBezTo>
                  <a:cubicBezTo>
                    <a:pt x="76" y="1"/>
                    <a:pt x="64" y="0"/>
                    <a:pt x="54" y="5"/>
                  </a:cubicBezTo>
                  <a:cubicBezTo>
                    <a:pt x="49" y="8"/>
                    <a:pt x="45" y="12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35" y="17"/>
                    <a:pt x="30" y="18"/>
                    <a:pt x="24" y="21"/>
                  </a:cubicBezTo>
                  <a:cubicBezTo>
                    <a:pt x="15" y="26"/>
                    <a:pt x="9" y="37"/>
                    <a:pt x="8" y="50"/>
                  </a:cubicBezTo>
                  <a:cubicBezTo>
                    <a:pt x="1" y="62"/>
                    <a:pt x="0" y="74"/>
                    <a:pt x="5" y="84"/>
                  </a:cubicBezTo>
                  <a:cubicBezTo>
                    <a:pt x="8" y="89"/>
                    <a:pt x="13" y="93"/>
                    <a:pt x="18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8" y="103"/>
                    <a:pt x="19" y="109"/>
                    <a:pt x="22" y="114"/>
                  </a:cubicBezTo>
                  <a:cubicBezTo>
                    <a:pt x="27" y="124"/>
                    <a:pt x="38" y="129"/>
                    <a:pt x="51" y="131"/>
                  </a:cubicBezTo>
                  <a:cubicBezTo>
                    <a:pt x="63" y="137"/>
                    <a:pt x="75" y="138"/>
                    <a:pt x="84" y="133"/>
                  </a:cubicBezTo>
                  <a:cubicBezTo>
                    <a:pt x="90" y="130"/>
                    <a:pt x="94" y="126"/>
                    <a:pt x="96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103" y="120"/>
                    <a:pt x="109" y="120"/>
                    <a:pt x="114" y="117"/>
                  </a:cubicBezTo>
                  <a:cubicBezTo>
                    <a:pt x="124" y="111"/>
                    <a:pt x="130" y="101"/>
                    <a:pt x="131" y="87"/>
                  </a:cubicBezTo>
                  <a:cubicBezTo>
                    <a:pt x="137" y="76"/>
                    <a:pt x="139" y="64"/>
                    <a:pt x="133" y="5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9" name="Полилиния 84"/>
            <p:cNvSpPr>
              <a:spLocks/>
            </p:cNvSpPr>
            <p:nvPr/>
          </p:nvSpPr>
          <p:spPr bwMode="auto">
            <a:xfrm flipH="1">
              <a:off x="2731164" y="5297224"/>
              <a:ext cx="302060" cy="296022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30" name="Полилиния 80"/>
            <p:cNvSpPr>
              <a:spLocks/>
            </p:cNvSpPr>
            <p:nvPr/>
          </p:nvSpPr>
          <p:spPr bwMode="auto">
            <a:xfrm flipH="1" flipV="1">
              <a:off x="286013" y="4608580"/>
              <a:ext cx="95246" cy="9526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31" name="Овал 30"/>
            <p:cNvSpPr/>
            <p:nvPr/>
          </p:nvSpPr>
          <p:spPr>
            <a:xfrm>
              <a:off x="457455" y="4675266"/>
              <a:ext cx="77784" cy="7621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533652" y="4191000"/>
              <a:ext cx="36511" cy="365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33" name="Овал 32"/>
            <p:cNvSpPr/>
            <p:nvPr/>
          </p:nvSpPr>
          <p:spPr>
            <a:xfrm>
              <a:off x="366972" y="4849919"/>
              <a:ext cx="36510" cy="365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grpSp>
          <p:nvGrpSpPr>
            <p:cNvPr id="34" name="Группа 93"/>
            <p:cNvGrpSpPr>
              <a:grpSpLocks/>
            </p:cNvGrpSpPr>
            <p:nvPr/>
          </p:nvGrpSpPr>
          <p:grpSpPr bwMode="auto">
            <a:xfrm>
              <a:off x="803704" y="4858573"/>
              <a:ext cx="1154448" cy="1149586"/>
              <a:chOff x="4277517" y="3752400"/>
              <a:chExt cx="1154448" cy="1149586"/>
            </a:xfrm>
          </p:grpSpPr>
          <p:sp>
            <p:nvSpPr>
              <p:cNvPr id="92" name="Полилиния 151"/>
              <p:cNvSpPr>
                <a:spLocks/>
              </p:cNvSpPr>
              <p:nvPr/>
            </p:nvSpPr>
            <p:spPr bwMode="auto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147483647 w 355"/>
                  <a:gd name="T1" fmla="*/ 170654735 h 352"/>
                  <a:gd name="T2" fmla="*/ 1882400633 w 355"/>
                  <a:gd name="T3" fmla="*/ 437303168 h 352"/>
                  <a:gd name="T4" fmla="*/ 1448812728 w 355"/>
                  <a:gd name="T5" fmla="*/ 383971522 h 352"/>
                  <a:gd name="T6" fmla="*/ 697969505 w 355"/>
                  <a:gd name="T7" fmla="*/ 543959928 h 352"/>
                  <a:gd name="T8" fmla="*/ 655667929 w 355"/>
                  <a:gd name="T9" fmla="*/ 1514556694 h 352"/>
                  <a:gd name="T10" fmla="*/ 338409358 w 355"/>
                  <a:gd name="T11" fmla="*/ 2147483647 h 352"/>
                  <a:gd name="T12" fmla="*/ 1364212828 w 355"/>
                  <a:gd name="T13" fmla="*/ 2147483647 h 352"/>
                  <a:gd name="T14" fmla="*/ 2147483647 w 355"/>
                  <a:gd name="T15" fmla="*/ 2147483647 h 352"/>
                  <a:gd name="T16" fmla="*/ 2147483647 w 355"/>
                  <a:gd name="T17" fmla="*/ 2147483647 h 352"/>
                  <a:gd name="T18" fmla="*/ 2147483647 w 355"/>
                  <a:gd name="T19" fmla="*/ 2147483647 h 352"/>
                  <a:gd name="T20" fmla="*/ 2147483647 w 355"/>
                  <a:gd name="T21" fmla="*/ 1247911528 h 352"/>
                  <a:gd name="T22" fmla="*/ 2147483647 w 355"/>
                  <a:gd name="T23" fmla="*/ 170654735 h 35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3" name="Полилиния 35"/>
              <p:cNvSpPr>
                <a:spLocks/>
              </p:cNvSpPr>
              <p:nvPr/>
            </p:nvSpPr>
            <p:spPr bwMode="auto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94" name="Полилиния 41"/>
              <p:cNvSpPr>
                <a:spLocks/>
              </p:cNvSpPr>
              <p:nvPr/>
            </p:nvSpPr>
            <p:spPr bwMode="auto">
              <a:xfrm rot="756312" flipH="1">
                <a:off x="4402735" y="3854888"/>
                <a:ext cx="903246" cy="943127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95" name="Полилиния 41"/>
              <p:cNvSpPr>
                <a:spLocks/>
              </p:cNvSpPr>
              <p:nvPr/>
            </p:nvSpPr>
            <p:spPr bwMode="auto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144208533 w 179"/>
                  <a:gd name="T1" fmla="*/ 228483766 h 186"/>
                  <a:gd name="T2" fmla="*/ 904404537 w 179"/>
                  <a:gd name="T3" fmla="*/ 242332304 h 186"/>
                  <a:gd name="T4" fmla="*/ 733117465 w 179"/>
                  <a:gd name="T5" fmla="*/ 283872654 h 186"/>
                  <a:gd name="T6" fmla="*/ 411093685 w 179"/>
                  <a:gd name="T7" fmla="*/ 48465935 h 186"/>
                  <a:gd name="T8" fmla="*/ 349429502 w 179"/>
                  <a:gd name="T9" fmla="*/ 436196042 h 186"/>
                  <a:gd name="T10" fmla="*/ 54811444 w 179"/>
                  <a:gd name="T11" fmla="*/ 692374252 h 186"/>
                  <a:gd name="T12" fmla="*/ 363132363 w 179"/>
                  <a:gd name="T13" fmla="*/ 913935065 h 186"/>
                  <a:gd name="T14" fmla="*/ 411093685 w 179"/>
                  <a:gd name="T15" fmla="*/ 1218579210 h 186"/>
                  <a:gd name="T16" fmla="*/ 609789097 w 179"/>
                  <a:gd name="T17" fmla="*/ 1107798803 h 186"/>
                  <a:gd name="T18" fmla="*/ 774226048 w 179"/>
                  <a:gd name="T19" fmla="*/ 976246906 h 186"/>
                  <a:gd name="T20" fmla="*/ 1137358411 w 179"/>
                  <a:gd name="T21" fmla="*/ 990095443 h 186"/>
                  <a:gd name="T22" fmla="*/ 959218599 w 179"/>
                  <a:gd name="T23" fmla="*/ 650831271 h 186"/>
                  <a:gd name="T24" fmla="*/ 1144208533 w 179"/>
                  <a:gd name="T25" fmla="*/ 228483766 h 18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6" name="Полилиния 42"/>
              <p:cNvSpPr>
                <a:spLocks/>
              </p:cNvSpPr>
              <p:nvPr/>
            </p:nvSpPr>
            <p:spPr bwMode="auto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</p:grpSp>
        <p:sp>
          <p:nvSpPr>
            <p:cNvPr id="35" name="Полилиния 32"/>
            <p:cNvSpPr>
              <a:spLocks/>
            </p:cNvSpPr>
            <p:nvPr/>
          </p:nvSpPr>
          <p:spPr bwMode="auto">
            <a:xfrm flipH="1">
              <a:off x="2305221" y="5777168"/>
              <a:ext cx="384158" cy="385824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36" name="Полилиния 80"/>
            <p:cNvSpPr>
              <a:spLocks/>
            </p:cNvSpPr>
            <p:nvPr/>
          </p:nvSpPr>
          <p:spPr bwMode="auto">
            <a:xfrm flipH="1" flipV="1">
              <a:off x="2834217" y="5397258"/>
              <a:ext cx="95955" cy="95955"/>
            </a:xfrm>
            <a:custGeom>
              <a:avLst/>
              <a:gdLst>
                <a:gd name="T0" fmla="*/ 121149500 w 76"/>
                <a:gd name="T1" fmla="*/ 62168739 h 76"/>
                <a:gd name="T2" fmla="*/ 106802965 w 76"/>
                <a:gd name="T3" fmla="*/ 51010183 h 76"/>
                <a:gd name="T4" fmla="*/ 116366901 w 76"/>
                <a:gd name="T5" fmla="*/ 36663648 h 76"/>
                <a:gd name="T6" fmla="*/ 98832387 w 76"/>
                <a:gd name="T7" fmla="*/ 31881049 h 76"/>
                <a:gd name="T8" fmla="*/ 100427008 w 76"/>
                <a:gd name="T9" fmla="*/ 15941156 h 76"/>
                <a:gd name="T10" fmla="*/ 78109895 w 76"/>
                <a:gd name="T11" fmla="*/ 23910471 h 76"/>
                <a:gd name="T12" fmla="*/ 68544697 w 76"/>
                <a:gd name="T13" fmla="*/ 0 h 76"/>
                <a:gd name="T14" fmla="*/ 58980761 w 76"/>
                <a:gd name="T15" fmla="*/ 9563936 h 76"/>
                <a:gd name="T16" fmla="*/ 49416825 w 76"/>
                <a:gd name="T17" fmla="*/ 0 h 76"/>
                <a:gd name="T18" fmla="*/ 41446247 w 76"/>
                <a:gd name="T19" fmla="*/ 20722492 h 76"/>
                <a:gd name="T20" fmla="*/ 20722492 w 76"/>
                <a:gd name="T21" fmla="*/ 14346535 h 76"/>
                <a:gd name="T22" fmla="*/ 23910471 w 76"/>
                <a:gd name="T23" fmla="*/ 33475669 h 76"/>
                <a:gd name="T24" fmla="*/ 4782599 w 76"/>
                <a:gd name="T25" fmla="*/ 36663648 h 76"/>
                <a:gd name="T26" fmla="*/ 12753177 w 76"/>
                <a:gd name="T27" fmla="*/ 49416825 h 76"/>
                <a:gd name="T28" fmla="*/ 0 w 76"/>
                <a:gd name="T29" fmla="*/ 58980761 h 76"/>
                <a:gd name="T30" fmla="*/ 14346535 w 76"/>
                <a:gd name="T31" fmla="*/ 70139317 h 76"/>
                <a:gd name="T32" fmla="*/ 4782599 w 76"/>
                <a:gd name="T33" fmla="*/ 84485852 h 76"/>
                <a:gd name="T34" fmla="*/ 20722492 w 76"/>
                <a:gd name="T35" fmla="*/ 89268452 h 76"/>
                <a:gd name="T36" fmla="*/ 19129134 w 76"/>
                <a:gd name="T37" fmla="*/ 105208345 h 76"/>
                <a:gd name="T38" fmla="*/ 43039605 w 76"/>
                <a:gd name="T39" fmla="*/ 97239029 h 76"/>
                <a:gd name="T40" fmla="*/ 51010183 w 76"/>
                <a:gd name="T41" fmla="*/ 121149500 h 76"/>
                <a:gd name="T42" fmla="*/ 60575381 w 76"/>
                <a:gd name="T43" fmla="*/ 111585564 h 76"/>
                <a:gd name="T44" fmla="*/ 71732675 w 76"/>
                <a:gd name="T45" fmla="*/ 121149500 h 76"/>
                <a:gd name="T46" fmla="*/ 79703253 w 76"/>
                <a:gd name="T47" fmla="*/ 100427008 h 76"/>
                <a:gd name="T48" fmla="*/ 98832387 w 76"/>
                <a:gd name="T49" fmla="*/ 106802965 h 76"/>
                <a:gd name="T50" fmla="*/ 97239029 w 76"/>
                <a:gd name="T51" fmla="*/ 87673831 h 76"/>
                <a:gd name="T52" fmla="*/ 116366901 w 76"/>
                <a:gd name="T53" fmla="*/ 84485852 h 76"/>
                <a:gd name="T54" fmla="*/ 108396323 w 76"/>
                <a:gd name="T55" fmla="*/ 71732675 h 76"/>
                <a:gd name="T56" fmla="*/ 121149500 w 76"/>
                <a:gd name="T57" fmla="*/ 62168739 h 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7" name="Полилиния 80"/>
            <p:cNvSpPr>
              <a:spLocks/>
            </p:cNvSpPr>
            <p:nvPr/>
          </p:nvSpPr>
          <p:spPr bwMode="auto">
            <a:xfrm flipH="1">
              <a:off x="4645090" y="5810510"/>
              <a:ext cx="242877" cy="242927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38" name="Полилиния 84"/>
            <p:cNvSpPr>
              <a:spLocks/>
            </p:cNvSpPr>
            <p:nvPr/>
          </p:nvSpPr>
          <p:spPr bwMode="auto">
            <a:xfrm flipH="1">
              <a:off x="3948210" y="5734298"/>
              <a:ext cx="163505" cy="160364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39" name="Полилиния 84"/>
            <p:cNvSpPr>
              <a:spLocks/>
            </p:cNvSpPr>
            <p:nvPr/>
          </p:nvSpPr>
          <p:spPr bwMode="auto">
            <a:xfrm flipH="1">
              <a:off x="4714937" y="5885135"/>
              <a:ext cx="104770" cy="103204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40" name="Овал 39"/>
            <p:cNvSpPr/>
            <p:nvPr/>
          </p:nvSpPr>
          <p:spPr>
            <a:xfrm>
              <a:off x="2421104" y="5894662"/>
              <a:ext cx="152393" cy="152425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41" name="Полилиния 5"/>
            <p:cNvSpPr>
              <a:spLocks/>
            </p:cNvSpPr>
            <p:nvPr/>
          </p:nvSpPr>
          <p:spPr bwMode="auto">
            <a:xfrm>
              <a:off x="9771061" y="6283770"/>
              <a:ext cx="6350" cy="12700"/>
            </a:xfrm>
            <a:custGeom>
              <a:avLst/>
              <a:gdLst>
                <a:gd name="T0" fmla="*/ 10080625 w 4"/>
                <a:gd name="T1" fmla="*/ 20161250 h 8"/>
                <a:gd name="T2" fmla="*/ 0 w 4"/>
                <a:gd name="T3" fmla="*/ 0 h 8"/>
                <a:gd name="T4" fmla="*/ 10080625 w 4"/>
                <a:gd name="T5" fmla="*/ 20161250 h 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2" name="Строка 6"/>
            <p:cNvSpPr>
              <a:spLocks noChangeShapeType="1"/>
            </p:cNvSpPr>
            <p:nvPr/>
          </p:nvSpPr>
          <p:spPr bwMode="auto">
            <a:xfrm flipH="1" flipV="1">
              <a:off x="9771061" y="6283770"/>
              <a:ext cx="6350" cy="127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3" name="Полилиния 7"/>
            <p:cNvSpPr>
              <a:spLocks/>
            </p:cNvSpPr>
            <p:nvPr/>
          </p:nvSpPr>
          <p:spPr bwMode="auto">
            <a:xfrm rot="347535">
              <a:off x="9763724" y="5625565"/>
              <a:ext cx="1632875" cy="657409"/>
            </a:xfrm>
            <a:custGeom>
              <a:avLst/>
              <a:gdLst>
                <a:gd name="T0" fmla="*/ 0 w 594"/>
                <a:gd name="T1" fmla="*/ 1668264281 h 255"/>
                <a:gd name="T2" fmla="*/ 2147483647 w 594"/>
                <a:gd name="T3" fmla="*/ 0 h 255"/>
                <a:gd name="T4" fmla="*/ 2147483647 w 594"/>
                <a:gd name="T5" fmla="*/ 26585104 h 255"/>
                <a:gd name="T6" fmla="*/ 15113715 w 594"/>
                <a:gd name="T7" fmla="*/ 1694849385 h 255"/>
                <a:gd name="T8" fmla="*/ 0 w 594"/>
                <a:gd name="T9" fmla="*/ 1668264281 h 2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4" h="255">
                  <a:moveTo>
                    <a:pt x="0" y="251"/>
                  </a:moveTo>
                  <a:cubicBezTo>
                    <a:pt x="141" y="201"/>
                    <a:pt x="442" y="91"/>
                    <a:pt x="592" y="0"/>
                  </a:cubicBezTo>
                  <a:cubicBezTo>
                    <a:pt x="594" y="4"/>
                    <a:pt x="594" y="4"/>
                    <a:pt x="594" y="4"/>
                  </a:cubicBezTo>
                  <a:cubicBezTo>
                    <a:pt x="445" y="95"/>
                    <a:pt x="143" y="205"/>
                    <a:pt x="2" y="255"/>
                  </a:cubicBezTo>
                  <a:cubicBezTo>
                    <a:pt x="0" y="251"/>
                    <a:pt x="0" y="251"/>
                    <a:pt x="0" y="251"/>
                  </a:cubicBezTo>
                </a:path>
              </a:pathLst>
            </a:custGeom>
            <a:solidFill>
              <a:srgbClr val="00A99D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4" name="Группа 103"/>
            <p:cNvGrpSpPr>
              <a:grpSpLocks/>
            </p:cNvGrpSpPr>
            <p:nvPr/>
          </p:nvGrpSpPr>
          <p:grpSpPr bwMode="auto">
            <a:xfrm rot="806488" flipH="1">
              <a:off x="11377312" y="5452235"/>
              <a:ext cx="365582" cy="421970"/>
              <a:chOff x="1457010" y="1673260"/>
              <a:chExt cx="617538" cy="712788"/>
            </a:xfrm>
          </p:grpSpPr>
          <p:sp>
            <p:nvSpPr>
              <p:cNvPr id="90" name="Полилиния 8"/>
              <p:cNvSpPr>
                <a:spLocks/>
              </p:cNvSpPr>
              <p:nvPr/>
            </p:nvSpPr>
            <p:spPr bwMode="auto">
              <a:xfrm flipH="1">
                <a:off x="1462700" y="1670133"/>
                <a:ext cx="595286" cy="651732"/>
              </a:xfrm>
              <a:custGeom>
                <a:avLst/>
                <a:gdLst>
                  <a:gd name="T0" fmla="*/ 182 w 187"/>
                  <a:gd name="T1" fmla="*/ 130 h 204"/>
                  <a:gd name="T2" fmla="*/ 126 w 187"/>
                  <a:gd name="T3" fmla="*/ 88 h 204"/>
                  <a:gd name="T4" fmla="*/ 99 w 187"/>
                  <a:gd name="T5" fmla="*/ 29 h 204"/>
                  <a:gd name="T6" fmla="*/ 29 w 187"/>
                  <a:gd name="T7" fmla="*/ 166 h 204"/>
                  <a:gd name="T8" fmla="*/ 119 w 187"/>
                  <a:gd name="T9" fmla="*/ 198 h 204"/>
                  <a:gd name="T10" fmla="*/ 182 w 187"/>
                  <a:gd name="T11" fmla="*/ 13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204">
                    <a:moveTo>
                      <a:pt x="182" y="130"/>
                    </a:moveTo>
                    <a:cubicBezTo>
                      <a:pt x="173" y="98"/>
                      <a:pt x="151" y="87"/>
                      <a:pt x="126" y="88"/>
                    </a:cubicBezTo>
                    <a:cubicBezTo>
                      <a:pt x="127" y="59"/>
                      <a:pt x="114" y="34"/>
                      <a:pt x="99" y="29"/>
                    </a:cubicBezTo>
                    <a:cubicBezTo>
                      <a:pt x="17" y="0"/>
                      <a:pt x="0" y="129"/>
                      <a:pt x="29" y="166"/>
                    </a:cubicBezTo>
                    <a:cubicBezTo>
                      <a:pt x="35" y="185"/>
                      <a:pt x="86" y="204"/>
                      <a:pt x="119" y="198"/>
                    </a:cubicBezTo>
                    <a:cubicBezTo>
                      <a:pt x="162" y="190"/>
                      <a:pt x="187" y="150"/>
                      <a:pt x="182" y="13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91" name="Полилиния 9"/>
              <p:cNvSpPr>
                <a:spLocks/>
              </p:cNvSpPr>
              <p:nvPr/>
            </p:nvSpPr>
            <p:spPr bwMode="auto">
              <a:xfrm flipH="1">
                <a:off x="1482410" y="1698660"/>
                <a:ext cx="592138" cy="687388"/>
              </a:xfrm>
              <a:custGeom>
                <a:avLst/>
                <a:gdLst>
                  <a:gd name="T0" fmla="*/ 1804015271 w 186"/>
                  <a:gd name="T1" fmla="*/ 2126132647 h 215"/>
                  <a:gd name="T2" fmla="*/ 537148754 w 186"/>
                  <a:gd name="T3" fmla="*/ 1574156886 h 215"/>
                  <a:gd name="T4" fmla="*/ 1033761524 w 186"/>
                  <a:gd name="T5" fmla="*/ 1298165808 h 215"/>
                  <a:gd name="T6" fmla="*/ 1550640695 w 186"/>
                  <a:gd name="T7" fmla="*/ 654195152 h 215"/>
                  <a:gd name="T8" fmla="*/ 405398049 w 186"/>
                  <a:gd name="T9" fmla="*/ 1390163900 h 215"/>
                  <a:gd name="T10" fmla="*/ 506745970 w 186"/>
                  <a:gd name="T11" fmla="*/ 807521042 h 215"/>
                  <a:gd name="T12" fmla="*/ 324316529 w 186"/>
                  <a:gd name="T13" fmla="*/ 0 h 215"/>
                  <a:gd name="T14" fmla="*/ 283777361 w 186"/>
                  <a:gd name="T15" fmla="*/ 1594599485 h 215"/>
                  <a:gd name="T16" fmla="*/ 283777361 w 186"/>
                  <a:gd name="T17" fmla="*/ 1635487881 h 215"/>
                  <a:gd name="T18" fmla="*/ 314183329 w 186"/>
                  <a:gd name="T19" fmla="*/ 1645709181 h 215"/>
                  <a:gd name="T20" fmla="*/ 993222356 w 186"/>
                  <a:gd name="T21" fmla="*/ 2044359052 h 215"/>
                  <a:gd name="T22" fmla="*/ 1804015271 w 186"/>
                  <a:gd name="T23" fmla="*/ 2126132647 h 21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86" h="215">
                    <a:moveTo>
                      <a:pt x="178" y="208"/>
                    </a:moveTo>
                    <a:cubicBezTo>
                      <a:pt x="186" y="183"/>
                      <a:pt x="98" y="158"/>
                      <a:pt x="53" y="154"/>
                    </a:cubicBezTo>
                    <a:cubicBezTo>
                      <a:pt x="68" y="148"/>
                      <a:pt x="87" y="137"/>
                      <a:pt x="102" y="127"/>
                    </a:cubicBezTo>
                    <a:cubicBezTo>
                      <a:pt x="137" y="101"/>
                      <a:pt x="157" y="70"/>
                      <a:pt x="153" y="64"/>
                    </a:cubicBezTo>
                    <a:cubicBezTo>
                      <a:pt x="137" y="44"/>
                      <a:pt x="69" y="101"/>
                      <a:pt x="40" y="136"/>
                    </a:cubicBezTo>
                    <a:cubicBezTo>
                      <a:pt x="45" y="120"/>
                      <a:pt x="49" y="98"/>
                      <a:pt x="50" y="79"/>
                    </a:cubicBezTo>
                    <a:cubicBezTo>
                      <a:pt x="51" y="35"/>
                      <a:pt x="40" y="0"/>
                      <a:pt x="32" y="0"/>
                    </a:cubicBezTo>
                    <a:cubicBezTo>
                      <a:pt x="0" y="0"/>
                      <a:pt x="13" y="143"/>
                      <a:pt x="28" y="156"/>
                    </a:cubicBezTo>
                    <a:cubicBezTo>
                      <a:pt x="27" y="158"/>
                      <a:pt x="27" y="159"/>
                      <a:pt x="28" y="160"/>
                    </a:cubicBezTo>
                    <a:cubicBezTo>
                      <a:pt x="28" y="160"/>
                      <a:pt x="29" y="161"/>
                      <a:pt x="31" y="161"/>
                    </a:cubicBezTo>
                    <a:cubicBezTo>
                      <a:pt x="37" y="170"/>
                      <a:pt x="70" y="190"/>
                      <a:pt x="98" y="200"/>
                    </a:cubicBezTo>
                    <a:cubicBezTo>
                      <a:pt x="139" y="215"/>
                      <a:pt x="176" y="215"/>
                      <a:pt x="178" y="20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45" name="Полилиния 10"/>
            <p:cNvSpPr>
              <a:spLocks/>
            </p:cNvSpPr>
            <p:nvPr/>
          </p:nvSpPr>
          <p:spPr bwMode="auto">
            <a:xfrm rot="1986842">
              <a:off x="10004233" y="5813019"/>
              <a:ext cx="502445" cy="552636"/>
            </a:xfrm>
            <a:custGeom>
              <a:avLst/>
              <a:gdLst>
                <a:gd name="T0" fmla="*/ 25245098 w 10000"/>
                <a:gd name="T1" fmla="*/ 26730713 h 9998"/>
                <a:gd name="T2" fmla="*/ 5205531 w 10000"/>
                <a:gd name="T3" fmla="*/ 21952219 h 9998"/>
                <a:gd name="T4" fmla="*/ 10496930 w 10000"/>
                <a:gd name="T5" fmla="*/ 21391 h 9998"/>
                <a:gd name="T6" fmla="*/ 1837843 w 10000"/>
                <a:gd name="T7" fmla="*/ 24255900 h 9998"/>
                <a:gd name="T8" fmla="*/ 1514721 w 10000"/>
                <a:gd name="T9" fmla="*/ 24607281 h 9998"/>
                <a:gd name="T10" fmla="*/ 25245098 w 10000"/>
                <a:gd name="T11" fmla="*/ 26730713 h 999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6" name="Полилиния 23"/>
            <p:cNvSpPr>
              <a:spLocks/>
            </p:cNvSpPr>
            <p:nvPr/>
          </p:nvSpPr>
          <p:spPr bwMode="auto">
            <a:xfrm>
              <a:off x="9539526" y="5031266"/>
              <a:ext cx="344488" cy="344488"/>
            </a:xfrm>
            <a:custGeom>
              <a:avLst/>
              <a:gdLst>
                <a:gd name="T0" fmla="*/ 1098814649 w 108"/>
                <a:gd name="T1" fmla="*/ 488362775 h 108"/>
                <a:gd name="T2" fmla="*/ 997072670 w 108"/>
                <a:gd name="T3" fmla="*/ 417143071 h 108"/>
                <a:gd name="T4" fmla="*/ 1037770100 w 108"/>
                <a:gd name="T5" fmla="*/ 305225937 h 108"/>
                <a:gd name="T6" fmla="*/ 854633262 w 108"/>
                <a:gd name="T7" fmla="*/ 284878817 h 108"/>
                <a:gd name="T8" fmla="*/ 864808417 w 108"/>
                <a:gd name="T9" fmla="*/ 101741979 h 108"/>
                <a:gd name="T10" fmla="*/ 702021888 w 108"/>
                <a:gd name="T11" fmla="*/ 162786529 h 108"/>
                <a:gd name="T12" fmla="*/ 630802184 w 108"/>
                <a:gd name="T13" fmla="*/ 0 h 108"/>
                <a:gd name="T14" fmla="*/ 529060205 w 108"/>
                <a:gd name="T15" fmla="*/ 101741979 h 108"/>
                <a:gd name="T16" fmla="*/ 417143071 w 108"/>
                <a:gd name="T17" fmla="*/ 10175155 h 108"/>
                <a:gd name="T18" fmla="*/ 356098521 w 108"/>
                <a:gd name="T19" fmla="*/ 162786529 h 108"/>
                <a:gd name="T20" fmla="*/ 203483958 w 108"/>
                <a:gd name="T21" fmla="*/ 122089099 h 108"/>
                <a:gd name="T22" fmla="*/ 213659113 w 108"/>
                <a:gd name="T23" fmla="*/ 274703662 h 108"/>
                <a:gd name="T24" fmla="*/ 61044549 w 108"/>
                <a:gd name="T25" fmla="*/ 295050782 h 108"/>
                <a:gd name="T26" fmla="*/ 183136838 w 108"/>
                <a:gd name="T27" fmla="*/ 478187620 h 108"/>
                <a:gd name="T28" fmla="*/ 0 w 108"/>
                <a:gd name="T29" fmla="*/ 610451874 h 108"/>
                <a:gd name="T30" fmla="*/ 101741979 w 108"/>
                <a:gd name="T31" fmla="*/ 681671579 h 108"/>
                <a:gd name="T32" fmla="*/ 50872584 w 108"/>
                <a:gd name="T33" fmla="*/ 793588712 h 108"/>
                <a:gd name="T34" fmla="*/ 244181388 w 108"/>
                <a:gd name="T35" fmla="*/ 813935832 h 108"/>
                <a:gd name="T36" fmla="*/ 234006233 w 108"/>
                <a:gd name="T37" fmla="*/ 997072670 h 108"/>
                <a:gd name="T38" fmla="*/ 396792761 w 108"/>
                <a:gd name="T39" fmla="*/ 936028121 h 108"/>
                <a:gd name="T40" fmla="*/ 468012466 w 108"/>
                <a:gd name="T41" fmla="*/ 1088639495 h 108"/>
                <a:gd name="T42" fmla="*/ 569754445 w 108"/>
                <a:gd name="T43" fmla="*/ 986897516 h 108"/>
                <a:gd name="T44" fmla="*/ 681671579 w 108"/>
                <a:gd name="T45" fmla="*/ 1078467530 h 108"/>
                <a:gd name="T46" fmla="*/ 742716128 w 108"/>
                <a:gd name="T47" fmla="*/ 925852966 h 108"/>
                <a:gd name="T48" fmla="*/ 895330691 w 108"/>
                <a:gd name="T49" fmla="*/ 976725551 h 108"/>
                <a:gd name="T50" fmla="*/ 885155537 w 108"/>
                <a:gd name="T51" fmla="*/ 824110987 h 108"/>
                <a:gd name="T52" fmla="*/ 1037770100 w 108"/>
                <a:gd name="T53" fmla="*/ 793588712 h 108"/>
                <a:gd name="T54" fmla="*/ 915677811 w 108"/>
                <a:gd name="T55" fmla="*/ 610451874 h 108"/>
                <a:gd name="T56" fmla="*/ 1098814649 w 108"/>
                <a:gd name="T57" fmla="*/ 488362775 h 10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7" name="Полилиния 24"/>
            <p:cNvSpPr>
              <a:spLocks/>
            </p:cNvSpPr>
            <p:nvPr/>
          </p:nvSpPr>
          <p:spPr bwMode="auto">
            <a:xfrm>
              <a:off x="8429578" y="5854375"/>
              <a:ext cx="608927" cy="327464"/>
            </a:xfrm>
            <a:custGeom>
              <a:avLst/>
              <a:gdLst>
                <a:gd name="T0" fmla="*/ 0 w 10000"/>
                <a:gd name="T1" fmla="*/ 110692 h 9940"/>
                <a:gd name="T2" fmla="*/ 37079209 w 10000"/>
                <a:gd name="T3" fmla="*/ 10684880 h 9940"/>
                <a:gd name="T4" fmla="*/ 0 w 10000"/>
                <a:gd name="T5" fmla="*/ 110692 h 994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0000" h="9940">
                  <a:moveTo>
                    <a:pt x="0" y="102"/>
                  </a:moveTo>
                  <a:cubicBezTo>
                    <a:pt x="1254" y="6563"/>
                    <a:pt x="7749" y="10625"/>
                    <a:pt x="10000" y="9845"/>
                  </a:cubicBezTo>
                  <a:cubicBezTo>
                    <a:pt x="8788" y="5251"/>
                    <a:pt x="2814" y="-864"/>
                    <a:pt x="0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8" name="Полилиния 25"/>
            <p:cNvSpPr>
              <a:spLocks/>
            </p:cNvSpPr>
            <p:nvPr/>
          </p:nvSpPr>
          <p:spPr bwMode="auto">
            <a:xfrm>
              <a:off x="8718947" y="5377348"/>
              <a:ext cx="349680" cy="396781"/>
            </a:xfrm>
            <a:custGeom>
              <a:avLst/>
              <a:gdLst>
                <a:gd name="T0" fmla="*/ 11740961 w 10000"/>
                <a:gd name="T1" fmla="*/ 764975 h 10285"/>
                <a:gd name="T2" fmla="*/ 431645 w 10000"/>
                <a:gd name="T3" fmla="*/ 11046213 h 10285"/>
                <a:gd name="T4" fmla="*/ 1435506 w 10000"/>
                <a:gd name="T5" fmla="*/ 11540367 h 10285"/>
                <a:gd name="T6" fmla="*/ 8452955 w 10000"/>
                <a:gd name="T7" fmla="*/ 14756588 h 10285"/>
                <a:gd name="T8" fmla="*/ 2104374 w 10000"/>
                <a:gd name="T9" fmla="*/ 11166771 h 10285"/>
                <a:gd name="T10" fmla="*/ 11740961 w 10000"/>
                <a:gd name="T11" fmla="*/ 764975 h 1028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9" name="Полилиния 26"/>
            <p:cNvSpPr>
              <a:spLocks/>
            </p:cNvSpPr>
            <p:nvPr/>
          </p:nvSpPr>
          <p:spPr bwMode="auto">
            <a:xfrm>
              <a:off x="10057214" y="5246797"/>
              <a:ext cx="198438" cy="198438"/>
            </a:xfrm>
            <a:custGeom>
              <a:avLst/>
              <a:gdLst>
                <a:gd name="T0" fmla="*/ 583903815 w 62"/>
                <a:gd name="T1" fmla="*/ 327806774 h 62"/>
                <a:gd name="T2" fmla="*/ 635123223 w 62"/>
                <a:gd name="T3" fmla="*/ 266342203 h 62"/>
                <a:gd name="T4" fmla="*/ 532684407 w 62"/>
                <a:gd name="T5" fmla="*/ 225364756 h 62"/>
                <a:gd name="T6" fmla="*/ 573658653 w 62"/>
                <a:gd name="T7" fmla="*/ 122925940 h 62"/>
                <a:gd name="T8" fmla="*/ 471219837 w 62"/>
                <a:gd name="T9" fmla="*/ 133171102 h 62"/>
                <a:gd name="T10" fmla="*/ 460977875 w 62"/>
                <a:gd name="T11" fmla="*/ 30732285 h 62"/>
                <a:gd name="T12" fmla="*/ 379026182 w 62"/>
                <a:gd name="T13" fmla="*/ 71706531 h 62"/>
                <a:gd name="T14" fmla="*/ 338048735 w 62"/>
                <a:gd name="T15" fmla="*/ 0 h 62"/>
                <a:gd name="T16" fmla="*/ 276587365 w 62"/>
                <a:gd name="T17" fmla="*/ 71706531 h 62"/>
                <a:gd name="T18" fmla="*/ 204877633 w 62"/>
                <a:gd name="T19" fmla="*/ 20487123 h 62"/>
                <a:gd name="T20" fmla="*/ 184390510 w 62"/>
                <a:gd name="T21" fmla="*/ 112683978 h 62"/>
                <a:gd name="T22" fmla="*/ 92196855 w 62"/>
                <a:gd name="T23" fmla="*/ 92196855 h 62"/>
                <a:gd name="T24" fmla="*/ 133171102 w 62"/>
                <a:gd name="T25" fmla="*/ 215122795 h 62"/>
                <a:gd name="T26" fmla="*/ 10245162 w 62"/>
                <a:gd name="T27" fmla="*/ 256097041 h 62"/>
                <a:gd name="T28" fmla="*/ 51219408 w 62"/>
                <a:gd name="T29" fmla="*/ 307316450 h 62"/>
                <a:gd name="T30" fmla="*/ 0 w 62"/>
                <a:gd name="T31" fmla="*/ 368781020 h 62"/>
                <a:gd name="T32" fmla="*/ 102438817 w 62"/>
                <a:gd name="T33" fmla="*/ 409758467 h 62"/>
                <a:gd name="T34" fmla="*/ 61464570 w 62"/>
                <a:gd name="T35" fmla="*/ 512197284 h 62"/>
                <a:gd name="T36" fmla="*/ 163903387 w 62"/>
                <a:gd name="T37" fmla="*/ 501952122 h 62"/>
                <a:gd name="T38" fmla="*/ 174145348 w 62"/>
                <a:gd name="T39" fmla="*/ 604390938 h 62"/>
                <a:gd name="T40" fmla="*/ 256097041 w 62"/>
                <a:gd name="T41" fmla="*/ 563416692 h 62"/>
                <a:gd name="T42" fmla="*/ 297074488 w 62"/>
                <a:gd name="T43" fmla="*/ 635123223 h 62"/>
                <a:gd name="T44" fmla="*/ 358535858 w 62"/>
                <a:gd name="T45" fmla="*/ 563416692 h 62"/>
                <a:gd name="T46" fmla="*/ 430245590 w 62"/>
                <a:gd name="T47" fmla="*/ 614636100 h 62"/>
                <a:gd name="T48" fmla="*/ 450732713 w 62"/>
                <a:gd name="T49" fmla="*/ 522439245 h 62"/>
                <a:gd name="T50" fmla="*/ 542926368 w 62"/>
                <a:gd name="T51" fmla="*/ 542926368 h 62"/>
                <a:gd name="T52" fmla="*/ 512197284 w 62"/>
                <a:gd name="T53" fmla="*/ 420000428 h 62"/>
                <a:gd name="T54" fmla="*/ 624878061 w 62"/>
                <a:gd name="T55" fmla="*/ 379026182 h 62"/>
                <a:gd name="T56" fmla="*/ 583903815 w 62"/>
                <a:gd name="T57" fmla="*/ 327806774 h 6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0" name="Полилиния 27"/>
            <p:cNvSpPr>
              <a:spLocks/>
            </p:cNvSpPr>
            <p:nvPr/>
          </p:nvSpPr>
          <p:spPr bwMode="auto">
            <a:xfrm>
              <a:off x="10402692" y="6047086"/>
              <a:ext cx="193666" cy="198469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grpSp>
          <p:nvGrpSpPr>
            <p:cNvPr id="51" name="Группа 110"/>
            <p:cNvGrpSpPr>
              <a:grpSpLocks/>
            </p:cNvGrpSpPr>
            <p:nvPr/>
          </p:nvGrpSpPr>
          <p:grpSpPr bwMode="auto">
            <a:xfrm flipH="1">
              <a:off x="11113409" y="5783561"/>
              <a:ext cx="325521" cy="364355"/>
              <a:chOff x="2114915" y="2460535"/>
              <a:chExt cx="452438" cy="506413"/>
            </a:xfrm>
          </p:grpSpPr>
          <p:sp>
            <p:nvSpPr>
              <p:cNvPr id="88" name="Полилиния 28"/>
              <p:cNvSpPr>
                <a:spLocks/>
              </p:cNvSpPr>
              <p:nvPr/>
            </p:nvSpPr>
            <p:spPr bwMode="auto">
              <a:xfrm flipH="1">
                <a:off x="2114426" y="2513440"/>
                <a:ext cx="430237" cy="452395"/>
              </a:xfrm>
              <a:custGeom>
                <a:avLst/>
                <a:gdLst>
                  <a:gd name="T0" fmla="*/ 19 w 135"/>
                  <a:gd name="T1" fmla="*/ 32 h 141"/>
                  <a:gd name="T2" fmla="*/ 9 w 135"/>
                  <a:gd name="T3" fmla="*/ 100 h 141"/>
                  <a:gd name="T4" fmla="*/ 66 w 135"/>
                  <a:gd name="T5" fmla="*/ 135 h 141"/>
                  <a:gd name="T6" fmla="*/ 88 w 135"/>
                  <a:gd name="T7" fmla="*/ 90 h 141"/>
                  <a:gd name="T8" fmla="*/ 126 w 135"/>
                  <a:gd name="T9" fmla="*/ 63 h 141"/>
                  <a:gd name="T10" fmla="*/ 19 w 135"/>
                  <a:gd name="T11" fmla="*/ 3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41">
                    <a:moveTo>
                      <a:pt x="19" y="32"/>
                    </a:moveTo>
                    <a:cubicBezTo>
                      <a:pt x="7" y="39"/>
                      <a:pt x="0" y="77"/>
                      <a:pt x="9" y="100"/>
                    </a:cubicBezTo>
                    <a:cubicBezTo>
                      <a:pt x="21" y="129"/>
                      <a:pt x="53" y="141"/>
                      <a:pt x="66" y="135"/>
                    </a:cubicBezTo>
                    <a:cubicBezTo>
                      <a:pt x="87" y="124"/>
                      <a:pt x="92" y="107"/>
                      <a:pt x="88" y="90"/>
                    </a:cubicBezTo>
                    <a:cubicBezTo>
                      <a:pt x="109" y="86"/>
                      <a:pt x="124" y="73"/>
                      <a:pt x="126" y="63"/>
                    </a:cubicBezTo>
                    <a:cubicBezTo>
                      <a:pt x="135" y="0"/>
                      <a:pt x="42" y="7"/>
                      <a:pt x="19" y="32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89" name="Полилиния 29"/>
              <p:cNvSpPr>
                <a:spLocks/>
              </p:cNvSpPr>
              <p:nvPr/>
            </p:nvSpPr>
            <p:spPr bwMode="auto">
              <a:xfrm flipH="1">
                <a:off x="2123251" y="2460477"/>
                <a:ext cx="443475" cy="507565"/>
              </a:xfrm>
              <a:custGeom>
                <a:avLst/>
                <a:gdLst>
                  <a:gd name="T0" fmla="*/ 85 w 139"/>
                  <a:gd name="T1" fmla="*/ 46 h 158"/>
                  <a:gd name="T2" fmla="*/ 138 w 139"/>
                  <a:gd name="T3" fmla="*/ 23 h 158"/>
                  <a:gd name="T4" fmla="*/ 27 w 139"/>
                  <a:gd name="T5" fmla="*/ 42 h 158"/>
                  <a:gd name="T6" fmla="*/ 24 w 139"/>
                  <a:gd name="T7" fmla="*/ 42 h 158"/>
                  <a:gd name="T8" fmla="*/ 24 w 139"/>
                  <a:gd name="T9" fmla="*/ 45 h 158"/>
                  <a:gd name="T10" fmla="*/ 5 w 139"/>
                  <a:gd name="T11" fmla="*/ 98 h 158"/>
                  <a:gd name="T12" fmla="*/ 11 w 139"/>
                  <a:gd name="T13" fmla="*/ 155 h 158"/>
                  <a:gd name="T14" fmla="*/ 32 w 139"/>
                  <a:gd name="T15" fmla="*/ 60 h 158"/>
                  <a:gd name="T16" fmla="*/ 58 w 139"/>
                  <a:gd name="T17" fmla="*/ 90 h 158"/>
                  <a:gd name="T18" fmla="*/ 109 w 139"/>
                  <a:gd name="T19" fmla="*/ 117 h 158"/>
                  <a:gd name="T20" fmla="*/ 43 w 139"/>
                  <a:gd name="T21" fmla="*/ 48 h 158"/>
                  <a:gd name="T22" fmla="*/ 85 w 139"/>
                  <a:gd name="T23" fmla="*/ 46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9" h="158">
                    <a:moveTo>
                      <a:pt x="85" y="46"/>
                    </a:moveTo>
                    <a:cubicBezTo>
                      <a:pt x="115" y="41"/>
                      <a:pt x="139" y="28"/>
                      <a:pt x="138" y="23"/>
                    </a:cubicBezTo>
                    <a:cubicBezTo>
                      <a:pt x="133" y="0"/>
                      <a:pt x="34" y="29"/>
                      <a:pt x="27" y="42"/>
                    </a:cubicBezTo>
                    <a:cubicBezTo>
                      <a:pt x="25" y="42"/>
                      <a:pt x="25" y="42"/>
                      <a:pt x="24" y="42"/>
                    </a:cubicBezTo>
                    <a:cubicBezTo>
                      <a:pt x="24" y="43"/>
                      <a:pt x="24" y="44"/>
                      <a:pt x="24" y="45"/>
                    </a:cubicBezTo>
                    <a:cubicBezTo>
                      <a:pt x="18" y="51"/>
                      <a:pt x="8" y="77"/>
                      <a:pt x="5" y="98"/>
                    </a:cubicBezTo>
                    <a:cubicBezTo>
                      <a:pt x="0" y="129"/>
                      <a:pt x="6" y="155"/>
                      <a:pt x="11" y="155"/>
                    </a:cubicBezTo>
                    <a:cubicBezTo>
                      <a:pt x="30" y="158"/>
                      <a:pt x="35" y="91"/>
                      <a:pt x="32" y="60"/>
                    </a:cubicBezTo>
                    <a:cubicBezTo>
                      <a:pt x="38" y="69"/>
                      <a:pt x="48" y="81"/>
                      <a:pt x="58" y="90"/>
                    </a:cubicBezTo>
                    <a:cubicBezTo>
                      <a:pt x="81" y="111"/>
                      <a:pt x="106" y="121"/>
                      <a:pt x="109" y="117"/>
                    </a:cubicBezTo>
                    <a:cubicBezTo>
                      <a:pt x="121" y="103"/>
                      <a:pt x="72" y="63"/>
                      <a:pt x="43" y="48"/>
                    </a:cubicBezTo>
                    <a:cubicBezTo>
                      <a:pt x="55" y="49"/>
                      <a:pt x="71" y="49"/>
                      <a:pt x="85" y="46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</p:grpSp>
        <p:sp>
          <p:nvSpPr>
            <p:cNvPr id="52" name="Полилиния 30"/>
            <p:cNvSpPr>
              <a:spLocks noEditPoints="1"/>
            </p:cNvSpPr>
            <p:nvPr/>
          </p:nvSpPr>
          <p:spPr bwMode="auto">
            <a:xfrm>
              <a:off x="6170612" y="5482877"/>
              <a:ext cx="4602163" cy="879475"/>
            </a:xfrm>
            <a:custGeom>
              <a:avLst/>
              <a:gdLst>
                <a:gd name="T0" fmla="*/ 2147483647 w 1444"/>
                <a:gd name="T1" fmla="*/ 286379447 h 275"/>
                <a:gd name="T2" fmla="*/ 2147483647 w 1444"/>
                <a:gd name="T3" fmla="*/ 214783785 h 275"/>
                <a:gd name="T4" fmla="*/ 2147483647 w 1444"/>
                <a:gd name="T5" fmla="*/ 1217107052 h 275"/>
                <a:gd name="T6" fmla="*/ 2147483647 w 1444"/>
                <a:gd name="T7" fmla="*/ 889817626 h 275"/>
                <a:gd name="T8" fmla="*/ 2147483647 w 1444"/>
                <a:gd name="T9" fmla="*/ 562528200 h 275"/>
                <a:gd name="T10" fmla="*/ 2147483647 w 1444"/>
                <a:gd name="T11" fmla="*/ 71595661 h 275"/>
                <a:gd name="T12" fmla="*/ 2147483647 w 1444"/>
                <a:gd name="T13" fmla="*/ 0 h 275"/>
                <a:gd name="T14" fmla="*/ 2147483647 w 1444"/>
                <a:gd name="T15" fmla="*/ 542073211 h 275"/>
                <a:gd name="T16" fmla="*/ 2147483647 w 1444"/>
                <a:gd name="T17" fmla="*/ 1258017030 h 275"/>
                <a:gd name="T18" fmla="*/ 0 w 1444"/>
                <a:gd name="T19" fmla="*/ 2117152172 h 275"/>
                <a:gd name="T20" fmla="*/ 20314534 w 1444"/>
                <a:gd name="T21" fmla="*/ 2147483647 h 275"/>
                <a:gd name="T22" fmla="*/ 2147483647 w 1444"/>
                <a:gd name="T23" fmla="*/ 1319385197 h 275"/>
                <a:gd name="T24" fmla="*/ 2147483647 w 1444"/>
                <a:gd name="T25" fmla="*/ 1319385197 h 275"/>
                <a:gd name="T26" fmla="*/ 2147483647 w 1444"/>
                <a:gd name="T27" fmla="*/ 2147483647 h 275"/>
                <a:gd name="T28" fmla="*/ 2147483647 w 1444"/>
                <a:gd name="T29" fmla="*/ 2147483647 h 275"/>
                <a:gd name="T30" fmla="*/ 2147483647 w 1444"/>
                <a:gd name="T31" fmla="*/ 1319385197 h 275"/>
                <a:gd name="T32" fmla="*/ 2147483647 w 1444"/>
                <a:gd name="T33" fmla="*/ 286379447 h 275"/>
                <a:gd name="T34" fmla="*/ 2147483647 w 1444"/>
                <a:gd name="T35" fmla="*/ 1217107052 h 275"/>
                <a:gd name="T36" fmla="*/ 2147483647 w 1444"/>
                <a:gd name="T37" fmla="*/ 1247789536 h 275"/>
                <a:gd name="T38" fmla="*/ 2147483647 w 1444"/>
                <a:gd name="T39" fmla="*/ 971640782 h 275"/>
                <a:gd name="T40" fmla="*/ 2147483647 w 1444"/>
                <a:gd name="T41" fmla="*/ 1227334546 h 275"/>
                <a:gd name="T42" fmla="*/ 2147483647 w 1444"/>
                <a:gd name="T43" fmla="*/ 1217107052 h 275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444" h="275">
                  <a:moveTo>
                    <a:pt x="1444" y="28"/>
                  </a:moveTo>
                  <a:cubicBezTo>
                    <a:pt x="1438" y="21"/>
                    <a:pt x="1438" y="21"/>
                    <a:pt x="1438" y="21"/>
                  </a:cubicBezTo>
                  <a:cubicBezTo>
                    <a:pt x="1333" y="100"/>
                    <a:pt x="1207" y="117"/>
                    <a:pt x="1045" y="119"/>
                  </a:cubicBezTo>
                  <a:cubicBezTo>
                    <a:pt x="1034" y="107"/>
                    <a:pt x="1022" y="96"/>
                    <a:pt x="1008" y="87"/>
                  </a:cubicBezTo>
                  <a:cubicBezTo>
                    <a:pt x="981" y="70"/>
                    <a:pt x="951" y="60"/>
                    <a:pt x="918" y="55"/>
                  </a:cubicBezTo>
                  <a:cubicBezTo>
                    <a:pt x="975" y="7"/>
                    <a:pt x="975" y="7"/>
                    <a:pt x="975" y="7"/>
                  </a:cubicBezTo>
                  <a:cubicBezTo>
                    <a:pt x="969" y="0"/>
                    <a:pt x="969" y="0"/>
                    <a:pt x="969" y="0"/>
                  </a:cubicBezTo>
                  <a:cubicBezTo>
                    <a:pt x="905" y="53"/>
                    <a:pt x="905" y="53"/>
                    <a:pt x="905" y="53"/>
                  </a:cubicBezTo>
                  <a:cubicBezTo>
                    <a:pt x="757" y="37"/>
                    <a:pt x="574" y="117"/>
                    <a:pt x="561" y="123"/>
                  </a:cubicBezTo>
                  <a:cubicBezTo>
                    <a:pt x="397" y="132"/>
                    <a:pt x="212" y="153"/>
                    <a:pt x="0" y="207"/>
                  </a:cubicBezTo>
                  <a:cubicBezTo>
                    <a:pt x="2" y="216"/>
                    <a:pt x="2" y="216"/>
                    <a:pt x="2" y="216"/>
                  </a:cubicBezTo>
                  <a:cubicBezTo>
                    <a:pt x="371" y="123"/>
                    <a:pt x="659" y="126"/>
                    <a:pt x="890" y="129"/>
                  </a:cubicBezTo>
                  <a:cubicBezTo>
                    <a:pt x="943" y="129"/>
                    <a:pt x="993" y="130"/>
                    <a:pt x="1040" y="129"/>
                  </a:cubicBezTo>
                  <a:cubicBezTo>
                    <a:pt x="1068" y="164"/>
                    <a:pt x="1082" y="213"/>
                    <a:pt x="1083" y="275"/>
                  </a:cubicBezTo>
                  <a:cubicBezTo>
                    <a:pt x="1092" y="275"/>
                    <a:pt x="1092" y="275"/>
                    <a:pt x="1092" y="275"/>
                  </a:cubicBezTo>
                  <a:cubicBezTo>
                    <a:pt x="1092" y="214"/>
                    <a:pt x="1079" y="165"/>
                    <a:pt x="1052" y="129"/>
                  </a:cubicBezTo>
                  <a:cubicBezTo>
                    <a:pt x="1212" y="126"/>
                    <a:pt x="1338" y="108"/>
                    <a:pt x="1444" y="28"/>
                  </a:cubicBezTo>
                  <a:moveTo>
                    <a:pt x="890" y="119"/>
                  </a:moveTo>
                  <a:cubicBezTo>
                    <a:pt x="799" y="118"/>
                    <a:pt x="699" y="117"/>
                    <a:pt x="589" y="122"/>
                  </a:cubicBezTo>
                  <a:cubicBezTo>
                    <a:pt x="664" y="93"/>
                    <a:pt x="883" y="18"/>
                    <a:pt x="1002" y="95"/>
                  </a:cubicBezTo>
                  <a:cubicBezTo>
                    <a:pt x="1013" y="102"/>
                    <a:pt x="1023" y="110"/>
                    <a:pt x="1032" y="120"/>
                  </a:cubicBezTo>
                  <a:cubicBezTo>
                    <a:pt x="987" y="120"/>
                    <a:pt x="940" y="120"/>
                    <a:pt x="890" y="11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3" name="Полилиния 31"/>
            <p:cNvSpPr>
              <a:spLocks/>
            </p:cNvSpPr>
            <p:nvPr/>
          </p:nvSpPr>
          <p:spPr bwMode="auto">
            <a:xfrm>
              <a:off x="9232628" y="5393578"/>
              <a:ext cx="149225" cy="150813"/>
            </a:xfrm>
            <a:custGeom>
              <a:avLst/>
              <a:gdLst>
                <a:gd name="T0" fmla="*/ 110886875 w 47"/>
                <a:gd name="T1" fmla="*/ 113260563 h 47"/>
                <a:gd name="T2" fmla="*/ 70564375 w 47"/>
                <a:gd name="T3" fmla="*/ 411851050 h 47"/>
                <a:gd name="T4" fmla="*/ 362902500 w 47"/>
                <a:gd name="T5" fmla="*/ 380963264 h 47"/>
                <a:gd name="T6" fmla="*/ 403225000 w 47"/>
                <a:gd name="T7" fmla="*/ 82369568 h 47"/>
                <a:gd name="T8" fmla="*/ 110886875 w 47"/>
                <a:gd name="T9" fmla="*/ 113260563 h 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4" name="Полилиния 32"/>
            <p:cNvSpPr>
              <a:spLocks/>
            </p:cNvSpPr>
            <p:nvPr/>
          </p:nvSpPr>
          <p:spPr bwMode="auto">
            <a:xfrm>
              <a:off x="9245597" y="5522596"/>
              <a:ext cx="892175" cy="895542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55" name="Полилиния 33"/>
            <p:cNvSpPr>
              <a:spLocks/>
            </p:cNvSpPr>
            <p:nvPr/>
          </p:nvSpPr>
          <p:spPr bwMode="auto">
            <a:xfrm>
              <a:off x="9411047" y="5688259"/>
              <a:ext cx="561276" cy="564216"/>
            </a:xfrm>
            <a:custGeom>
              <a:avLst/>
              <a:gdLst>
                <a:gd name="T0" fmla="*/ 2147483647 w 95"/>
                <a:gd name="T1" fmla="*/ 1587288086 h 95"/>
                <a:gd name="T2" fmla="*/ 2147483647 w 95"/>
                <a:gd name="T3" fmla="*/ 1128740834 h 95"/>
                <a:gd name="T4" fmla="*/ 2147483647 w 95"/>
                <a:gd name="T5" fmla="*/ 599642826 h 95"/>
                <a:gd name="T6" fmla="*/ 2024575706 w 95"/>
                <a:gd name="T7" fmla="*/ 35272409 h 95"/>
                <a:gd name="T8" fmla="*/ 1570792922 w 95"/>
                <a:gd name="T9" fmla="*/ 70544817 h 95"/>
                <a:gd name="T10" fmla="*/ 1117004230 w 95"/>
                <a:gd name="T11" fmla="*/ 105817226 h 95"/>
                <a:gd name="T12" fmla="*/ 558505069 w 95"/>
                <a:gd name="T13" fmla="*/ 705460052 h 95"/>
                <a:gd name="T14" fmla="*/ 34905459 w 95"/>
                <a:gd name="T15" fmla="*/ 1305102877 h 95"/>
                <a:gd name="T16" fmla="*/ 69810918 w 95"/>
                <a:gd name="T17" fmla="*/ 1763656068 h 95"/>
                <a:gd name="T18" fmla="*/ 69810918 w 95"/>
                <a:gd name="T19" fmla="*/ 2147483647 h 95"/>
                <a:gd name="T20" fmla="*/ 663221446 w 95"/>
                <a:gd name="T21" fmla="*/ 2147483647 h 95"/>
                <a:gd name="T22" fmla="*/ 1256631974 w 95"/>
                <a:gd name="T23" fmla="*/ 2147483647 h 95"/>
                <a:gd name="T24" fmla="*/ 1745320217 w 95"/>
                <a:gd name="T25" fmla="*/ 2147483647 h 95"/>
                <a:gd name="T26" fmla="*/ 2147483647 w 95"/>
                <a:gd name="T27" fmla="*/ 2147483647 h 95"/>
                <a:gd name="T28" fmla="*/ 2147483647 w 95"/>
                <a:gd name="T29" fmla="*/ 2147483647 h 95"/>
                <a:gd name="T30" fmla="*/ 2147483647 w 95"/>
                <a:gd name="T31" fmla="*/ 2081113686 h 95"/>
                <a:gd name="T32" fmla="*/ 2147483647 w 95"/>
                <a:gd name="T33" fmla="*/ 1587288086 h 9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95" h="95">
                  <a:moveTo>
                    <a:pt x="93" y="45"/>
                  </a:moveTo>
                  <a:cubicBezTo>
                    <a:pt x="94" y="41"/>
                    <a:pt x="94" y="36"/>
                    <a:pt x="92" y="32"/>
                  </a:cubicBezTo>
                  <a:cubicBezTo>
                    <a:pt x="90" y="25"/>
                    <a:pt x="83" y="20"/>
                    <a:pt x="75" y="17"/>
                  </a:cubicBezTo>
                  <a:cubicBezTo>
                    <a:pt x="71" y="9"/>
                    <a:pt x="66" y="3"/>
                    <a:pt x="58" y="1"/>
                  </a:cubicBezTo>
                  <a:cubicBezTo>
                    <a:pt x="54" y="0"/>
                    <a:pt x="49" y="1"/>
                    <a:pt x="45" y="2"/>
                  </a:cubicBezTo>
                  <a:cubicBezTo>
                    <a:pt x="40" y="1"/>
                    <a:pt x="36" y="1"/>
                    <a:pt x="32" y="3"/>
                  </a:cubicBezTo>
                  <a:cubicBezTo>
                    <a:pt x="24" y="5"/>
                    <a:pt x="19" y="11"/>
                    <a:pt x="16" y="20"/>
                  </a:cubicBezTo>
                  <a:cubicBezTo>
                    <a:pt x="8" y="24"/>
                    <a:pt x="3" y="29"/>
                    <a:pt x="1" y="37"/>
                  </a:cubicBezTo>
                  <a:cubicBezTo>
                    <a:pt x="0" y="41"/>
                    <a:pt x="0" y="46"/>
                    <a:pt x="2" y="50"/>
                  </a:cubicBezTo>
                  <a:cubicBezTo>
                    <a:pt x="1" y="55"/>
                    <a:pt x="1" y="59"/>
                    <a:pt x="2" y="63"/>
                  </a:cubicBezTo>
                  <a:cubicBezTo>
                    <a:pt x="5" y="71"/>
                    <a:pt x="11" y="76"/>
                    <a:pt x="19" y="79"/>
                  </a:cubicBezTo>
                  <a:cubicBezTo>
                    <a:pt x="23" y="87"/>
                    <a:pt x="29" y="92"/>
                    <a:pt x="36" y="94"/>
                  </a:cubicBezTo>
                  <a:cubicBezTo>
                    <a:pt x="41" y="95"/>
                    <a:pt x="45" y="95"/>
                    <a:pt x="50" y="93"/>
                  </a:cubicBezTo>
                  <a:cubicBezTo>
                    <a:pt x="54" y="94"/>
                    <a:pt x="59" y="94"/>
                    <a:pt x="63" y="93"/>
                  </a:cubicBezTo>
                  <a:cubicBezTo>
                    <a:pt x="70" y="90"/>
                    <a:pt x="75" y="84"/>
                    <a:pt x="78" y="76"/>
                  </a:cubicBezTo>
                  <a:cubicBezTo>
                    <a:pt x="86" y="72"/>
                    <a:pt x="92" y="66"/>
                    <a:pt x="94" y="59"/>
                  </a:cubicBezTo>
                  <a:cubicBezTo>
                    <a:pt x="95" y="54"/>
                    <a:pt x="94" y="50"/>
                    <a:pt x="9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6" name="Полилиния 34"/>
            <p:cNvSpPr>
              <a:spLocks/>
            </p:cNvSpPr>
            <p:nvPr/>
          </p:nvSpPr>
          <p:spPr bwMode="auto">
            <a:xfrm>
              <a:off x="11401423" y="4988370"/>
              <a:ext cx="96838" cy="88900"/>
            </a:xfrm>
            <a:custGeom>
              <a:avLst/>
              <a:gdLst>
                <a:gd name="T0" fmla="*/ 72938382 w 30"/>
                <a:gd name="T1" fmla="*/ 50403125 h 28"/>
                <a:gd name="T2" fmla="*/ 52098844 w 30"/>
                <a:gd name="T3" fmla="*/ 231854375 h 28"/>
                <a:gd name="T4" fmla="*/ 239648227 w 30"/>
                <a:gd name="T5" fmla="*/ 231854375 h 28"/>
                <a:gd name="T6" fmla="*/ 270907533 w 30"/>
                <a:gd name="T7" fmla="*/ 50403125 h 28"/>
                <a:gd name="T8" fmla="*/ 72938382 w 30"/>
                <a:gd name="T9" fmla="*/ 50403125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7" name="Полилиния 73"/>
            <p:cNvSpPr>
              <a:spLocks/>
            </p:cNvSpPr>
            <p:nvPr/>
          </p:nvSpPr>
          <p:spPr bwMode="auto">
            <a:xfrm>
              <a:off x="8069261" y="5064570"/>
              <a:ext cx="161925" cy="160338"/>
            </a:xfrm>
            <a:custGeom>
              <a:avLst/>
              <a:gdLst>
                <a:gd name="T0" fmla="*/ 504031250 w 51"/>
                <a:gd name="T1" fmla="*/ 215949632 h 50"/>
                <a:gd name="T2" fmla="*/ 463708750 w 51"/>
                <a:gd name="T3" fmla="*/ 185100601 h 50"/>
                <a:gd name="T4" fmla="*/ 483870000 w 51"/>
                <a:gd name="T5" fmla="*/ 133683411 h 50"/>
                <a:gd name="T6" fmla="*/ 393144375 w 51"/>
                <a:gd name="T7" fmla="*/ 123399332 h 50"/>
                <a:gd name="T8" fmla="*/ 403225000 w 51"/>
                <a:gd name="T9" fmla="*/ 41133111 h 50"/>
                <a:gd name="T10" fmla="*/ 322580000 w 51"/>
                <a:gd name="T11" fmla="*/ 71982142 h 50"/>
                <a:gd name="T12" fmla="*/ 292338125 w 51"/>
                <a:gd name="T13" fmla="*/ 0 h 50"/>
                <a:gd name="T14" fmla="*/ 241935000 w 51"/>
                <a:gd name="T15" fmla="*/ 41133111 h 50"/>
                <a:gd name="T16" fmla="*/ 191531875 w 51"/>
                <a:gd name="T17" fmla="*/ 0 h 50"/>
                <a:gd name="T18" fmla="*/ 171370625 w 51"/>
                <a:gd name="T19" fmla="*/ 71982142 h 50"/>
                <a:gd name="T20" fmla="*/ 90725625 w 51"/>
                <a:gd name="T21" fmla="*/ 51417190 h 50"/>
                <a:gd name="T22" fmla="*/ 100806250 w 51"/>
                <a:gd name="T23" fmla="*/ 123399332 h 50"/>
                <a:gd name="T24" fmla="*/ 30241875 w 51"/>
                <a:gd name="T25" fmla="*/ 143967490 h 50"/>
                <a:gd name="T26" fmla="*/ 90725625 w 51"/>
                <a:gd name="T27" fmla="*/ 226233711 h 50"/>
                <a:gd name="T28" fmla="*/ 10080625 w 51"/>
                <a:gd name="T29" fmla="*/ 287931774 h 50"/>
                <a:gd name="T30" fmla="*/ 50403125 w 51"/>
                <a:gd name="T31" fmla="*/ 318784012 h 50"/>
                <a:gd name="T32" fmla="*/ 30241875 w 51"/>
                <a:gd name="T33" fmla="*/ 370197995 h 50"/>
                <a:gd name="T34" fmla="*/ 120967500 w 51"/>
                <a:gd name="T35" fmla="*/ 380482074 h 50"/>
                <a:gd name="T36" fmla="*/ 110886875 w 51"/>
                <a:gd name="T37" fmla="*/ 462748295 h 50"/>
                <a:gd name="T38" fmla="*/ 191531875 w 51"/>
                <a:gd name="T39" fmla="*/ 431899264 h 50"/>
                <a:gd name="T40" fmla="*/ 221773750 w 51"/>
                <a:gd name="T41" fmla="*/ 503881406 h 50"/>
                <a:gd name="T42" fmla="*/ 272176875 w 51"/>
                <a:gd name="T43" fmla="*/ 462748295 h 50"/>
                <a:gd name="T44" fmla="*/ 322580000 w 51"/>
                <a:gd name="T45" fmla="*/ 503881406 h 50"/>
                <a:gd name="T46" fmla="*/ 352821875 w 51"/>
                <a:gd name="T47" fmla="*/ 431899264 h 50"/>
                <a:gd name="T48" fmla="*/ 423386250 w 51"/>
                <a:gd name="T49" fmla="*/ 452464216 h 50"/>
                <a:gd name="T50" fmla="*/ 413305625 w 51"/>
                <a:gd name="T51" fmla="*/ 380482074 h 50"/>
                <a:gd name="T52" fmla="*/ 483870000 w 51"/>
                <a:gd name="T53" fmla="*/ 370197995 h 50"/>
                <a:gd name="T54" fmla="*/ 423386250 w 51"/>
                <a:gd name="T55" fmla="*/ 277650901 h 50"/>
                <a:gd name="T56" fmla="*/ 504031250 w 51"/>
                <a:gd name="T57" fmla="*/ 215949632 h 5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8" name="Полилиния 74"/>
            <p:cNvSpPr>
              <a:spLocks/>
            </p:cNvSpPr>
            <p:nvPr/>
          </p:nvSpPr>
          <p:spPr bwMode="auto">
            <a:xfrm>
              <a:off x="8290121" y="6129448"/>
              <a:ext cx="282179" cy="283379"/>
            </a:xfrm>
            <a:custGeom>
              <a:avLst/>
              <a:gdLst>
                <a:gd name="T0" fmla="*/ 680555453 w 117"/>
                <a:gd name="T1" fmla="*/ 393041829 h 117"/>
                <a:gd name="T2" fmla="*/ 599121488 w 117"/>
                <a:gd name="T3" fmla="*/ 316778969 h 117"/>
                <a:gd name="T4" fmla="*/ 663106179 w 117"/>
                <a:gd name="T5" fmla="*/ 234652344 h 117"/>
                <a:gd name="T6" fmla="*/ 581672214 w 117"/>
                <a:gd name="T7" fmla="*/ 205318985 h 117"/>
                <a:gd name="T8" fmla="*/ 599121488 w 117"/>
                <a:gd name="T9" fmla="*/ 117326172 h 117"/>
                <a:gd name="T10" fmla="*/ 500238249 w 117"/>
                <a:gd name="T11" fmla="*/ 129058547 h 117"/>
                <a:gd name="T12" fmla="*/ 482786563 w 117"/>
                <a:gd name="T13" fmla="*/ 29330938 h 117"/>
                <a:gd name="T14" fmla="*/ 395535369 w 117"/>
                <a:gd name="T15" fmla="*/ 76262860 h 117"/>
                <a:gd name="T16" fmla="*/ 343185135 w 117"/>
                <a:gd name="T17" fmla="*/ 0 h 117"/>
                <a:gd name="T18" fmla="*/ 273385627 w 117"/>
                <a:gd name="T19" fmla="*/ 117326172 h 117"/>
                <a:gd name="T20" fmla="*/ 151233473 w 117"/>
                <a:gd name="T21" fmla="*/ 52795688 h 117"/>
                <a:gd name="T22" fmla="*/ 145418656 w 117"/>
                <a:gd name="T23" fmla="*/ 129058547 h 117"/>
                <a:gd name="T24" fmla="*/ 69799508 w 117"/>
                <a:gd name="T25" fmla="*/ 134924735 h 117"/>
                <a:gd name="T26" fmla="*/ 110517697 w 117"/>
                <a:gd name="T27" fmla="*/ 246384719 h 117"/>
                <a:gd name="T28" fmla="*/ 5817229 w 117"/>
                <a:gd name="T29" fmla="*/ 293314219 h 117"/>
                <a:gd name="T30" fmla="*/ 87251194 w 117"/>
                <a:gd name="T31" fmla="*/ 363710891 h 117"/>
                <a:gd name="T32" fmla="*/ 17449274 w 117"/>
                <a:gd name="T33" fmla="*/ 451703704 h 117"/>
                <a:gd name="T34" fmla="*/ 104700468 w 117"/>
                <a:gd name="T35" fmla="*/ 475168454 h 117"/>
                <a:gd name="T36" fmla="*/ 81433965 w 117"/>
                <a:gd name="T37" fmla="*/ 569029876 h 117"/>
                <a:gd name="T38" fmla="*/ 186134433 w 117"/>
                <a:gd name="T39" fmla="*/ 557297501 h 117"/>
                <a:gd name="T40" fmla="*/ 203586119 w 117"/>
                <a:gd name="T41" fmla="*/ 657025111 h 117"/>
                <a:gd name="T42" fmla="*/ 285020084 w 117"/>
                <a:gd name="T43" fmla="*/ 604227001 h 117"/>
                <a:gd name="T44" fmla="*/ 343185135 w 117"/>
                <a:gd name="T45" fmla="*/ 686356048 h 117"/>
                <a:gd name="T46" fmla="*/ 407169826 w 117"/>
                <a:gd name="T47" fmla="*/ 563163689 h 117"/>
                <a:gd name="T48" fmla="*/ 529321980 w 117"/>
                <a:gd name="T49" fmla="*/ 627694173 h 117"/>
                <a:gd name="T50" fmla="*/ 540954026 w 117"/>
                <a:gd name="T51" fmla="*/ 551431314 h 117"/>
                <a:gd name="T52" fmla="*/ 610755945 w 117"/>
                <a:gd name="T53" fmla="*/ 545565126 h 117"/>
                <a:gd name="T54" fmla="*/ 570037757 w 117"/>
                <a:gd name="T55" fmla="*/ 439971329 h 117"/>
                <a:gd name="T56" fmla="*/ 680555453 w 117"/>
                <a:gd name="T57" fmla="*/ 393041829 h 11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9" name="Полилиния 75"/>
            <p:cNvSpPr>
              <a:spLocks/>
            </p:cNvSpPr>
            <p:nvPr/>
          </p:nvSpPr>
          <p:spPr bwMode="auto">
            <a:xfrm>
              <a:off x="8012111" y="6440932"/>
              <a:ext cx="12700" cy="0"/>
            </a:xfrm>
            <a:custGeom>
              <a:avLst/>
              <a:gdLst>
                <a:gd name="T0" fmla="*/ 20161250 w 8"/>
                <a:gd name="T1" fmla="*/ 0 w 8"/>
                <a:gd name="T2" fmla="*/ 20161250 w 8"/>
                <a:gd name="T3" fmla="*/ 0 60000 65536"/>
                <a:gd name="T4" fmla="*/ 0 60000 65536"/>
                <a:gd name="T5" fmla="*/ 0 60000 65536"/>
              </a:gdLst>
              <a:ahLst/>
              <a:cxnLst>
                <a:cxn ang="T3">
                  <a:pos x="T0" y="0"/>
                </a:cxn>
                <a:cxn ang="T4">
                  <a:pos x="T1" y="0"/>
                </a:cxn>
                <a:cxn ang="T5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0" name="Строка 76"/>
            <p:cNvSpPr>
              <a:spLocks noChangeShapeType="1"/>
            </p:cNvSpPr>
            <p:nvPr/>
          </p:nvSpPr>
          <p:spPr bwMode="auto">
            <a:xfrm flipH="1">
              <a:off x="8012111" y="6440932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" name="Полилиния 78"/>
            <p:cNvSpPr>
              <a:spLocks/>
            </p:cNvSpPr>
            <p:nvPr/>
          </p:nvSpPr>
          <p:spPr bwMode="auto">
            <a:xfrm>
              <a:off x="7799385" y="5452753"/>
              <a:ext cx="719138" cy="723900"/>
            </a:xfrm>
            <a:custGeom>
              <a:avLst/>
              <a:gdLst>
                <a:gd name="T0" fmla="*/ 2147483647 w 226"/>
                <a:gd name="T1" fmla="*/ 861825372 h 226"/>
                <a:gd name="T2" fmla="*/ 1974431563 w 226"/>
                <a:gd name="T3" fmla="*/ 666888070 h 226"/>
                <a:gd name="T4" fmla="*/ 1964306355 w 226"/>
                <a:gd name="T5" fmla="*/ 656628550 h 226"/>
                <a:gd name="T6" fmla="*/ 1964306355 w 226"/>
                <a:gd name="T7" fmla="*/ 646369029 h 226"/>
                <a:gd name="T8" fmla="*/ 1903555104 w 226"/>
                <a:gd name="T9" fmla="*/ 359092837 h 226"/>
                <a:gd name="T10" fmla="*/ 1407416707 w 226"/>
                <a:gd name="T11" fmla="*/ 102598411 h 226"/>
                <a:gd name="T12" fmla="*/ 840398668 w 226"/>
                <a:gd name="T13" fmla="*/ 92338890 h 226"/>
                <a:gd name="T14" fmla="*/ 658144915 w 226"/>
                <a:gd name="T15" fmla="*/ 307795233 h 226"/>
                <a:gd name="T16" fmla="*/ 648019707 w 226"/>
                <a:gd name="T17" fmla="*/ 318054754 h 226"/>
                <a:gd name="T18" fmla="*/ 637894498 w 226"/>
                <a:gd name="T19" fmla="*/ 318054754 h 226"/>
                <a:gd name="T20" fmla="*/ 354385479 w 226"/>
                <a:gd name="T21" fmla="*/ 389874603 h 226"/>
                <a:gd name="T22" fmla="*/ 101252085 w 226"/>
                <a:gd name="T23" fmla="*/ 892603934 h 226"/>
                <a:gd name="T24" fmla="*/ 91126876 w 226"/>
                <a:gd name="T25" fmla="*/ 1456896796 h 226"/>
                <a:gd name="T26" fmla="*/ 303759436 w 226"/>
                <a:gd name="T27" fmla="*/ 1651834098 h 226"/>
                <a:gd name="T28" fmla="*/ 313884645 w 226"/>
                <a:gd name="T29" fmla="*/ 1651834098 h 226"/>
                <a:gd name="T30" fmla="*/ 313884645 w 226"/>
                <a:gd name="T31" fmla="*/ 1662093619 h 226"/>
                <a:gd name="T32" fmla="*/ 374635896 w 226"/>
                <a:gd name="T33" fmla="*/ 1949366607 h 226"/>
                <a:gd name="T34" fmla="*/ 880899502 w 226"/>
                <a:gd name="T35" fmla="*/ 2147483647 h 226"/>
                <a:gd name="T36" fmla="*/ 1437792332 w 226"/>
                <a:gd name="T37" fmla="*/ 2147483647 h 226"/>
                <a:gd name="T38" fmla="*/ 1630171293 w 226"/>
                <a:gd name="T39" fmla="*/ 2000667414 h 226"/>
                <a:gd name="T40" fmla="*/ 1630171293 w 226"/>
                <a:gd name="T41" fmla="*/ 2000667414 h 226"/>
                <a:gd name="T42" fmla="*/ 1640296502 w 226"/>
                <a:gd name="T43" fmla="*/ 1990407893 h 226"/>
                <a:gd name="T44" fmla="*/ 1923805521 w 226"/>
                <a:gd name="T45" fmla="*/ 1928847565 h 226"/>
                <a:gd name="T46" fmla="*/ 2147483647 w 226"/>
                <a:gd name="T47" fmla="*/ 1426118234 h 226"/>
                <a:gd name="T48" fmla="*/ 2147483647 w 226"/>
                <a:gd name="T49" fmla="*/ 861825372 h 2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" name="Полилиния 79"/>
            <p:cNvSpPr>
              <a:spLocks/>
            </p:cNvSpPr>
            <p:nvPr/>
          </p:nvSpPr>
          <p:spPr bwMode="auto">
            <a:xfrm>
              <a:off x="7970752" y="5624743"/>
              <a:ext cx="376220" cy="381061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63" name="Полилиния 82"/>
            <p:cNvSpPr>
              <a:spLocks/>
            </p:cNvSpPr>
            <p:nvPr/>
          </p:nvSpPr>
          <p:spPr bwMode="auto">
            <a:xfrm>
              <a:off x="7713589" y="5958172"/>
              <a:ext cx="95246" cy="104792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64" name="Полилиния 83"/>
            <p:cNvSpPr>
              <a:spLocks/>
            </p:cNvSpPr>
            <p:nvPr/>
          </p:nvSpPr>
          <p:spPr bwMode="auto">
            <a:xfrm>
              <a:off x="7183961" y="5694756"/>
              <a:ext cx="475102" cy="473402"/>
            </a:xfrm>
            <a:custGeom>
              <a:avLst/>
              <a:gdLst>
                <a:gd name="T0" fmla="*/ 1553802292 w 139"/>
                <a:gd name="T1" fmla="*/ 635470146 h 138"/>
                <a:gd name="T2" fmla="*/ 1413609604 w 139"/>
                <a:gd name="T3" fmla="*/ 494255701 h 138"/>
                <a:gd name="T4" fmla="*/ 1401926880 w 139"/>
                <a:gd name="T5" fmla="*/ 482485830 h 138"/>
                <a:gd name="T6" fmla="*/ 1401926880 w 139"/>
                <a:gd name="T7" fmla="*/ 482485830 h 138"/>
                <a:gd name="T8" fmla="*/ 1366878708 w 139"/>
                <a:gd name="T9" fmla="*/ 282432319 h 138"/>
                <a:gd name="T10" fmla="*/ 1028079712 w 139"/>
                <a:gd name="T11" fmla="*/ 82375378 h 138"/>
                <a:gd name="T12" fmla="*/ 630867096 w 139"/>
                <a:gd name="T13" fmla="*/ 58839066 h 138"/>
                <a:gd name="T14" fmla="*/ 490674408 w 139"/>
                <a:gd name="T15" fmla="*/ 211823382 h 138"/>
                <a:gd name="T16" fmla="*/ 490674408 w 139"/>
                <a:gd name="T17" fmla="*/ 211823382 h 138"/>
                <a:gd name="T18" fmla="*/ 478991684 w 139"/>
                <a:gd name="T19" fmla="*/ 211823382 h 138"/>
                <a:gd name="T20" fmla="*/ 280385376 w 139"/>
                <a:gd name="T21" fmla="*/ 247126135 h 138"/>
                <a:gd name="T22" fmla="*/ 93461792 w 139"/>
                <a:gd name="T23" fmla="*/ 588397521 h 138"/>
                <a:gd name="T24" fmla="*/ 58413620 w 139"/>
                <a:gd name="T25" fmla="*/ 988511402 h 138"/>
                <a:gd name="T26" fmla="*/ 210289032 w 139"/>
                <a:gd name="T27" fmla="*/ 1129725847 h 138"/>
                <a:gd name="T28" fmla="*/ 210289032 w 139"/>
                <a:gd name="T29" fmla="*/ 1129725847 h 138"/>
                <a:gd name="T30" fmla="*/ 221971756 w 139"/>
                <a:gd name="T31" fmla="*/ 1141495718 h 138"/>
                <a:gd name="T32" fmla="*/ 257019928 w 139"/>
                <a:gd name="T33" fmla="*/ 1341549229 h 138"/>
                <a:gd name="T34" fmla="*/ 595818924 w 139"/>
                <a:gd name="T35" fmla="*/ 1541606169 h 138"/>
                <a:gd name="T36" fmla="*/ 981348816 w 139"/>
                <a:gd name="T37" fmla="*/ 1565142482 h 138"/>
                <a:gd name="T38" fmla="*/ 1121541504 w 139"/>
                <a:gd name="T39" fmla="*/ 1412158166 h 138"/>
                <a:gd name="T40" fmla="*/ 1133224228 w 139"/>
                <a:gd name="T41" fmla="*/ 1412158166 h 138"/>
                <a:gd name="T42" fmla="*/ 1133224228 w 139"/>
                <a:gd name="T43" fmla="*/ 1412158166 h 138"/>
                <a:gd name="T44" fmla="*/ 1331830536 w 139"/>
                <a:gd name="T45" fmla="*/ 1376855413 h 138"/>
                <a:gd name="T46" fmla="*/ 1530436844 w 139"/>
                <a:gd name="T47" fmla="*/ 1023814156 h 138"/>
                <a:gd name="T48" fmla="*/ 1553802292 w 139"/>
                <a:gd name="T49" fmla="*/ 635470146 h 13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39" h="138">
                  <a:moveTo>
                    <a:pt x="133" y="54"/>
                  </a:moveTo>
                  <a:cubicBezTo>
                    <a:pt x="130" y="49"/>
                    <a:pt x="126" y="45"/>
                    <a:pt x="121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35"/>
                    <a:pt x="120" y="29"/>
                    <a:pt x="117" y="24"/>
                  </a:cubicBezTo>
                  <a:cubicBezTo>
                    <a:pt x="112" y="14"/>
                    <a:pt x="101" y="9"/>
                    <a:pt x="88" y="7"/>
                  </a:cubicBezTo>
                  <a:cubicBezTo>
                    <a:pt x="76" y="1"/>
                    <a:pt x="64" y="0"/>
                    <a:pt x="54" y="5"/>
                  </a:cubicBezTo>
                  <a:cubicBezTo>
                    <a:pt x="49" y="8"/>
                    <a:pt x="45" y="12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35" y="17"/>
                    <a:pt x="30" y="18"/>
                    <a:pt x="24" y="21"/>
                  </a:cubicBezTo>
                  <a:cubicBezTo>
                    <a:pt x="15" y="26"/>
                    <a:pt x="9" y="37"/>
                    <a:pt x="8" y="50"/>
                  </a:cubicBezTo>
                  <a:cubicBezTo>
                    <a:pt x="1" y="62"/>
                    <a:pt x="0" y="74"/>
                    <a:pt x="5" y="84"/>
                  </a:cubicBezTo>
                  <a:cubicBezTo>
                    <a:pt x="8" y="89"/>
                    <a:pt x="13" y="93"/>
                    <a:pt x="18" y="96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8" y="103"/>
                    <a:pt x="19" y="109"/>
                    <a:pt x="22" y="114"/>
                  </a:cubicBezTo>
                  <a:cubicBezTo>
                    <a:pt x="27" y="124"/>
                    <a:pt x="38" y="129"/>
                    <a:pt x="51" y="131"/>
                  </a:cubicBezTo>
                  <a:cubicBezTo>
                    <a:pt x="63" y="137"/>
                    <a:pt x="75" y="138"/>
                    <a:pt x="84" y="133"/>
                  </a:cubicBezTo>
                  <a:cubicBezTo>
                    <a:pt x="90" y="130"/>
                    <a:pt x="94" y="126"/>
                    <a:pt x="96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97" y="120"/>
                    <a:pt x="97" y="120"/>
                    <a:pt x="97" y="120"/>
                  </a:cubicBezTo>
                  <a:cubicBezTo>
                    <a:pt x="103" y="120"/>
                    <a:pt x="109" y="120"/>
                    <a:pt x="114" y="117"/>
                  </a:cubicBezTo>
                  <a:cubicBezTo>
                    <a:pt x="124" y="111"/>
                    <a:pt x="130" y="101"/>
                    <a:pt x="131" y="87"/>
                  </a:cubicBezTo>
                  <a:cubicBezTo>
                    <a:pt x="137" y="76"/>
                    <a:pt x="139" y="64"/>
                    <a:pt x="133" y="5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5" name="Полилиния 84"/>
            <p:cNvSpPr>
              <a:spLocks/>
            </p:cNvSpPr>
            <p:nvPr/>
          </p:nvSpPr>
          <p:spPr bwMode="auto">
            <a:xfrm>
              <a:off x="9155600" y="5297224"/>
              <a:ext cx="302060" cy="296022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66" name="Полилиния 80"/>
            <p:cNvSpPr>
              <a:spLocks/>
            </p:cNvSpPr>
            <p:nvPr/>
          </p:nvSpPr>
          <p:spPr bwMode="auto">
            <a:xfrm flipV="1">
              <a:off x="11807565" y="4608580"/>
              <a:ext cx="95246" cy="95265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67" name="Овал 66"/>
            <p:cNvSpPr/>
            <p:nvPr/>
          </p:nvSpPr>
          <p:spPr>
            <a:xfrm flipH="1">
              <a:off x="11653585" y="4675266"/>
              <a:ext cx="77783" cy="7621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68" name="Овал 67"/>
            <p:cNvSpPr/>
            <p:nvPr/>
          </p:nvSpPr>
          <p:spPr>
            <a:xfrm flipH="1">
              <a:off x="11618662" y="4191000"/>
              <a:ext cx="36510" cy="365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69" name="Овал 68"/>
            <p:cNvSpPr/>
            <p:nvPr/>
          </p:nvSpPr>
          <p:spPr>
            <a:xfrm flipH="1">
              <a:off x="11785341" y="4849919"/>
              <a:ext cx="36511" cy="365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grpSp>
          <p:nvGrpSpPr>
            <p:cNvPr id="70" name="Группа 129"/>
            <p:cNvGrpSpPr>
              <a:grpSpLocks/>
            </p:cNvGrpSpPr>
            <p:nvPr/>
          </p:nvGrpSpPr>
          <p:grpSpPr bwMode="auto">
            <a:xfrm flipH="1">
              <a:off x="10230672" y="4858573"/>
              <a:ext cx="1154448" cy="1149586"/>
              <a:chOff x="4277517" y="3752400"/>
              <a:chExt cx="1154448" cy="1149586"/>
            </a:xfrm>
          </p:grpSpPr>
          <p:sp>
            <p:nvSpPr>
              <p:cNvPr id="83" name="Полилиния 142"/>
              <p:cNvSpPr>
                <a:spLocks/>
              </p:cNvSpPr>
              <p:nvPr/>
            </p:nvSpPr>
            <p:spPr bwMode="auto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147483647 w 355"/>
                  <a:gd name="T1" fmla="*/ 170654735 h 352"/>
                  <a:gd name="T2" fmla="*/ 1882400633 w 355"/>
                  <a:gd name="T3" fmla="*/ 437303168 h 352"/>
                  <a:gd name="T4" fmla="*/ 1448812728 w 355"/>
                  <a:gd name="T5" fmla="*/ 383971522 h 352"/>
                  <a:gd name="T6" fmla="*/ 697969505 w 355"/>
                  <a:gd name="T7" fmla="*/ 543959928 h 352"/>
                  <a:gd name="T8" fmla="*/ 655667929 w 355"/>
                  <a:gd name="T9" fmla="*/ 1514556694 h 352"/>
                  <a:gd name="T10" fmla="*/ 338409358 w 355"/>
                  <a:gd name="T11" fmla="*/ 2147483647 h 352"/>
                  <a:gd name="T12" fmla="*/ 1364212828 w 355"/>
                  <a:gd name="T13" fmla="*/ 2147483647 h 352"/>
                  <a:gd name="T14" fmla="*/ 2147483647 w 355"/>
                  <a:gd name="T15" fmla="*/ 2147483647 h 352"/>
                  <a:gd name="T16" fmla="*/ 2147483647 w 355"/>
                  <a:gd name="T17" fmla="*/ 2147483647 h 352"/>
                  <a:gd name="T18" fmla="*/ 2147483647 w 355"/>
                  <a:gd name="T19" fmla="*/ 2147483647 h 352"/>
                  <a:gd name="T20" fmla="*/ 2147483647 w 355"/>
                  <a:gd name="T21" fmla="*/ 1247911528 h 352"/>
                  <a:gd name="T22" fmla="*/ 2147483647 w 355"/>
                  <a:gd name="T23" fmla="*/ 170654735 h 35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4" name="Полилиния 35"/>
              <p:cNvSpPr>
                <a:spLocks/>
              </p:cNvSpPr>
              <p:nvPr/>
            </p:nvSpPr>
            <p:spPr bwMode="auto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85" name="Полилиния 41"/>
              <p:cNvSpPr>
                <a:spLocks/>
              </p:cNvSpPr>
              <p:nvPr/>
            </p:nvSpPr>
            <p:spPr bwMode="auto">
              <a:xfrm rot="756312" flipH="1">
                <a:off x="4402733" y="3854888"/>
                <a:ext cx="903247" cy="943127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86" name="Полилиния 41"/>
              <p:cNvSpPr>
                <a:spLocks/>
              </p:cNvSpPr>
              <p:nvPr/>
            </p:nvSpPr>
            <p:spPr bwMode="auto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144208533 w 179"/>
                  <a:gd name="T1" fmla="*/ 228483766 h 186"/>
                  <a:gd name="T2" fmla="*/ 904404537 w 179"/>
                  <a:gd name="T3" fmla="*/ 242332304 h 186"/>
                  <a:gd name="T4" fmla="*/ 733117465 w 179"/>
                  <a:gd name="T5" fmla="*/ 283872654 h 186"/>
                  <a:gd name="T6" fmla="*/ 411093685 w 179"/>
                  <a:gd name="T7" fmla="*/ 48465935 h 186"/>
                  <a:gd name="T8" fmla="*/ 349429502 w 179"/>
                  <a:gd name="T9" fmla="*/ 436196042 h 186"/>
                  <a:gd name="T10" fmla="*/ 54811444 w 179"/>
                  <a:gd name="T11" fmla="*/ 692374252 h 186"/>
                  <a:gd name="T12" fmla="*/ 363132363 w 179"/>
                  <a:gd name="T13" fmla="*/ 913935065 h 186"/>
                  <a:gd name="T14" fmla="*/ 411093685 w 179"/>
                  <a:gd name="T15" fmla="*/ 1218579210 h 186"/>
                  <a:gd name="T16" fmla="*/ 609789097 w 179"/>
                  <a:gd name="T17" fmla="*/ 1107798803 h 186"/>
                  <a:gd name="T18" fmla="*/ 774226048 w 179"/>
                  <a:gd name="T19" fmla="*/ 976246906 h 186"/>
                  <a:gd name="T20" fmla="*/ 1137358411 w 179"/>
                  <a:gd name="T21" fmla="*/ 990095443 h 186"/>
                  <a:gd name="T22" fmla="*/ 959218599 w 179"/>
                  <a:gd name="T23" fmla="*/ 650831271 h 186"/>
                  <a:gd name="T24" fmla="*/ 1144208533 w 179"/>
                  <a:gd name="T25" fmla="*/ 228483766 h 18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7" name="Полилиния 42"/>
              <p:cNvSpPr>
                <a:spLocks/>
              </p:cNvSpPr>
              <p:nvPr/>
            </p:nvSpPr>
            <p:spPr bwMode="auto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</p:grpSp>
        <p:sp>
          <p:nvSpPr>
            <p:cNvPr id="71" name="Полилиния 32"/>
            <p:cNvSpPr>
              <a:spLocks/>
            </p:cNvSpPr>
            <p:nvPr/>
          </p:nvSpPr>
          <p:spPr bwMode="auto">
            <a:xfrm>
              <a:off x="9499445" y="5777168"/>
              <a:ext cx="384158" cy="385824"/>
            </a:xfrm>
            <a:custGeom>
              <a:avLst/>
              <a:gdLst>
                <a:gd name="T0" fmla="*/ 242 w 264"/>
                <a:gd name="T1" fmla="*/ 157 h 264"/>
                <a:gd name="T2" fmla="*/ 259 w 264"/>
                <a:gd name="T3" fmla="*/ 128 h 264"/>
                <a:gd name="T4" fmla="*/ 238 w 264"/>
                <a:gd name="T5" fmla="*/ 66 h 264"/>
                <a:gd name="T6" fmla="*/ 192 w 264"/>
                <a:gd name="T7" fmla="*/ 20 h 264"/>
                <a:gd name="T8" fmla="*/ 158 w 264"/>
                <a:gd name="T9" fmla="*/ 23 h 264"/>
                <a:gd name="T10" fmla="*/ 157 w 264"/>
                <a:gd name="T11" fmla="*/ 23 h 264"/>
                <a:gd name="T12" fmla="*/ 156 w 264"/>
                <a:gd name="T13" fmla="*/ 23 h 264"/>
                <a:gd name="T14" fmla="*/ 128 w 264"/>
                <a:gd name="T15" fmla="*/ 5 h 264"/>
                <a:gd name="T16" fmla="*/ 66 w 264"/>
                <a:gd name="T17" fmla="*/ 26 h 264"/>
                <a:gd name="T18" fmla="*/ 20 w 264"/>
                <a:gd name="T19" fmla="*/ 72 h 264"/>
                <a:gd name="T20" fmla="*/ 23 w 264"/>
                <a:gd name="T21" fmla="*/ 106 h 264"/>
                <a:gd name="T22" fmla="*/ 23 w 264"/>
                <a:gd name="T23" fmla="*/ 107 h 264"/>
                <a:gd name="T24" fmla="*/ 22 w 264"/>
                <a:gd name="T25" fmla="*/ 108 h 264"/>
                <a:gd name="T26" fmla="*/ 5 w 264"/>
                <a:gd name="T27" fmla="*/ 136 h 264"/>
                <a:gd name="T28" fmla="*/ 26 w 264"/>
                <a:gd name="T29" fmla="*/ 198 h 264"/>
                <a:gd name="T30" fmla="*/ 72 w 264"/>
                <a:gd name="T31" fmla="*/ 244 h 264"/>
                <a:gd name="T32" fmla="*/ 106 w 264"/>
                <a:gd name="T33" fmla="*/ 241 h 264"/>
                <a:gd name="T34" fmla="*/ 107 w 264"/>
                <a:gd name="T35" fmla="*/ 242 h 264"/>
                <a:gd name="T36" fmla="*/ 108 w 264"/>
                <a:gd name="T37" fmla="*/ 242 h 264"/>
                <a:gd name="T38" fmla="*/ 136 w 264"/>
                <a:gd name="T39" fmla="*/ 259 h 264"/>
                <a:gd name="T40" fmla="*/ 198 w 264"/>
                <a:gd name="T41" fmla="*/ 238 h 264"/>
                <a:gd name="T42" fmla="*/ 244 w 264"/>
                <a:gd name="T43" fmla="*/ 192 h 264"/>
                <a:gd name="T44" fmla="*/ 241 w 264"/>
                <a:gd name="T45" fmla="*/ 159 h 264"/>
                <a:gd name="T46" fmla="*/ 241 w 264"/>
                <a:gd name="T47" fmla="*/ 158 h 264"/>
                <a:gd name="T48" fmla="*/ 242 w 264"/>
                <a:gd name="T49" fmla="*/ 15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4" h="264">
                  <a:moveTo>
                    <a:pt x="242" y="157"/>
                  </a:moveTo>
                  <a:cubicBezTo>
                    <a:pt x="250" y="149"/>
                    <a:pt x="256" y="139"/>
                    <a:pt x="259" y="128"/>
                  </a:cubicBezTo>
                  <a:cubicBezTo>
                    <a:pt x="264" y="107"/>
                    <a:pt x="255" y="85"/>
                    <a:pt x="238" y="66"/>
                  </a:cubicBezTo>
                  <a:cubicBezTo>
                    <a:pt x="229" y="42"/>
                    <a:pt x="213" y="25"/>
                    <a:pt x="192" y="20"/>
                  </a:cubicBezTo>
                  <a:cubicBezTo>
                    <a:pt x="181" y="18"/>
                    <a:pt x="170" y="19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ubicBezTo>
                    <a:pt x="156" y="23"/>
                    <a:pt x="156" y="23"/>
                    <a:pt x="156" y="23"/>
                  </a:cubicBezTo>
                  <a:cubicBezTo>
                    <a:pt x="148" y="14"/>
                    <a:pt x="139" y="8"/>
                    <a:pt x="128" y="5"/>
                  </a:cubicBezTo>
                  <a:cubicBezTo>
                    <a:pt x="107" y="0"/>
                    <a:pt x="85" y="9"/>
                    <a:pt x="66" y="26"/>
                  </a:cubicBezTo>
                  <a:cubicBezTo>
                    <a:pt x="42" y="35"/>
                    <a:pt x="25" y="51"/>
                    <a:pt x="20" y="72"/>
                  </a:cubicBezTo>
                  <a:cubicBezTo>
                    <a:pt x="17" y="83"/>
                    <a:pt x="19" y="95"/>
                    <a:pt x="23" y="106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4" y="116"/>
                    <a:pt x="8" y="125"/>
                    <a:pt x="5" y="136"/>
                  </a:cubicBezTo>
                  <a:cubicBezTo>
                    <a:pt x="0" y="157"/>
                    <a:pt x="9" y="179"/>
                    <a:pt x="26" y="198"/>
                  </a:cubicBezTo>
                  <a:cubicBezTo>
                    <a:pt x="35" y="222"/>
                    <a:pt x="51" y="239"/>
                    <a:pt x="72" y="244"/>
                  </a:cubicBezTo>
                  <a:cubicBezTo>
                    <a:pt x="83" y="247"/>
                    <a:pt x="94" y="246"/>
                    <a:pt x="106" y="241"/>
                  </a:cubicBezTo>
                  <a:cubicBezTo>
                    <a:pt x="107" y="242"/>
                    <a:pt x="107" y="242"/>
                    <a:pt x="107" y="242"/>
                  </a:cubicBezTo>
                  <a:cubicBezTo>
                    <a:pt x="108" y="242"/>
                    <a:pt x="108" y="242"/>
                    <a:pt x="108" y="242"/>
                  </a:cubicBezTo>
                  <a:cubicBezTo>
                    <a:pt x="116" y="250"/>
                    <a:pt x="125" y="257"/>
                    <a:pt x="136" y="259"/>
                  </a:cubicBezTo>
                  <a:cubicBezTo>
                    <a:pt x="157" y="264"/>
                    <a:pt x="179" y="256"/>
                    <a:pt x="198" y="238"/>
                  </a:cubicBezTo>
                  <a:cubicBezTo>
                    <a:pt x="222" y="229"/>
                    <a:pt x="239" y="213"/>
                    <a:pt x="244" y="192"/>
                  </a:cubicBezTo>
                  <a:cubicBezTo>
                    <a:pt x="247" y="181"/>
                    <a:pt x="245" y="170"/>
                    <a:pt x="241" y="159"/>
                  </a:cubicBezTo>
                  <a:cubicBezTo>
                    <a:pt x="241" y="158"/>
                    <a:pt x="241" y="158"/>
                    <a:pt x="241" y="158"/>
                  </a:cubicBezTo>
                  <a:lnTo>
                    <a:pt x="242" y="15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72" name="Полилиния 80"/>
            <p:cNvSpPr>
              <a:spLocks/>
            </p:cNvSpPr>
            <p:nvPr/>
          </p:nvSpPr>
          <p:spPr bwMode="auto">
            <a:xfrm flipV="1">
              <a:off x="9258652" y="5397258"/>
              <a:ext cx="95955" cy="95955"/>
            </a:xfrm>
            <a:custGeom>
              <a:avLst/>
              <a:gdLst>
                <a:gd name="T0" fmla="*/ 121149500 w 76"/>
                <a:gd name="T1" fmla="*/ 62168739 h 76"/>
                <a:gd name="T2" fmla="*/ 106802965 w 76"/>
                <a:gd name="T3" fmla="*/ 51010183 h 76"/>
                <a:gd name="T4" fmla="*/ 116366901 w 76"/>
                <a:gd name="T5" fmla="*/ 36663648 h 76"/>
                <a:gd name="T6" fmla="*/ 98832387 w 76"/>
                <a:gd name="T7" fmla="*/ 31881049 h 76"/>
                <a:gd name="T8" fmla="*/ 100427008 w 76"/>
                <a:gd name="T9" fmla="*/ 15941156 h 76"/>
                <a:gd name="T10" fmla="*/ 78109895 w 76"/>
                <a:gd name="T11" fmla="*/ 23910471 h 76"/>
                <a:gd name="T12" fmla="*/ 68544697 w 76"/>
                <a:gd name="T13" fmla="*/ 0 h 76"/>
                <a:gd name="T14" fmla="*/ 58980761 w 76"/>
                <a:gd name="T15" fmla="*/ 9563936 h 76"/>
                <a:gd name="T16" fmla="*/ 49416825 w 76"/>
                <a:gd name="T17" fmla="*/ 0 h 76"/>
                <a:gd name="T18" fmla="*/ 41446247 w 76"/>
                <a:gd name="T19" fmla="*/ 20722492 h 76"/>
                <a:gd name="T20" fmla="*/ 20722492 w 76"/>
                <a:gd name="T21" fmla="*/ 14346535 h 76"/>
                <a:gd name="T22" fmla="*/ 23910471 w 76"/>
                <a:gd name="T23" fmla="*/ 33475669 h 76"/>
                <a:gd name="T24" fmla="*/ 4782599 w 76"/>
                <a:gd name="T25" fmla="*/ 36663648 h 76"/>
                <a:gd name="T26" fmla="*/ 12753177 w 76"/>
                <a:gd name="T27" fmla="*/ 49416825 h 76"/>
                <a:gd name="T28" fmla="*/ 0 w 76"/>
                <a:gd name="T29" fmla="*/ 58980761 h 76"/>
                <a:gd name="T30" fmla="*/ 14346535 w 76"/>
                <a:gd name="T31" fmla="*/ 70139317 h 76"/>
                <a:gd name="T32" fmla="*/ 4782599 w 76"/>
                <a:gd name="T33" fmla="*/ 84485852 h 76"/>
                <a:gd name="T34" fmla="*/ 20722492 w 76"/>
                <a:gd name="T35" fmla="*/ 89268452 h 76"/>
                <a:gd name="T36" fmla="*/ 19129134 w 76"/>
                <a:gd name="T37" fmla="*/ 105208345 h 76"/>
                <a:gd name="T38" fmla="*/ 43039605 w 76"/>
                <a:gd name="T39" fmla="*/ 97239029 h 76"/>
                <a:gd name="T40" fmla="*/ 51010183 w 76"/>
                <a:gd name="T41" fmla="*/ 121149500 h 76"/>
                <a:gd name="T42" fmla="*/ 60575381 w 76"/>
                <a:gd name="T43" fmla="*/ 111585564 h 76"/>
                <a:gd name="T44" fmla="*/ 71732675 w 76"/>
                <a:gd name="T45" fmla="*/ 121149500 h 76"/>
                <a:gd name="T46" fmla="*/ 79703253 w 76"/>
                <a:gd name="T47" fmla="*/ 100427008 h 76"/>
                <a:gd name="T48" fmla="*/ 98832387 w 76"/>
                <a:gd name="T49" fmla="*/ 106802965 h 76"/>
                <a:gd name="T50" fmla="*/ 97239029 w 76"/>
                <a:gd name="T51" fmla="*/ 87673831 h 76"/>
                <a:gd name="T52" fmla="*/ 116366901 w 76"/>
                <a:gd name="T53" fmla="*/ 84485852 h 76"/>
                <a:gd name="T54" fmla="*/ 108396323 w 76"/>
                <a:gd name="T55" fmla="*/ 71732675 h 76"/>
                <a:gd name="T56" fmla="*/ 121149500 w 76"/>
                <a:gd name="T57" fmla="*/ 62168739 h 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3" name="Полилиния 80"/>
            <p:cNvSpPr>
              <a:spLocks/>
            </p:cNvSpPr>
            <p:nvPr/>
          </p:nvSpPr>
          <p:spPr bwMode="auto">
            <a:xfrm>
              <a:off x="7300858" y="5810510"/>
              <a:ext cx="242876" cy="242927"/>
            </a:xfrm>
            <a:custGeom>
              <a:avLst/>
              <a:gdLst>
                <a:gd name="T0" fmla="*/ 76 w 76"/>
                <a:gd name="T1" fmla="*/ 39 h 76"/>
                <a:gd name="T2" fmla="*/ 67 w 76"/>
                <a:gd name="T3" fmla="*/ 32 h 76"/>
                <a:gd name="T4" fmla="*/ 73 w 76"/>
                <a:gd name="T5" fmla="*/ 23 h 76"/>
                <a:gd name="T6" fmla="*/ 62 w 76"/>
                <a:gd name="T7" fmla="*/ 20 h 76"/>
                <a:gd name="T8" fmla="*/ 63 w 76"/>
                <a:gd name="T9" fmla="*/ 10 h 76"/>
                <a:gd name="T10" fmla="*/ 49 w 76"/>
                <a:gd name="T11" fmla="*/ 15 h 76"/>
                <a:gd name="T12" fmla="*/ 43 w 76"/>
                <a:gd name="T13" fmla="*/ 0 h 76"/>
                <a:gd name="T14" fmla="*/ 37 w 76"/>
                <a:gd name="T15" fmla="*/ 6 h 76"/>
                <a:gd name="T16" fmla="*/ 31 w 76"/>
                <a:gd name="T17" fmla="*/ 0 h 76"/>
                <a:gd name="T18" fmla="*/ 26 w 76"/>
                <a:gd name="T19" fmla="*/ 13 h 76"/>
                <a:gd name="T20" fmla="*/ 13 w 76"/>
                <a:gd name="T21" fmla="*/ 9 h 76"/>
                <a:gd name="T22" fmla="*/ 15 w 76"/>
                <a:gd name="T23" fmla="*/ 21 h 76"/>
                <a:gd name="T24" fmla="*/ 3 w 76"/>
                <a:gd name="T25" fmla="*/ 23 h 76"/>
                <a:gd name="T26" fmla="*/ 8 w 76"/>
                <a:gd name="T27" fmla="*/ 31 h 76"/>
                <a:gd name="T28" fmla="*/ 0 w 76"/>
                <a:gd name="T29" fmla="*/ 37 h 76"/>
                <a:gd name="T30" fmla="*/ 9 w 76"/>
                <a:gd name="T31" fmla="*/ 44 h 76"/>
                <a:gd name="T32" fmla="*/ 3 w 76"/>
                <a:gd name="T33" fmla="*/ 53 h 76"/>
                <a:gd name="T34" fmla="*/ 13 w 76"/>
                <a:gd name="T35" fmla="*/ 56 h 76"/>
                <a:gd name="T36" fmla="*/ 12 w 76"/>
                <a:gd name="T37" fmla="*/ 66 h 76"/>
                <a:gd name="T38" fmla="*/ 27 w 76"/>
                <a:gd name="T39" fmla="*/ 61 h 76"/>
                <a:gd name="T40" fmla="*/ 32 w 76"/>
                <a:gd name="T41" fmla="*/ 76 h 76"/>
                <a:gd name="T42" fmla="*/ 38 w 76"/>
                <a:gd name="T43" fmla="*/ 70 h 76"/>
                <a:gd name="T44" fmla="*/ 45 w 76"/>
                <a:gd name="T45" fmla="*/ 76 h 76"/>
                <a:gd name="T46" fmla="*/ 50 w 76"/>
                <a:gd name="T47" fmla="*/ 63 h 76"/>
                <a:gd name="T48" fmla="*/ 62 w 76"/>
                <a:gd name="T49" fmla="*/ 67 h 76"/>
                <a:gd name="T50" fmla="*/ 61 w 76"/>
                <a:gd name="T51" fmla="*/ 55 h 76"/>
                <a:gd name="T52" fmla="*/ 73 w 76"/>
                <a:gd name="T53" fmla="*/ 53 h 76"/>
                <a:gd name="T54" fmla="*/ 68 w 76"/>
                <a:gd name="T55" fmla="*/ 45 h 76"/>
                <a:gd name="T56" fmla="*/ 76 w 76"/>
                <a:gd name="T5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74" name="Полилиния 84"/>
            <p:cNvSpPr>
              <a:spLocks/>
            </p:cNvSpPr>
            <p:nvPr/>
          </p:nvSpPr>
          <p:spPr bwMode="auto">
            <a:xfrm>
              <a:off x="8077110" y="5734298"/>
              <a:ext cx="163506" cy="160364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75" name="Полилиния 84"/>
            <p:cNvSpPr>
              <a:spLocks/>
            </p:cNvSpPr>
            <p:nvPr/>
          </p:nvSpPr>
          <p:spPr bwMode="auto">
            <a:xfrm>
              <a:off x="7369117" y="5885135"/>
              <a:ext cx="104770" cy="103204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76" name="Овал 75"/>
            <p:cNvSpPr/>
            <p:nvPr/>
          </p:nvSpPr>
          <p:spPr>
            <a:xfrm flipH="1">
              <a:off x="9615328" y="5894662"/>
              <a:ext cx="152393" cy="152425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grpSp>
          <p:nvGrpSpPr>
            <p:cNvPr id="77" name="Группа 136"/>
            <p:cNvGrpSpPr>
              <a:grpSpLocks/>
            </p:cNvGrpSpPr>
            <p:nvPr/>
          </p:nvGrpSpPr>
          <p:grpSpPr bwMode="auto">
            <a:xfrm>
              <a:off x="4803790" y="5319186"/>
              <a:ext cx="2690707" cy="1385231"/>
              <a:chOff x="5184534" y="1125344"/>
              <a:chExt cx="2690707" cy="1385231"/>
            </a:xfrm>
          </p:grpSpPr>
          <p:sp>
            <p:nvSpPr>
              <p:cNvPr id="78" name="Полилиния 67"/>
              <p:cNvSpPr>
                <a:spLocks/>
              </p:cNvSpPr>
              <p:nvPr/>
            </p:nvSpPr>
            <p:spPr bwMode="auto">
              <a:xfrm rot="8881702">
                <a:off x="6702158" y="1341987"/>
                <a:ext cx="1173110" cy="1168588"/>
              </a:xfrm>
              <a:custGeom>
                <a:avLst/>
                <a:gdLst>
                  <a:gd name="T0" fmla="*/ 100 w 128"/>
                  <a:gd name="T1" fmla="*/ 86 h 143"/>
                  <a:gd name="T2" fmla="*/ 98 w 128"/>
                  <a:gd name="T3" fmla="*/ 86 h 143"/>
                  <a:gd name="T4" fmla="*/ 96 w 128"/>
                  <a:gd name="T5" fmla="*/ 83 h 143"/>
                  <a:gd name="T6" fmla="*/ 24 w 128"/>
                  <a:gd name="T7" fmla="*/ 15 h 143"/>
                  <a:gd name="T8" fmla="*/ 95 w 128"/>
                  <a:gd name="T9" fmla="*/ 87 h 143"/>
                  <a:gd name="T10" fmla="*/ 6 w 128"/>
                  <a:gd name="T11" fmla="*/ 117 h 143"/>
                  <a:gd name="T12" fmla="*/ 100 w 128"/>
                  <a:gd name="T13" fmla="*/ 86 h 143"/>
                  <a:gd name="connsiteX0" fmla="*/ 7394 w 7741"/>
                  <a:gd name="connsiteY0" fmla="*/ 5105 h 7714"/>
                  <a:gd name="connsiteX1" fmla="*/ 7237 w 7741"/>
                  <a:gd name="connsiteY1" fmla="*/ 5105 h 7714"/>
                  <a:gd name="connsiteX2" fmla="*/ 7081 w 7741"/>
                  <a:gd name="connsiteY2" fmla="*/ 4895 h 7714"/>
                  <a:gd name="connsiteX3" fmla="*/ 1456 w 7741"/>
                  <a:gd name="connsiteY3" fmla="*/ 140 h 7714"/>
                  <a:gd name="connsiteX4" fmla="*/ 7003 w 7741"/>
                  <a:gd name="connsiteY4" fmla="*/ 5175 h 7714"/>
                  <a:gd name="connsiteX5" fmla="*/ 50 w 7741"/>
                  <a:gd name="connsiteY5" fmla="*/ 7273 h 7714"/>
                  <a:gd name="connsiteX6" fmla="*/ 7394 w 7741"/>
                  <a:gd name="connsiteY6" fmla="*/ 5105 h 7714"/>
                  <a:gd name="connsiteX0" fmla="*/ 9558 w 10006"/>
                  <a:gd name="connsiteY0" fmla="*/ 6618 h 10000"/>
                  <a:gd name="connsiteX1" fmla="*/ 9355 w 10006"/>
                  <a:gd name="connsiteY1" fmla="*/ 6618 h 10000"/>
                  <a:gd name="connsiteX2" fmla="*/ 9153 w 10006"/>
                  <a:gd name="connsiteY2" fmla="*/ 6346 h 10000"/>
                  <a:gd name="connsiteX3" fmla="*/ 1887 w 10006"/>
                  <a:gd name="connsiteY3" fmla="*/ 181 h 10000"/>
                  <a:gd name="connsiteX4" fmla="*/ 8236 w 10006"/>
                  <a:gd name="connsiteY4" fmla="*/ 6348 h 10000"/>
                  <a:gd name="connsiteX5" fmla="*/ 71 w 10006"/>
                  <a:gd name="connsiteY5" fmla="*/ 9428 h 10000"/>
                  <a:gd name="connsiteX6" fmla="*/ 9558 w 10006"/>
                  <a:gd name="connsiteY6" fmla="*/ 6618 h 10000"/>
                  <a:gd name="connsiteX0" fmla="*/ 9558 w 10006"/>
                  <a:gd name="connsiteY0" fmla="*/ 6652 h 10034"/>
                  <a:gd name="connsiteX1" fmla="*/ 9355 w 10006"/>
                  <a:gd name="connsiteY1" fmla="*/ 6652 h 10034"/>
                  <a:gd name="connsiteX2" fmla="*/ 9153 w 10006"/>
                  <a:gd name="connsiteY2" fmla="*/ 6380 h 10034"/>
                  <a:gd name="connsiteX3" fmla="*/ 1887 w 10006"/>
                  <a:gd name="connsiteY3" fmla="*/ 215 h 10034"/>
                  <a:gd name="connsiteX4" fmla="*/ 8236 w 10006"/>
                  <a:gd name="connsiteY4" fmla="*/ 6382 h 10034"/>
                  <a:gd name="connsiteX5" fmla="*/ 71 w 10006"/>
                  <a:gd name="connsiteY5" fmla="*/ 9462 h 10034"/>
                  <a:gd name="connsiteX6" fmla="*/ 9558 w 10006"/>
                  <a:gd name="connsiteY6" fmla="*/ 6652 h 10034"/>
                  <a:gd name="connsiteX0" fmla="*/ 9558 w 9558"/>
                  <a:gd name="connsiteY0" fmla="*/ 6652 h 10197"/>
                  <a:gd name="connsiteX1" fmla="*/ 9355 w 9558"/>
                  <a:gd name="connsiteY1" fmla="*/ 6652 h 10197"/>
                  <a:gd name="connsiteX2" fmla="*/ 9153 w 9558"/>
                  <a:gd name="connsiteY2" fmla="*/ 6380 h 10197"/>
                  <a:gd name="connsiteX3" fmla="*/ 1887 w 9558"/>
                  <a:gd name="connsiteY3" fmla="*/ 215 h 10197"/>
                  <a:gd name="connsiteX4" fmla="*/ 8236 w 9558"/>
                  <a:gd name="connsiteY4" fmla="*/ 6382 h 10197"/>
                  <a:gd name="connsiteX5" fmla="*/ 71 w 9558"/>
                  <a:gd name="connsiteY5" fmla="*/ 9462 h 10197"/>
                  <a:gd name="connsiteX6" fmla="*/ 9558 w 9558"/>
                  <a:gd name="connsiteY6" fmla="*/ 6652 h 10197"/>
                  <a:gd name="connsiteX0" fmla="*/ 10234 w 10234"/>
                  <a:gd name="connsiteY0" fmla="*/ 6523 h 10000"/>
                  <a:gd name="connsiteX1" fmla="*/ 10022 w 10234"/>
                  <a:gd name="connsiteY1" fmla="*/ 6523 h 10000"/>
                  <a:gd name="connsiteX2" fmla="*/ 9810 w 10234"/>
                  <a:gd name="connsiteY2" fmla="*/ 6257 h 10000"/>
                  <a:gd name="connsiteX3" fmla="*/ 2208 w 10234"/>
                  <a:gd name="connsiteY3" fmla="*/ 211 h 10000"/>
                  <a:gd name="connsiteX4" fmla="*/ 8851 w 10234"/>
                  <a:gd name="connsiteY4" fmla="*/ 6259 h 10000"/>
                  <a:gd name="connsiteX5" fmla="*/ 308 w 10234"/>
                  <a:gd name="connsiteY5" fmla="*/ 9279 h 10000"/>
                  <a:gd name="connsiteX6" fmla="*/ 10234 w 10234"/>
                  <a:gd name="connsiteY6" fmla="*/ 6523 h 10000"/>
                  <a:gd name="connsiteX0" fmla="*/ 9701 w 9701"/>
                  <a:gd name="connsiteY0" fmla="*/ 6523 h 9364"/>
                  <a:gd name="connsiteX1" fmla="*/ 9489 w 9701"/>
                  <a:gd name="connsiteY1" fmla="*/ 6523 h 9364"/>
                  <a:gd name="connsiteX2" fmla="*/ 9277 w 9701"/>
                  <a:gd name="connsiteY2" fmla="*/ 6257 h 9364"/>
                  <a:gd name="connsiteX3" fmla="*/ 1675 w 9701"/>
                  <a:gd name="connsiteY3" fmla="*/ 211 h 9364"/>
                  <a:gd name="connsiteX4" fmla="*/ 8318 w 9701"/>
                  <a:gd name="connsiteY4" fmla="*/ 6259 h 9364"/>
                  <a:gd name="connsiteX5" fmla="*/ 328 w 9701"/>
                  <a:gd name="connsiteY5" fmla="*/ 8536 h 9364"/>
                  <a:gd name="connsiteX6" fmla="*/ 9701 w 9701"/>
                  <a:gd name="connsiteY6" fmla="*/ 6523 h 9364"/>
                  <a:gd name="connsiteX0" fmla="*/ 9679 w 9679"/>
                  <a:gd name="connsiteY0" fmla="*/ 6967 h 10001"/>
                  <a:gd name="connsiteX1" fmla="*/ 9460 w 9679"/>
                  <a:gd name="connsiteY1" fmla="*/ 6967 h 10001"/>
                  <a:gd name="connsiteX2" fmla="*/ 9242 w 9679"/>
                  <a:gd name="connsiteY2" fmla="*/ 6683 h 10001"/>
                  <a:gd name="connsiteX3" fmla="*/ 1406 w 9679"/>
                  <a:gd name="connsiteY3" fmla="*/ 226 h 10001"/>
                  <a:gd name="connsiteX4" fmla="*/ 8253 w 9679"/>
                  <a:gd name="connsiteY4" fmla="*/ 6685 h 10001"/>
                  <a:gd name="connsiteX5" fmla="*/ 17 w 9679"/>
                  <a:gd name="connsiteY5" fmla="*/ 9117 h 10001"/>
                  <a:gd name="connsiteX6" fmla="*/ 9679 w 9679"/>
                  <a:gd name="connsiteY6" fmla="*/ 6967 h 10001"/>
                  <a:gd name="connsiteX0" fmla="*/ 10080 w 10080"/>
                  <a:gd name="connsiteY0" fmla="*/ 6966 h 10000"/>
                  <a:gd name="connsiteX1" fmla="*/ 9854 w 10080"/>
                  <a:gd name="connsiteY1" fmla="*/ 6966 h 10000"/>
                  <a:gd name="connsiteX2" fmla="*/ 9629 w 10080"/>
                  <a:gd name="connsiteY2" fmla="*/ 6682 h 10000"/>
                  <a:gd name="connsiteX3" fmla="*/ 1533 w 10080"/>
                  <a:gd name="connsiteY3" fmla="*/ 226 h 10000"/>
                  <a:gd name="connsiteX4" fmla="*/ 8607 w 10080"/>
                  <a:gd name="connsiteY4" fmla="*/ 6684 h 10000"/>
                  <a:gd name="connsiteX5" fmla="*/ 98 w 10080"/>
                  <a:gd name="connsiteY5" fmla="*/ 9116 h 10000"/>
                  <a:gd name="connsiteX6" fmla="*/ 10080 w 10080"/>
                  <a:gd name="connsiteY6" fmla="*/ 6966 h 10000"/>
                  <a:gd name="connsiteX0" fmla="*/ 9999 w 9999"/>
                  <a:gd name="connsiteY0" fmla="*/ 6966 h 10505"/>
                  <a:gd name="connsiteX1" fmla="*/ 9773 w 9999"/>
                  <a:gd name="connsiteY1" fmla="*/ 6966 h 10505"/>
                  <a:gd name="connsiteX2" fmla="*/ 9548 w 9999"/>
                  <a:gd name="connsiteY2" fmla="*/ 6682 h 10505"/>
                  <a:gd name="connsiteX3" fmla="*/ 1452 w 9999"/>
                  <a:gd name="connsiteY3" fmla="*/ 226 h 10505"/>
                  <a:gd name="connsiteX4" fmla="*/ 8526 w 9999"/>
                  <a:gd name="connsiteY4" fmla="*/ 6684 h 10505"/>
                  <a:gd name="connsiteX5" fmla="*/ 17 w 9999"/>
                  <a:gd name="connsiteY5" fmla="*/ 9116 h 10505"/>
                  <a:gd name="connsiteX6" fmla="*/ 9999 w 9999"/>
                  <a:gd name="connsiteY6" fmla="*/ 6966 h 10505"/>
                  <a:gd name="connsiteX0" fmla="*/ 9477 w 9477"/>
                  <a:gd name="connsiteY0" fmla="*/ 6631 h 8681"/>
                  <a:gd name="connsiteX1" fmla="*/ 9251 w 9477"/>
                  <a:gd name="connsiteY1" fmla="*/ 6631 h 8681"/>
                  <a:gd name="connsiteX2" fmla="*/ 9026 w 9477"/>
                  <a:gd name="connsiteY2" fmla="*/ 6361 h 8681"/>
                  <a:gd name="connsiteX3" fmla="*/ 929 w 9477"/>
                  <a:gd name="connsiteY3" fmla="*/ 215 h 8681"/>
                  <a:gd name="connsiteX4" fmla="*/ 8004 w 9477"/>
                  <a:gd name="connsiteY4" fmla="*/ 6363 h 8681"/>
                  <a:gd name="connsiteX5" fmla="*/ 18 w 9477"/>
                  <a:gd name="connsiteY5" fmla="*/ 6936 h 8681"/>
                  <a:gd name="connsiteX6" fmla="*/ 9477 w 9477"/>
                  <a:gd name="connsiteY6" fmla="*/ 6631 h 8681"/>
                  <a:gd name="connsiteX0" fmla="*/ 11827 w 11827"/>
                  <a:gd name="connsiteY0" fmla="*/ 7639 h 9493"/>
                  <a:gd name="connsiteX1" fmla="*/ 11589 w 11827"/>
                  <a:gd name="connsiteY1" fmla="*/ 7639 h 9493"/>
                  <a:gd name="connsiteX2" fmla="*/ 11351 w 11827"/>
                  <a:gd name="connsiteY2" fmla="*/ 7327 h 9493"/>
                  <a:gd name="connsiteX3" fmla="*/ 2807 w 11827"/>
                  <a:gd name="connsiteY3" fmla="*/ 248 h 9493"/>
                  <a:gd name="connsiteX4" fmla="*/ 10273 w 11827"/>
                  <a:gd name="connsiteY4" fmla="*/ 7330 h 9493"/>
                  <a:gd name="connsiteX5" fmla="*/ 14 w 11827"/>
                  <a:gd name="connsiteY5" fmla="*/ 7210 h 9493"/>
                  <a:gd name="connsiteX6" fmla="*/ 11827 w 11827"/>
                  <a:gd name="connsiteY6" fmla="*/ 7639 h 9493"/>
                  <a:gd name="connsiteX0" fmla="*/ 9989 w 9989"/>
                  <a:gd name="connsiteY0" fmla="*/ 8047 h 9586"/>
                  <a:gd name="connsiteX1" fmla="*/ 9788 w 9989"/>
                  <a:gd name="connsiteY1" fmla="*/ 8047 h 9586"/>
                  <a:gd name="connsiteX2" fmla="*/ 9587 w 9989"/>
                  <a:gd name="connsiteY2" fmla="*/ 7718 h 9586"/>
                  <a:gd name="connsiteX3" fmla="*/ 2362 w 9989"/>
                  <a:gd name="connsiteY3" fmla="*/ 261 h 9586"/>
                  <a:gd name="connsiteX4" fmla="*/ 8675 w 9989"/>
                  <a:gd name="connsiteY4" fmla="*/ 7721 h 9586"/>
                  <a:gd name="connsiteX5" fmla="*/ 1 w 9989"/>
                  <a:gd name="connsiteY5" fmla="*/ 7595 h 9586"/>
                  <a:gd name="connsiteX6" fmla="*/ 9989 w 9989"/>
                  <a:gd name="connsiteY6" fmla="*/ 8047 h 9586"/>
                  <a:gd name="connsiteX0" fmla="*/ 10021 w 10021"/>
                  <a:gd name="connsiteY0" fmla="*/ 8395 h 10528"/>
                  <a:gd name="connsiteX1" fmla="*/ 9820 w 10021"/>
                  <a:gd name="connsiteY1" fmla="*/ 8395 h 10528"/>
                  <a:gd name="connsiteX2" fmla="*/ 9619 w 10021"/>
                  <a:gd name="connsiteY2" fmla="*/ 8051 h 10528"/>
                  <a:gd name="connsiteX3" fmla="*/ 2386 w 10021"/>
                  <a:gd name="connsiteY3" fmla="*/ 272 h 10528"/>
                  <a:gd name="connsiteX4" fmla="*/ 8706 w 10021"/>
                  <a:gd name="connsiteY4" fmla="*/ 8054 h 10528"/>
                  <a:gd name="connsiteX5" fmla="*/ 22 w 10021"/>
                  <a:gd name="connsiteY5" fmla="*/ 7923 h 10528"/>
                  <a:gd name="connsiteX6" fmla="*/ 10021 w 10021"/>
                  <a:gd name="connsiteY6" fmla="*/ 8395 h 10528"/>
                  <a:gd name="connsiteX0" fmla="*/ 10007 w 10007"/>
                  <a:gd name="connsiteY0" fmla="*/ 8395 h 9947"/>
                  <a:gd name="connsiteX1" fmla="*/ 9806 w 10007"/>
                  <a:gd name="connsiteY1" fmla="*/ 8395 h 9947"/>
                  <a:gd name="connsiteX2" fmla="*/ 9605 w 10007"/>
                  <a:gd name="connsiteY2" fmla="*/ 8051 h 9947"/>
                  <a:gd name="connsiteX3" fmla="*/ 2372 w 10007"/>
                  <a:gd name="connsiteY3" fmla="*/ 272 h 9947"/>
                  <a:gd name="connsiteX4" fmla="*/ 8692 w 10007"/>
                  <a:gd name="connsiteY4" fmla="*/ 8054 h 9947"/>
                  <a:gd name="connsiteX5" fmla="*/ 8 w 10007"/>
                  <a:gd name="connsiteY5" fmla="*/ 7923 h 9947"/>
                  <a:gd name="connsiteX6" fmla="*/ 10007 w 10007"/>
                  <a:gd name="connsiteY6" fmla="*/ 8395 h 9947"/>
                  <a:gd name="connsiteX0" fmla="*/ 10000 w 10000"/>
                  <a:gd name="connsiteY0" fmla="*/ 8440 h 10000"/>
                  <a:gd name="connsiteX1" fmla="*/ 9799 w 10000"/>
                  <a:gd name="connsiteY1" fmla="*/ 8440 h 10000"/>
                  <a:gd name="connsiteX2" fmla="*/ 9598 w 10000"/>
                  <a:gd name="connsiteY2" fmla="*/ 8094 h 10000"/>
                  <a:gd name="connsiteX3" fmla="*/ 2370 w 10000"/>
                  <a:gd name="connsiteY3" fmla="*/ 273 h 10000"/>
                  <a:gd name="connsiteX4" fmla="*/ 8686 w 10000"/>
                  <a:gd name="connsiteY4" fmla="*/ 8097 h 10000"/>
                  <a:gd name="connsiteX5" fmla="*/ 8 w 10000"/>
                  <a:gd name="connsiteY5" fmla="*/ 7965 h 10000"/>
                  <a:gd name="connsiteX6" fmla="*/ 10000 w 10000"/>
                  <a:gd name="connsiteY6" fmla="*/ 8440 h 10000"/>
                  <a:gd name="connsiteX0" fmla="*/ 10000 w 10000"/>
                  <a:gd name="connsiteY0" fmla="*/ 8440 h 10355"/>
                  <a:gd name="connsiteX1" fmla="*/ 9799 w 10000"/>
                  <a:gd name="connsiteY1" fmla="*/ 8440 h 10355"/>
                  <a:gd name="connsiteX2" fmla="*/ 9598 w 10000"/>
                  <a:gd name="connsiteY2" fmla="*/ 8094 h 10355"/>
                  <a:gd name="connsiteX3" fmla="*/ 2370 w 10000"/>
                  <a:gd name="connsiteY3" fmla="*/ 273 h 10355"/>
                  <a:gd name="connsiteX4" fmla="*/ 8686 w 10000"/>
                  <a:gd name="connsiteY4" fmla="*/ 8097 h 10355"/>
                  <a:gd name="connsiteX5" fmla="*/ 8 w 10000"/>
                  <a:gd name="connsiteY5" fmla="*/ 7965 h 10355"/>
                  <a:gd name="connsiteX6" fmla="*/ 10000 w 10000"/>
                  <a:gd name="connsiteY6" fmla="*/ 8440 h 10355"/>
                  <a:gd name="connsiteX0" fmla="*/ 10000 w 10000"/>
                  <a:gd name="connsiteY0" fmla="*/ 8440 h 10355"/>
                  <a:gd name="connsiteX1" fmla="*/ 9799 w 10000"/>
                  <a:gd name="connsiteY1" fmla="*/ 8440 h 10355"/>
                  <a:gd name="connsiteX2" fmla="*/ 9598 w 10000"/>
                  <a:gd name="connsiteY2" fmla="*/ 8094 h 10355"/>
                  <a:gd name="connsiteX3" fmla="*/ 2370 w 10000"/>
                  <a:gd name="connsiteY3" fmla="*/ 273 h 10355"/>
                  <a:gd name="connsiteX4" fmla="*/ 8686 w 10000"/>
                  <a:gd name="connsiteY4" fmla="*/ 8097 h 10355"/>
                  <a:gd name="connsiteX5" fmla="*/ 8 w 10000"/>
                  <a:gd name="connsiteY5" fmla="*/ 7965 h 10355"/>
                  <a:gd name="connsiteX6" fmla="*/ 10000 w 10000"/>
                  <a:gd name="connsiteY6" fmla="*/ 8440 h 10355"/>
                  <a:gd name="connsiteX0" fmla="*/ 10000 w 10000"/>
                  <a:gd name="connsiteY0" fmla="*/ 8605 h 10520"/>
                  <a:gd name="connsiteX1" fmla="*/ 9799 w 10000"/>
                  <a:gd name="connsiteY1" fmla="*/ 8605 h 10520"/>
                  <a:gd name="connsiteX2" fmla="*/ 9598 w 10000"/>
                  <a:gd name="connsiteY2" fmla="*/ 8259 h 10520"/>
                  <a:gd name="connsiteX3" fmla="*/ 2370 w 10000"/>
                  <a:gd name="connsiteY3" fmla="*/ 438 h 10520"/>
                  <a:gd name="connsiteX4" fmla="*/ 8686 w 10000"/>
                  <a:gd name="connsiteY4" fmla="*/ 8262 h 10520"/>
                  <a:gd name="connsiteX5" fmla="*/ 8 w 10000"/>
                  <a:gd name="connsiteY5" fmla="*/ 8130 h 10520"/>
                  <a:gd name="connsiteX6" fmla="*/ 10000 w 10000"/>
                  <a:gd name="connsiteY6" fmla="*/ 8605 h 10520"/>
                  <a:gd name="connsiteX0" fmla="*/ 10000 w 10000"/>
                  <a:gd name="connsiteY0" fmla="*/ 9473 h 11388"/>
                  <a:gd name="connsiteX1" fmla="*/ 9799 w 10000"/>
                  <a:gd name="connsiteY1" fmla="*/ 9473 h 11388"/>
                  <a:gd name="connsiteX2" fmla="*/ 9598 w 10000"/>
                  <a:gd name="connsiteY2" fmla="*/ 9127 h 11388"/>
                  <a:gd name="connsiteX3" fmla="*/ 2972 w 10000"/>
                  <a:gd name="connsiteY3" fmla="*/ 399 h 11388"/>
                  <a:gd name="connsiteX4" fmla="*/ 8686 w 10000"/>
                  <a:gd name="connsiteY4" fmla="*/ 9130 h 11388"/>
                  <a:gd name="connsiteX5" fmla="*/ 8 w 10000"/>
                  <a:gd name="connsiteY5" fmla="*/ 8998 h 11388"/>
                  <a:gd name="connsiteX6" fmla="*/ 10000 w 10000"/>
                  <a:gd name="connsiteY6" fmla="*/ 9473 h 11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000" h="11388">
                    <a:moveTo>
                      <a:pt x="10000" y="9473"/>
                    </a:moveTo>
                    <a:lnTo>
                      <a:pt x="9799" y="9473"/>
                    </a:lnTo>
                    <a:cubicBezTo>
                      <a:pt x="9799" y="9473"/>
                      <a:pt x="9697" y="9357"/>
                      <a:pt x="9598" y="9127"/>
                    </a:cubicBezTo>
                    <a:cubicBezTo>
                      <a:pt x="9052" y="6455"/>
                      <a:pt x="4912" y="-1914"/>
                      <a:pt x="2972" y="399"/>
                    </a:cubicBezTo>
                    <a:cubicBezTo>
                      <a:pt x="1036" y="3143"/>
                      <a:pt x="7079" y="8438"/>
                      <a:pt x="8686" y="9130"/>
                    </a:cubicBezTo>
                    <a:cubicBezTo>
                      <a:pt x="6064" y="8088"/>
                      <a:pt x="302" y="5769"/>
                      <a:pt x="8" y="8998"/>
                    </a:cubicBezTo>
                    <a:cubicBezTo>
                      <a:pt x="-286" y="12227"/>
                      <a:pt x="6911" y="11984"/>
                      <a:pt x="10000" y="9473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79" name="Полилиния 67"/>
              <p:cNvSpPr>
                <a:spLocks/>
              </p:cNvSpPr>
              <p:nvPr/>
            </p:nvSpPr>
            <p:spPr bwMode="auto">
              <a:xfrm rot="21087457">
                <a:off x="5184577" y="1138754"/>
                <a:ext cx="1115962" cy="1228923"/>
              </a:xfrm>
              <a:custGeom>
                <a:avLst/>
                <a:gdLst>
                  <a:gd name="T0" fmla="*/ 100 w 128"/>
                  <a:gd name="T1" fmla="*/ 86 h 143"/>
                  <a:gd name="T2" fmla="*/ 98 w 128"/>
                  <a:gd name="T3" fmla="*/ 86 h 143"/>
                  <a:gd name="T4" fmla="*/ 96 w 128"/>
                  <a:gd name="T5" fmla="*/ 83 h 143"/>
                  <a:gd name="T6" fmla="*/ 24 w 128"/>
                  <a:gd name="T7" fmla="*/ 15 h 143"/>
                  <a:gd name="T8" fmla="*/ 95 w 128"/>
                  <a:gd name="T9" fmla="*/ 87 h 143"/>
                  <a:gd name="T10" fmla="*/ 6 w 128"/>
                  <a:gd name="T11" fmla="*/ 117 h 143"/>
                  <a:gd name="T12" fmla="*/ 100 w 128"/>
                  <a:gd name="T13" fmla="*/ 86 h 143"/>
                  <a:gd name="connsiteX0" fmla="*/ 7394 w 7741"/>
                  <a:gd name="connsiteY0" fmla="*/ 5105 h 7714"/>
                  <a:gd name="connsiteX1" fmla="*/ 7237 w 7741"/>
                  <a:gd name="connsiteY1" fmla="*/ 5105 h 7714"/>
                  <a:gd name="connsiteX2" fmla="*/ 7081 w 7741"/>
                  <a:gd name="connsiteY2" fmla="*/ 4895 h 7714"/>
                  <a:gd name="connsiteX3" fmla="*/ 1456 w 7741"/>
                  <a:gd name="connsiteY3" fmla="*/ 140 h 7714"/>
                  <a:gd name="connsiteX4" fmla="*/ 7003 w 7741"/>
                  <a:gd name="connsiteY4" fmla="*/ 5175 h 7714"/>
                  <a:gd name="connsiteX5" fmla="*/ 50 w 7741"/>
                  <a:gd name="connsiteY5" fmla="*/ 7273 h 7714"/>
                  <a:gd name="connsiteX6" fmla="*/ 7394 w 7741"/>
                  <a:gd name="connsiteY6" fmla="*/ 5105 h 7714"/>
                  <a:gd name="connsiteX0" fmla="*/ 9558 w 10006"/>
                  <a:gd name="connsiteY0" fmla="*/ 6618 h 10000"/>
                  <a:gd name="connsiteX1" fmla="*/ 9355 w 10006"/>
                  <a:gd name="connsiteY1" fmla="*/ 6618 h 10000"/>
                  <a:gd name="connsiteX2" fmla="*/ 9153 w 10006"/>
                  <a:gd name="connsiteY2" fmla="*/ 6346 h 10000"/>
                  <a:gd name="connsiteX3" fmla="*/ 1887 w 10006"/>
                  <a:gd name="connsiteY3" fmla="*/ 181 h 10000"/>
                  <a:gd name="connsiteX4" fmla="*/ 8236 w 10006"/>
                  <a:gd name="connsiteY4" fmla="*/ 6348 h 10000"/>
                  <a:gd name="connsiteX5" fmla="*/ 71 w 10006"/>
                  <a:gd name="connsiteY5" fmla="*/ 9428 h 10000"/>
                  <a:gd name="connsiteX6" fmla="*/ 9558 w 10006"/>
                  <a:gd name="connsiteY6" fmla="*/ 6618 h 10000"/>
                  <a:gd name="connsiteX0" fmla="*/ 9558 w 10006"/>
                  <a:gd name="connsiteY0" fmla="*/ 6652 h 10034"/>
                  <a:gd name="connsiteX1" fmla="*/ 9355 w 10006"/>
                  <a:gd name="connsiteY1" fmla="*/ 6652 h 10034"/>
                  <a:gd name="connsiteX2" fmla="*/ 9153 w 10006"/>
                  <a:gd name="connsiteY2" fmla="*/ 6380 h 10034"/>
                  <a:gd name="connsiteX3" fmla="*/ 1887 w 10006"/>
                  <a:gd name="connsiteY3" fmla="*/ 215 h 10034"/>
                  <a:gd name="connsiteX4" fmla="*/ 8236 w 10006"/>
                  <a:gd name="connsiteY4" fmla="*/ 6382 h 10034"/>
                  <a:gd name="connsiteX5" fmla="*/ 71 w 10006"/>
                  <a:gd name="connsiteY5" fmla="*/ 9462 h 10034"/>
                  <a:gd name="connsiteX6" fmla="*/ 9558 w 10006"/>
                  <a:gd name="connsiteY6" fmla="*/ 6652 h 10034"/>
                  <a:gd name="connsiteX0" fmla="*/ 9558 w 9558"/>
                  <a:gd name="connsiteY0" fmla="*/ 6652 h 10197"/>
                  <a:gd name="connsiteX1" fmla="*/ 9355 w 9558"/>
                  <a:gd name="connsiteY1" fmla="*/ 6652 h 10197"/>
                  <a:gd name="connsiteX2" fmla="*/ 9153 w 9558"/>
                  <a:gd name="connsiteY2" fmla="*/ 6380 h 10197"/>
                  <a:gd name="connsiteX3" fmla="*/ 1887 w 9558"/>
                  <a:gd name="connsiteY3" fmla="*/ 215 h 10197"/>
                  <a:gd name="connsiteX4" fmla="*/ 8236 w 9558"/>
                  <a:gd name="connsiteY4" fmla="*/ 6382 h 10197"/>
                  <a:gd name="connsiteX5" fmla="*/ 71 w 9558"/>
                  <a:gd name="connsiteY5" fmla="*/ 9462 h 10197"/>
                  <a:gd name="connsiteX6" fmla="*/ 9558 w 9558"/>
                  <a:gd name="connsiteY6" fmla="*/ 6652 h 10197"/>
                  <a:gd name="connsiteX0" fmla="*/ 10000 w 10000"/>
                  <a:gd name="connsiteY0" fmla="*/ 6696 h 10173"/>
                  <a:gd name="connsiteX1" fmla="*/ 9788 w 10000"/>
                  <a:gd name="connsiteY1" fmla="*/ 6696 h 10173"/>
                  <a:gd name="connsiteX2" fmla="*/ 9576 w 10000"/>
                  <a:gd name="connsiteY2" fmla="*/ 6430 h 10173"/>
                  <a:gd name="connsiteX3" fmla="*/ 1974 w 10000"/>
                  <a:gd name="connsiteY3" fmla="*/ 384 h 10173"/>
                  <a:gd name="connsiteX4" fmla="*/ 8617 w 10000"/>
                  <a:gd name="connsiteY4" fmla="*/ 6432 h 10173"/>
                  <a:gd name="connsiteX5" fmla="*/ 74 w 10000"/>
                  <a:gd name="connsiteY5" fmla="*/ 9452 h 10173"/>
                  <a:gd name="connsiteX6" fmla="*/ 10000 w 10000"/>
                  <a:gd name="connsiteY6" fmla="*/ 6696 h 10173"/>
                  <a:gd name="connsiteX0" fmla="*/ 10000 w 10000"/>
                  <a:gd name="connsiteY0" fmla="*/ 6696 h 10173"/>
                  <a:gd name="connsiteX1" fmla="*/ 9788 w 10000"/>
                  <a:gd name="connsiteY1" fmla="*/ 6696 h 10173"/>
                  <a:gd name="connsiteX2" fmla="*/ 9576 w 10000"/>
                  <a:gd name="connsiteY2" fmla="*/ 6430 h 10173"/>
                  <a:gd name="connsiteX3" fmla="*/ 1974 w 10000"/>
                  <a:gd name="connsiteY3" fmla="*/ 384 h 10173"/>
                  <a:gd name="connsiteX4" fmla="*/ 8617 w 10000"/>
                  <a:gd name="connsiteY4" fmla="*/ 6432 h 10173"/>
                  <a:gd name="connsiteX5" fmla="*/ 74 w 10000"/>
                  <a:gd name="connsiteY5" fmla="*/ 9452 h 10173"/>
                  <a:gd name="connsiteX6" fmla="*/ 10000 w 10000"/>
                  <a:gd name="connsiteY6" fmla="*/ 6696 h 10173"/>
                  <a:gd name="connsiteX0" fmla="*/ 10000 w 10000"/>
                  <a:gd name="connsiteY0" fmla="*/ 6747 h 10224"/>
                  <a:gd name="connsiteX1" fmla="*/ 9788 w 10000"/>
                  <a:gd name="connsiteY1" fmla="*/ 6747 h 10224"/>
                  <a:gd name="connsiteX2" fmla="*/ 9576 w 10000"/>
                  <a:gd name="connsiteY2" fmla="*/ 6481 h 10224"/>
                  <a:gd name="connsiteX3" fmla="*/ 1974 w 10000"/>
                  <a:gd name="connsiteY3" fmla="*/ 435 h 10224"/>
                  <a:gd name="connsiteX4" fmla="*/ 8617 w 10000"/>
                  <a:gd name="connsiteY4" fmla="*/ 6483 h 10224"/>
                  <a:gd name="connsiteX5" fmla="*/ 74 w 10000"/>
                  <a:gd name="connsiteY5" fmla="*/ 9503 h 10224"/>
                  <a:gd name="connsiteX6" fmla="*/ 10000 w 10000"/>
                  <a:gd name="connsiteY6" fmla="*/ 6747 h 10224"/>
                  <a:gd name="connsiteX0" fmla="*/ 10000 w 10000"/>
                  <a:gd name="connsiteY0" fmla="*/ 5820 h 9297"/>
                  <a:gd name="connsiteX1" fmla="*/ 9788 w 10000"/>
                  <a:gd name="connsiteY1" fmla="*/ 5820 h 9297"/>
                  <a:gd name="connsiteX2" fmla="*/ 9576 w 10000"/>
                  <a:gd name="connsiteY2" fmla="*/ 5554 h 9297"/>
                  <a:gd name="connsiteX3" fmla="*/ 2180 w 10000"/>
                  <a:gd name="connsiteY3" fmla="*/ 500 h 9297"/>
                  <a:gd name="connsiteX4" fmla="*/ 8617 w 10000"/>
                  <a:gd name="connsiteY4" fmla="*/ 5556 h 9297"/>
                  <a:gd name="connsiteX5" fmla="*/ 74 w 10000"/>
                  <a:gd name="connsiteY5" fmla="*/ 8576 h 9297"/>
                  <a:gd name="connsiteX6" fmla="*/ 10000 w 10000"/>
                  <a:gd name="connsiteY6" fmla="*/ 5820 h 9297"/>
                  <a:gd name="connsiteX0" fmla="*/ 10000 w 10000"/>
                  <a:gd name="connsiteY0" fmla="*/ 6260 h 10000"/>
                  <a:gd name="connsiteX1" fmla="*/ 9788 w 10000"/>
                  <a:gd name="connsiteY1" fmla="*/ 6260 h 10000"/>
                  <a:gd name="connsiteX2" fmla="*/ 9576 w 10000"/>
                  <a:gd name="connsiteY2" fmla="*/ 5974 h 10000"/>
                  <a:gd name="connsiteX3" fmla="*/ 2180 w 10000"/>
                  <a:gd name="connsiteY3" fmla="*/ 538 h 10000"/>
                  <a:gd name="connsiteX4" fmla="*/ 8617 w 10000"/>
                  <a:gd name="connsiteY4" fmla="*/ 5976 h 10000"/>
                  <a:gd name="connsiteX5" fmla="*/ 74 w 10000"/>
                  <a:gd name="connsiteY5" fmla="*/ 9224 h 10000"/>
                  <a:gd name="connsiteX6" fmla="*/ 10000 w 10000"/>
                  <a:gd name="connsiteY6" fmla="*/ 6260 h 10000"/>
                  <a:gd name="connsiteX0" fmla="*/ 10000 w 10000"/>
                  <a:gd name="connsiteY0" fmla="*/ 6206 h 9946"/>
                  <a:gd name="connsiteX1" fmla="*/ 9788 w 10000"/>
                  <a:gd name="connsiteY1" fmla="*/ 6206 h 9946"/>
                  <a:gd name="connsiteX2" fmla="*/ 9576 w 10000"/>
                  <a:gd name="connsiteY2" fmla="*/ 5920 h 9946"/>
                  <a:gd name="connsiteX3" fmla="*/ 2180 w 10000"/>
                  <a:gd name="connsiteY3" fmla="*/ 484 h 9946"/>
                  <a:gd name="connsiteX4" fmla="*/ 8617 w 10000"/>
                  <a:gd name="connsiteY4" fmla="*/ 5922 h 9946"/>
                  <a:gd name="connsiteX5" fmla="*/ 74 w 10000"/>
                  <a:gd name="connsiteY5" fmla="*/ 9170 h 9946"/>
                  <a:gd name="connsiteX6" fmla="*/ 10000 w 10000"/>
                  <a:gd name="connsiteY6" fmla="*/ 6206 h 9946"/>
                  <a:gd name="connsiteX0" fmla="*/ 10000 w 10000"/>
                  <a:gd name="connsiteY0" fmla="*/ 6240 h 10000"/>
                  <a:gd name="connsiteX1" fmla="*/ 9788 w 10000"/>
                  <a:gd name="connsiteY1" fmla="*/ 6240 h 10000"/>
                  <a:gd name="connsiteX2" fmla="*/ 9576 w 10000"/>
                  <a:gd name="connsiteY2" fmla="*/ 5952 h 10000"/>
                  <a:gd name="connsiteX3" fmla="*/ 2180 w 10000"/>
                  <a:gd name="connsiteY3" fmla="*/ 487 h 10000"/>
                  <a:gd name="connsiteX4" fmla="*/ 8617 w 10000"/>
                  <a:gd name="connsiteY4" fmla="*/ 5954 h 10000"/>
                  <a:gd name="connsiteX5" fmla="*/ 74 w 10000"/>
                  <a:gd name="connsiteY5" fmla="*/ 9220 h 10000"/>
                  <a:gd name="connsiteX6" fmla="*/ 10000 w 10000"/>
                  <a:gd name="connsiteY6" fmla="*/ 6240 h 10000"/>
                  <a:gd name="connsiteX0" fmla="*/ 10010 w 10010"/>
                  <a:gd name="connsiteY0" fmla="*/ 6240 h 10000"/>
                  <a:gd name="connsiteX1" fmla="*/ 9798 w 10010"/>
                  <a:gd name="connsiteY1" fmla="*/ 6240 h 10000"/>
                  <a:gd name="connsiteX2" fmla="*/ 9586 w 10010"/>
                  <a:gd name="connsiteY2" fmla="*/ 5952 h 10000"/>
                  <a:gd name="connsiteX3" fmla="*/ 2190 w 10010"/>
                  <a:gd name="connsiteY3" fmla="*/ 487 h 10000"/>
                  <a:gd name="connsiteX4" fmla="*/ 8627 w 10010"/>
                  <a:gd name="connsiteY4" fmla="*/ 5954 h 10000"/>
                  <a:gd name="connsiteX5" fmla="*/ 84 w 10010"/>
                  <a:gd name="connsiteY5" fmla="*/ 9220 h 10000"/>
                  <a:gd name="connsiteX6" fmla="*/ 10010 w 10010"/>
                  <a:gd name="connsiteY6" fmla="*/ 624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010" h="10000">
                    <a:moveTo>
                      <a:pt x="10010" y="6240"/>
                    </a:moveTo>
                    <a:cubicBezTo>
                      <a:pt x="9939" y="6240"/>
                      <a:pt x="9869" y="6288"/>
                      <a:pt x="9798" y="6240"/>
                    </a:cubicBezTo>
                    <a:cubicBezTo>
                      <a:pt x="9727" y="6191"/>
                      <a:pt x="9692" y="6143"/>
                      <a:pt x="9586" y="5952"/>
                    </a:cubicBezTo>
                    <a:cubicBezTo>
                      <a:pt x="8966" y="4582"/>
                      <a:pt x="4839" y="-1788"/>
                      <a:pt x="2190" y="487"/>
                    </a:cubicBezTo>
                    <a:cubicBezTo>
                      <a:pt x="-459" y="2761"/>
                      <a:pt x="8035" y="5700"/>
                      <a:pt x="8627" y="5954"/>
                    </a:cubicBezTo>
                    <a:cubicBezTo>
                      <a:pt x="5379" y="6029"/>
                      <a:pt x="-792" y="6539"/>
                      <a:pt x="84" y="9220"/>
                    </a:cubicBezTo>
                    <a:cubicBezTo>
                      <a:pt x="1034" y="11720"/>
                      <a:pt x="8552" y="7527"/>
                      <a:pt x="10010" y="624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80" name="Полилиния 105"/>
              <p:cNvSpPr>
                <a:spLocks/>
              </p:cNvSpPr>
              <p:nvPr/>
            </p:nvSpPr>
            <p:spPr bwMode="auto">
              <a:xfrm>
                <a:off x="5767357" y="1125344"/>
                <a:ext cx="1357232" cy="1364000"/>
              </a:xfrm>
              <a:custGeom>
                <a:avLst/>
                <a:gdLst>
                  <a:gd name="T0" fmla="*/ 183 w 200"/>
                  <a:gd name="T1" fmla="*/ 119 h 200"/>
                  <a:gd name="T2" fmla="*/ 196 w 200"/>
                  <a:gd name="T3" fmla="*/ 97 h 200"/>
                  <a:gd name="T4" fmla="*/ 180 w 200"/>
                  <a:gd name="T5" fmla="*/ 50 h 200"/>
                  <a:gd name="T6" fmla="*/ 145 w 200"/>
                  <a:gd name="T7" fmla="*/ 15 h 200"/>
                  <a:gd name="T8" fmla="*/ 120 w 200"/>
                  <a:gd name="T9" fmla="*/ 17 h 200"/>
                  <a:gd name="T10" fmla="*/ 119 w 200"/>
                  <a:gd name="T11" fmla="*/ 17 h 200"/>
                  <a:gd name="T12" fmla="*/ 119 w 200"/>
                  <a:gd name="T13" fmla="*/ 17 h 200"/>
                  <a:gd name="T14" fmla="*/ 97 w 200"/>
                  <a:gd name="T15" fmla="*/ 4 h 200"/>
                  <a:gd name="T16" fmla="*/ 50 w 200"/>
                  <a:gd name="T17" fmla="*/ 20 h 200"/>
                  <a:gd name="T18" fmla="*/ 15 w 200"/>
                  <a:gd name="T19" fmla="*/ 55 h 200"/>
                  <a:gd name="T20" fmla="*/ 17 w 200"/>
                  <a:gd name="T21" fmla="*/ 80 h 200"/>
                  <a:gd name="T22" fmla="*/ 17 w 200"/>
                  <a:gd name="T23" fmla="*/ 81 h 200"/>
                  <a:gd name="T24" fmla="*/ 17 w 200"/>
                  <a:gd name="T25" fmla="*/ 82 h 200"/>
                  <a:gd name="T26" fmla="*/ 4 w 200"/>
                  <a:gd name="T27" fmla="*/ 103 h 200"/>
                  <a:gd name="T28" fmla="*/ 20 w 200"/>
                  <a:gd name="T29" fmla="*/ 150 h 200"/>
                  <a:gd name="T30" fmla="*/ 55 w 200"/>
                  <a:gd name="T31" fmla="*/ 185 h 200"/>
                  <a:gd name="T32" fmla="*/ 80 w 200"/>
                  <a:gd name="T33" fmla="*/ 183 h 200"/>
                  <a:gd name="T34" fmla="*/ 81 w 200"/>
                  <a:gd name="T35" fmla="*/ 183 h 200"/>
                  <a:gd name="T36" fmla="*/ 81 w 200"/>
                  <a:gd name="T37" fmla="*/ 183 h 200"/>
                  <a:gd name="T38" fmla="*/ 103 w 200"/>
                  <a:gd name="T39" fmla="*/ 196 h 200"/>
                  <a:gd name="T40" fmla="*/ 150 w 200"/>
                  <a:gd name="T41" fmla="*/ 180 h 200"/>
                  <a:gd name="T42" fmla="*/ 185 w 200"/>
                  <a:gd name="T43" fmla="*/ 146 h 200"/>
                  <a:gd name="T44" fmla="*/ 183 w 200"/>
                  <a:gd name="T45" fmla="*/ 120 h 200"/>
                  <a:gd name="T46" fmla="*/ 183 w 200"/>
                  <a:gd name="T47" fmla="*/ 120 h 200"/>
                  <a:gd name="T48" fmla="*/ 183 w 200"/>
                  <a:gd name="T49" fmla="*/ 11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0" h="200">
                    <a:moveTo>
                      <a:pt x="183" y="119"/>
                    </a:moveTo>
                    <a:cubicBezTo>
                      <a:pt x="190" y="113"/>
                      <a:pt x="194" y="105"/>
                      <a:pt x="196" y="97"/>
                    </a:cubicBezTo>
                    <a:cubicBezTo>
                      <a:pt x="200" y="81"/>
                      <a:pt x="194" y="64"/>
                      <a:pt x="180" y="50"/>
                    </a:cubicBezTo>
                    <a:cubicBezTo>
                      <a:pt x="173" y="32"/>
                      <a:pt x="161" y="19"/>
                      <a:pt x="145" y="15"/>
                    </a:cubicBezTo>
                    <a:cubicBezTo>
                      <a:pt x="137" y="13"/>
                      <a:pt x="128" y="14"/>
                      <a:pt x="120" y="17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112" y="10"/>
                      <a:pt x="105" y="6"/>
                      <a:pt x="97" y="4"/>
                    </a:cubicBezTo>
                    <a:cubicBezTo>
                      <a:pt x="81" y="0"/>
                      <a:pt x="64" y="7"/>
                      <a:pt x="50" y="20"/>
                    </a:cubicBezTo>
                    <a:cubicBezTo>
                      <a:pt x="32" y="27"/>
                      <a:pt x="19" y="39"/>
                      <a:pt x="15" y="55"/>
                    </a:cubicBezTo>
                    <a:cubicBezTo>
                      <a:pt x="13" y="63"/>
                      <a:pt x="14" y="72"/>
                      <a:pt x="17" y="80"/>
                    </a:cubicBezTo>
                    <a:cubicBezTo>
                      <a:pt x="17" y="81"/>
                      <a:pt x="17" y="81"/>
                      <a:pt x="17" y="81"/>
                    </a:cubicBezTo>
                    <a:cubicBezTo>
                      <a:pt x="17" y="82"/>
                      <a:pt x="17" y="82"/>
                      <a:pt x="17" y="82"/>
                    </a:cubicBezTo>
                    <a:cubicBezTo>
                      <a:pt x="10" y="88"/>
                      <a:pt x="6" y="95"/>
                      <a:pt x="4" y="103"/>
                    </a:cubicBezTo>
                    <a:cubicBezTo>
                      <a:pt x="0" y="119"/>
                      <a:pt x="6" y="136"/>
                      <a:pt x="20" y="150"/>
                    </a:cubicBezTo>
                    <a:cubicBezTo>
                      <a:pt x="27" y="168"/>
                      <a:pt x="39" y="181"/>
                      <a:pt x="55" y="185"/>
                    </a:cubicBezTo>
                    <a:cubicBezTo>
                      <a:pt x="63" y="187"/>
                      <a:pt x="72" y="186"/>
                      <a:pt x="80" y="183"/>
                    </a:cubicBezTo>
                    <a:cubicBezTo>
                      <a:pt x="81" y="183"/>
                      <a:pt x="81" y="183"/>
                      <a:pt x="81" y="183"/>
                    </a:cubicBezTo>
                    <a:cubicBezTo>
                      <a:pt x="81" y="183"/>
                      <a:pt x="81" y="183"/>
                      <a:pt x="81" y="183"/>
                    </a:cubicBezTo>
                    <a:cubicBezTo>
                      <a:pt x="88" y="190"/>
                      <a:pt x="95" y="195"/>
                      <a:pt x="103" y="196"/>
                    </a:cubicBezTo>
                    <a:cubicBezTo>
                      <a:pt x="119" y="200"/>
                      <a:pt x="136" y="194"/>
                      <a:pt x="150" y="180"/>
                    </a:cubicBezTo>
                    <a:cubicBezTo>
                      <a:pt x="168" y="174"/>
                      <a:pt x="181" y="161"/>
                      <a:pt x="185" y="146"/>
                    </a:cubicBezTo>
                    <a:cubicBezTo>
                      <a:pt x="187" y="137"/>
                      <a:pt x="186" y="129"/>
                      <a:pt x="183" y="120"/>
                    </a:cubicBezTo>
                    <a:cubicBezTo>
                      <a:pt x="183" y="120"/>
                      <a:pt x="183" y="120"/>
                      <a:pt x="183" y="120"/>
                    </a:cubicBezTo>
                    <a:lnTo>
                      <a:pt x="183" y="11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60000"/>
                      <a:lumOff val="40000"/>
                    </a:schemeClr>
                  </a:gs>
                  <a:gs pos="6000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81" name="Полилиния 106"/>
              <p:cNvSpPr>
                <a:spLocks/>
              </p:cNvSpPr>
              <p:nvPr/>
            </p:nvSpPr>
            <p:spPr bwMode="auto">
              <a:xfrm>
                <a:off x="5977499" y="1338871"/>
                <a:ext cx="936948" cy="936947"/>
              </a:xfrm>
              <a:custGeom>
                <a:avLst/>
                <a:gdLst>
                  <a:gd name="T0" fmla="*/ 70 w 72"/>
                  <a:gd name="T1" fmla="*/ 34 h 72"/>
                  <a:gd name="T2" fmla="*/ 70 w 72"/>
                  <a:gd name="T3" fmla="*/ 24 h 72"/>
                  <a:gd name="T4" fmla="*/ 57 w 72"/>
                  <a:gd name="T5" fmla="*/ 12 h 72"/>
                  <a:gd name="T6" fmla="*/ 44 w 72"/>
                  <a:gd name="T7" fmla="*/ 1 h 72"/>
                  <a:gd name="T8" fmla="*/ 34 w 72"/>
                  <a:gd name="T9" fmla="*/ 1 h 72"/>
                  <a:gd name="T10" fmla="*/ 24 w 72"/>
                  <a:gd name="T11" fmla="*/ 2 h 72"/>
                  <a:gd name="T12" fmla="*/ 12 w 72"/>
                  <a:gd name="T13" fmla="*/ 15 h 72"/>
                  <a:gd name="T14" fmla="*/ 0 w 72"/>
                  <a:gd name="T15" fmla="*/ 28 h 72"/>
                  <a:gd name="T16" fmla="*/ 1 w 72"/>
                  <a:gd name="T17" fmla="*/ 38 h 72"/>
                  <a:gd name="T18" fmla="*/ 1 w 72"/>
                  <a:gd name="T19" fmla="*/ 48 h 72"/>
                  <a:gd name="T20" fmla="*/ 14 w 72"/>
                  <a:gd name="T21" fmla="*/ 59 h 72"/>
                  <a:gd name="T22" fmla="*/ 27 w 72"/>
                  <a:gd name="T23" fmla="*/ 71 h 72"/>
                  <a:gd name="T24" fmla="*/ 37 w 72"/>
                  <a:gd name="T25" fmla="*/ 70 h 72"/>
                  <a:gd name="T26" fmla="*/ 47 w 72"/>
                  <a:gd name="T27" fmla="*/ 70 h 72"/>
                  <a:gd name="T28" fmla="*/ 59 w 72"/>
                  <a:gd name="T29" fmla="*/ 57 h 72"/>
                  <a:gd name="T30" fmla="*/ 71 w 72"/>
                  <a:gd name="T31" fmla="*/ 44 h 72"/>
                  <a:gd name="T32" fmla="*/ 70 w 72"/>
                  <a:gd name="T33" fmla="*/ 34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70" y="34"/>
                    </a:moveTo>
                    <a:cubicBezTo>
                      <a:pt x="71" y="31"/>
                      <a:pt x="71" y="27"/>
                      <a:pt x="70" y="24"/>
                    </a:cubicBezTo>
                    <a:cubicBezTo>
                      <a:pt x="68" y="18"/>
                      <a:pt x="63" y="15"/>
                      <a:pt x="57" y="12"/>
                    </a:cubicBezTo>
                    <a:cubicBezTo>
                      <a:pt x="54" y="6"/>
                      <a:pt x="50" y="2"/>
                      <a:pt x="44" y="1"/>
                    </a:cubicBezTo>
                    <a:cubicBezTo>
                      <a:pt x="41" y="0"/>
                      <a:pt x="37" y="0"/>
                      <a:pt x="34" y="1"/>
                    </a:cubicBezTo>
                    <a:cubicBezTo>
                      <a:pt x="30" y="0"/>
                      <a:pt x="27" y="1"/>
                      <a:pt x="24" y="2"/>
                    </a:cubicBezTo>
                    <a:cubicBezTo>
                      <a:pt x="18" y="4"/>
                      <a:pt x="14" y="8"/>
                      <a:pt x="12" y="15"/>
                    </a:cubicBezTo>
                    <a:cubicBezTo>
                      <a:pt x="6" y="17"/>
                      <a:pt x="2" y="22"/>
                      <a:pt x="0" y="28"/>
                    </a:cubicBezTo>
                    <a:cubicBezTo>
                      <a:pt x="0" y="31"/>
                      <a:pt x="0" y="34"/>
                      <a:pt x="1" y="38"/>
                    </a:cubicBezTo>
                    <a:cubicBezTo>
                      <a:pt x="0" y="41"/>
                      <a:pt x="0" y="44"/>
                      <a:pt x="1" y="48"/>
                    </a:cubicBezTo>
                    <a:cubicBezTo>
                      <a:pt x="3" y="53"/>
                      <a:pt x="8" y="57"/>
                      <a:pt x="14" y="59"/>
                    </a:cubicBezTo>
                    <a:cubicBezTo>
                      <a:pt x="17" y="65"/>
                      <a:pt x="22" y="70"/>
                      <a:pt x="27" y="71"/>
                    </a:cubicBezTo>
                    <a:cubicBezTo>
                      <a:pt x="31" y="72"/>
                      <a:pt x="34" y="71"/>
                      <a:pt x="37" y="70"/>
                    </a:cubicBezTo>
                    <a:cubicBezTo>
                      <a:pt x="41" y="71"/>
                      <a:pt x="44" y="71"/>
                      <a:pt x="47" y="70"/>
                    </a:cubicBezTo>
                    <a:cubicBezTo>
                      <a:pt x="53" y="68"/>
                      <a:pt x="57" y="63"/>
                      <a:pt x="59" y="57"/>
                    </a:cubicBezTo>
                    <a:cubicBezTo>
                      <a:pt x="65" y="54"/>
                      <a:pt x="70" y="50"/>
                      <a:pt x="71" y="44"/>
                    </a:cubicBezTo>
                    <a:cubicBezTo>
                      <a:pt x="72" y="41"/>
                      <a:pt x="71" y="37"/>
                      <a:pt x="70" y="3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82" name="Полилиния 106"/>
              <p:cNvSpPr>
                <a:spLocks/>
              </p:cNvSpPr>
              <p:nvPr/>
            </p:nvSpPr>
            <p:spPr bwMode="auto">
              <a:xfrm>
                <a:off x="6222745" y="1584116"/>
                <a:ext cx="446457" cy="446457"/>
              </a:xfrm>
              <a:custGeom>
                <a:avLst/>
                <a:gdLst>
                  <a:gd name="T0" fmla="*/ 2147483647 w 72"/>
                  <a:gd name="T1" fmla="*/ 1307294305 h 72"/>
                  <a:gd name="T2" fmla="*/ 2147483647 w 72"/>
                  <a:gd name="T3" fmla="*/ 922795615 h 72"/>
                  <a:gd name="T4" fmla="*/ 2147483647 w 72"/>
                  <a:gd name="T5" fmla="*/ 461400908 h 72"/>
                  <a:gd name="T6" fmla="*/ 1691792994 w 72"/>
                  <a:gd name="T7" fmla="*/ 38451109 h 72"/>
                  <a:gd name="T8" fmla="*/ 1307294305 w 72"/>
                  <a:gd name="T9" fmla="*/ 38451109 h 72"/>
                  <a:gd name="T10" fmla="*/ 922795615 w 72"/>
                  <a:gd name="T11" fmla="*/ 76902218 h 72"/>
                  <a:gd name="T12" fmla="*/ 461400908 w 72"/>
                  <a:gd name="T13" fmla="*/ 576748035 h 72"/>
                  <a:gd name="T14" fmla="*/ 0 w 72"/>
                  <a:gd name="T15" fmla="*/ 1076593851 h 72"/>
                  <a:gd name="T16" fmla="*/ 38451109 w 72"/>
                  <a:gd name="T17" fmla="*/ 1461092540 h 72"/>
                  <a:gd name="T18" fmla="*/ 38451109 w 72"/>
                  <a:gd name="T19" fmla="*/ 1845591230 h 72"/>
                  <a:gd name="T20" fmla="*/ 538296925 w 72"/>
                  <a:gd name="T21" fmla="*/ 2147483647 h 72"/>
                  <a:gd name="T22" fmla="*/ 1038142742 w 72"/>
                  <a:gd name="T23" fmla="*/ 2147483647 h 72"/>
                  <a:gd name="T24" fmla="*/ 1422641431 w 72"/>
                  <a:gd name="T25" fmla="*/ 2147483647 h 72"/>
                  <a:gd name="T26" fmla="*/ 1807140121 w 72"/>
                  <a:gd name="T27" fmla="*/ 2147483647 h 72"/>
                  <a:gd name="T28" fmla="*/ 2147483647 w 72"/>
                  <a:gd name="T29" fmla="*/ 2147483647 h 72"/>
                  <a:gd name="T30" fmla="*/ 2147483647 w 72"/>
                  <a:gd name="T31" fmla="*/ 1691792994 h 72"/>
                  <a:gd name="T32" fmla="*/ 2147483647 w 72"/>
                  <a:gd name="T33" fmla="*/ 1307294305 h 7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72" h="72">
                    <a:moveTo>
                      <a:pt x="70" y="34"/>
                    </a:moveTo>
                    <a:cubicBezTo>
                      <a:pt x="71" y="31"/>
                      <a:pt x="71" y="27"/>
                      <a:pt x="70" y="24"/>
                    </a:cubicBezTo>
                    <a:cubicBezTo>
                      <a:pt x="68" y="18"/>
                      <a:pt x="63" y="15"/>
                      <a:pt x="57" y="12"/>
                    </a:cubicBezTo>
                    <a:cubicBezTo>
                      <a:pt x="54" y="6"/>
                      <a:pt x="50" y="2"/>
                      <a:pt x="44" y="1"/>
                    </a:cubicBezTo>
                    <a:cubicBezTo>
                      <a:pt x="41" y="0"/>
                      <a:pt x="37" y="0"/>
                      <a:pt x="34" y="1"/>
                    </a:cubicBezTo>
                    <a:cubicBezTo>
                      <a:pt x="30" y="0"/>
                      <a:pt x="27" y="1"/>
                      <a:pt x="24" y="2"/>
                    </a:cubicBezTo>
                    <a:cubicBezTo>
                      <a:pt x="18" y="4"/>
                      <a:pt x="14" y="8"/>
                      <a:pt x="12" y="15"/>
                    </a:cubicBezTo>
                    <a:cubicBezTo>
                      <a:pt x="6" y="17"/>
                      <a:pt x="2" y="22"/>
                      <a:pt x="0" y="28"/>
                    </a:cubicBezTo>
                    <a:cubicBezTo>
                      <a:pt x="0" y="31"/>
                      <a:pt x="0" y="34"/>
                      <a:pt x="1" y="38"/>
                    </a:cubicBezTo>
                    <a:cubicBezTo>
                      <a:pt x="0" y="41"/>
                      <a:pt x="0" y="44"/>
                      <a:pt x="1" y="48"/>
                    </a:cubicBezTo>
                    <a:cubicBezTo>
                      <a:pt x="3" y="53"/>
                      <a:pt x="8" y="57"/>
                      <a:pt x="14" y="59"/>
                    </a:cubicBezTo>
                    <a:cubicBezTo>
                      <a:pt x="17" y="65"/>
                      <a:pt x="22" y="70"/>
                      <a:pt x="27" y="71"/>
                    </a:cubicBezTo>
                    <a:cubicBezTo>
                      <a:pt x="31" y="72"/>
                      <a:pt x="34" y="71"/>
                      <a:pt x="37" y="70"/>
                    </a:cubicBezTo>
                    <a:cubicBezTo>
                      <a:pt x="41" y="71"/>
                      <a:pt x="44" y="71"/>
                      <a:pt x="47" y="70"/>
                    </a:cubicBezTo>
                    <a:cubicBezTo>
                      <a:pt x="53" y="68"/>
                      <a:pt x="57" y="63"/>
                      <a:pt x="59" y="57"/>
                    </a:cubicBezTo>
                    <a:cubicBezTo>
                      <a:pt x="65" y="54"/>
                      <a:pt x="70" y="50"/>
                      <a:pt x="71" y="44"/>
                    </a:cubicBezTo>
                    <a:cubicBezTo>
                      <a:pt x="72" y="41"/>
                      <a:pt x="71" y="37"/>
                      <a:pt x="70" y="34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005840"/>
            <a:ext cx="9144000" cy="2651760"/>
          </a:xfrm>
        </p:spPr>
        <p:txBody>
          <a:bodyPr>
            <a:normAutofit/>
          </a:bodyPr>
          <a:lstStyle>
            <a:lvl1pPr algn="ctr">
              <a:lnSpc>
                <a:spcPct val="80000"/>
              </a:lnSpc>
              <a:defRPr sz="7200">
                <a:solidFill>
                  <a:schemeClr val="tx1"/>
                </a:solidFill>
                <a:effectLst>
                  <a:outerShdw blurRad="508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719568"/>
            <a:ext cx="9144000" cy="1082939"/>
          </a:xfrm>
        </p:spPr>
        <p:txBody>
          <a:bodyPr/>
          <a:lstStyle>
            <a:lvl1pPr marL="0" indent="0" algn="ctr">
              <a:spcBef>
                <a:spcPts val="1000"/>
              </a:spcBef>
              <a:buNone/>
              <a:defRPr sz="2400">
                <a:effectLst>
                  <a:outerShdw blurRad="50800" algn="ctr" rotWithShape="0">
                    <a:prstClr val="black">
                      <a:alpha val="35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27529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CA13A-4853-48EC-8F16-FEF6ECECAF80}" type="datetime1">
              <a:rPr lang="ru-RU"/>
              <a:pPr>
                <a:defRPr/>
              </a:pPr>
              <a:t>27.10.2024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5E857-7AD2-412F-AEC6-55FA5D38340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9732314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63"/>
          <p:cNvGrpSpPr>
            <a:grpSpLocks/>
          </p:cNvGrpSpPr>
          <p:nvPr/>
        </p:nvGrpSpPr>
        <p:grpSpPr bwMode="auto">
          <a:xfrm>
            <a:off x="-111125" y="55563"/>
            <a:ext cx="1187450" cy="6802437"/>
            <a:chOff x="-111192" y="56187"/>
            <a:chExt cx="1187090" cy="6801813"/>
          </a:xfrm>
        </p:grpSpPr>
        <p:sp>
          <p:nvSpPr>
            <p:cNvPr id="5" name="Полилиния 64"/>
            <p:cNvSpPr>
              <a:spLocks/>
            </p:cNvSpPr>
            <p:nvPr/>
          </p:nvSpPr>
          <p:spPr bwMode="auto">
            <a:xfrm rot="-229093">
              <a:off x="309865" y="3163138"/>
              <a:ext cx="115581" cy="111454"/>
            </a:xfrm>
            <a:custGeom>
              <a:avLst/>
              <a:gdLst>
                <a:gd name="T0" fmla="*/ 288618599 w 36"/>
                <a:gd name="T1" fmla="*/ 70983460 h 35"/>
                <a:gd name="T2" fmla="*/ 309236966 w 36"/>
                <a:gd name="T3" fmla="*/ 294072971 h 35"/>
                <a:gd name="T4" fmla="*/ 82463833 w 36"/>
                <a:gd name="T5" fmla="*/ 273791528 h 35"/>
                <a:gd name="T6" fmla="*/ 61848677 w 36"/>
                <a:gd name="T7" fmla="*/ 50702017 h 35"/>
                <a:gd name="T8" fmla="*/ 288618599 w 36"/>
                <a:gd name="T9" fmla="*/ 7098346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Овал 33"/>
            <p:cNvSpPr>
              <a:spLocks noChangeArrowheads="1"/>
            </p:cNvSpPr>
            <p:nvPr/>
          </p:nvSpPr>
          <p:spPr bwMode="auto">
            <a:xfrm rot="-229093">
              <a:off x="157015" y="389531"/>
              <a:ext cx="106330" cy="904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entury Schoolbook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entury Schoolbook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9pPr>
            </a:lstStyle>
            <a:p>
              <a:pPr>
                <a:defRPr/>
              </a:pPr>
              <a:endParaRPr lang="ru-RU" altLang="ru-RU" smtClean="0"/>
            </a:p>
          </p:txBody>
        </p:sp>
        <p:grpSp>
          <p:nvGrpSpPr>
            <p:cNvPr id="7" name="Группа 66"/>
            <p:cNvGrpSpPr>
              <a:grpSpLocks/>
            </p:cNvGrpSpPr>
            <p:nvPr/>
          </p:nvGrpSpPr>
          <p:grpSpPr bwMode="auto">
            <a:xfrm rot="-248327">
              <a:off x="188910" y="3285460"/>
              <a:ext cx="886988" cy="656333"/>
              <a:chOff x="452438" y="3540125"/>
              <a:chExt cx="750888" cy="555625"/>
            </a:xfrm>
          </p:grpSpPr>
          <p:sp>
            <p:nvSpPr>
              <p:cNvPr id="35" name="Полилиния 34"/>
              <p:cNvSpPr>
                <a:spLocks/>
              </p:cNvSpPr>
              <p:nvPr/>
            </p:nvSpPr>
            <p:spPr bwMode="auto">
              <a:xfrm flipH="1">
                <a:off x="543900" y="3537455"/>
                <a:ext cx="656974" cy="557673"/>
              </a:xfrm>
              <a:custGeom>
                <a:avLst/>
                <a:gdLst>
                  <a:gd name="T0" fmla="*/ 265 w 267"/>
                  <a:gd name="T1" fmla="*/ 93 h 227"/>
                  <a:gd name="T2" fmla="*/ 192 w 267"/>
                  <a:gd name="T3" fmla="*/ 3 h 227"/>
                  <a:gd name="T4" fmla="*/ 130 w 267"/>
                  <a:gd name="T5" fmla="*/ 64 h 227"/>
                  <a:gd name="T6" fmla="*/ 52 w 267"/>
                  <a:gd name="T7" fmla="*/ 86 h 227"/>
                  <a:gd name="T8" fmla="*/ 208 w 267"/>
                  <a:gd name="T9" fmla="*/ 200 h 227"/>
                  <a:gd name="T10" fmla="*/ 265 w 267"/>
                  <a:gd name="T11" fmla="*/ 9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7" h="227">
                    <a:moveTo>
                      <a:pt x="265" y="93"/>
                    </a:moveTo>
                    <a:cubicBezTo>
                      <a:pt x="263" y="39"/>
                      <a:pt x="218" y="0"/>
                      <a:pt x="192" y="3"/>
                    </a:cubicBezTo>
                    <a:cubicBezTo>
                      <a:pt x="151" y="8"/>
                      <a:pt x="133" y="33"/>
                      <a:pt x="130" y="64"/>
                    </a:cubicBezTo>
                    <a:cubicBezTo>
                      <a:pt x="95" y="57"/>
                      <a:pt x="61" y="69"/>
                      <a:pt x="52" y="86"/>
                    </a:cubicBezTo>
                    <a:cubicBezTo>
                      <a:pt x="0" y="183"/>
                      <a:pt x="156" y="227"/>
                      <a:pt x="208" y="200"/>
                    </a:cubicBezTo>
                    <a:cubicBezTo>
                      <a:pt x="232" y="195"/>
                      <a:pt x="267" y="136"/>
                      <a:pt x="265" y="9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36" name="Полилиния 35"/>
              <p:cNvSpPr>
                <a:spLocks/>
              </p:cNvSpPr>
              <p:nvPr/>
            </p:nvSpPr>
            <p:spPr bwMode="auto">
              <a:xfrm flipH="1">
                <a:off x="451078" y="3579304"/>
                <a:ext cx="734897" cy="510640"/>
              </a:xfrm>
              <a:custGeom>
                <a:avLst/>
                <a:gdLst>
                  <a:gd name="T0" fmla="*/ 291 w 299"/>
                  <a:gd name="T1" fmla="*/ 15 h 208"/>
                  <a:gd name="T2" fmla="*/ 201 w 299"/>
                  <a:gd name="T3" fmla="*/ 160 h 208"/>
                  <a:gd name="T4" fmla="*/ 176 w 299"/>
                  <a:gd name="T5" fmla="*/ 94 h 208"/>
                  <a:gd name="T6" fmla="*/ 108 w 299"/>
                  <a:gd name="T7" fmla="*/ 20 h 208"/>
                  <a:gd name="T8" fmla="*/ 176 w 299"/>
                  <a:gd name="T9" fmla="*/ 172 h 208"/>
                  <a:gd name="T10" fmla="*/ 107 w 299"/>
                  <a:gd name="T11" fmla="*/ 150 h 208"/>
                  <a:gd name="T12" fmla="*/ 6 w 299"/>
                  <a:gd name="T13" fmla="*/ 157 h 208"/>
                  <a:gd name="T14" fmla="*/ 199 w 299"/>
                  <a:gd name="T15" fmla="*/ 192 h 208"/>
                  <a:gd name="T16" fmla="*/ 203 w 299"/>
                  <a:gd name="T17" fmla="*/ 192 h 208"/>
                  <a:gd name="T18" fmla="*/ 205 w 299"/>
                  <a:gd name="T19" fmla="*/ 189 h 208"/>
                  <a:gd name="T20" fmla="*/ 267 w 299"/>
                  <a:gd name="T21" fmla="*/ 113 h 208"/>
                  <a:gd name="T22" fmla="*/ 291 w 299"/>
                  <a:gd name="T23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9" h="208">
                    <a:moveTo>
                      <a:pt x="291" y="15"/>
                    </a:moveTo>
                    <a:cubicBezTo>
                      <a:pt x="262" y="0"/>
                      <a:pt x="214" y="106"/>
                      <a:pt x="201" y="160"/>
                    </a:cubicBezTo>
                    <a:cubicBezTo>
                      <a:pt x="196" y="140"/>
                      <a:pt x="186" y="115"/>
                      <a:pt x="176" y="94"/>
                    </a:cubicBezTo>
                    <a:cubicBezTo>
                      <a:pt x="150" y="46"/>
                      <a:pt x="116" y="15"/>
                      <a:pt x="108" y="20"/>
                    </a:cubicBezTo>
                    <a:cubicBezTo>
                      <a:pt x="80" y="36"/>
                      <a:pt x="138" y="130"/>
                      <a:pt x="176" y="172"/>
                    </a:cubicBezTo>
                    <a:cubicBezTo>
                      <a:pt x="157" y="164"/>
                      <a:pt x="130" y="154"/>
                      <a:pt x="107" y="150"/>
                    </a:cubicBezTo>
                    <a:cubicBezTo>
                      <a:pt x="53" y="140"/>
                      <a:pt x="7" y="148"/>
                      <a:pt x="6" y="157"/>
                    </a:cubicBezTo>
                    <a:cubicBezTo>
                      <a:pt x="0" y="197"/>
                      <a:pt x="179" y="208"/>
                      <a:pt x="199" y="192"/>
                    </a:cubicBezTo>
                    <a:cubicBezTo>
                      <a:pt x="200" y="193"/>
                      <a:pt x="202" y="193"/>
                      <a:pt x="203" y="192"/>
                    </a:cubicBezTo>
                    <a:cubicBezTo>
                      <a:pt x="204" y="192"/>
                      <a:pt x="205" y="191"/>
                      <a:pt x="205" y="189"/>
                    </a:cubicBezTo>
                    <a:cubicBezTo>
                      <a:pt x="218" y="182"/>
                      <a:pt x="249" y="146"/>
                      <a:pt x="267" y="113"/>
                    </a:cubicBezTo>
                    <a:cubicBezTo>
                      <a:pt x="292" y="65"/>
                      <a:pt x="299" y="19"/>
                      <a:pt x="291" y="1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</p:grpSp>
        <p:sp>
          <p:nvSpPr>
            <p:cNvPr id="8" name="Полилиния 67"/>
            <p:cNvSpPr>
              <a:spLocks/>
            </p:cNvSpPr>
            <p:nvPr/>
          </p:nvSpPr>
          <p:spPr bwMode="auto">
            <a:xfrm rot="-229093">
              <a:off x="40737" y="3810995"/>
              <a:ext cx="338487" cy="336423"/>
            </a:xfrm>
            <a:custGeom>
              <a:avLst/>
              <a:gdLst>
                <a:gd name="T0" fmla="*/ 509850834 w 106"/>
                <a:gd name="T1" fmla="*/ 0 h 106"/>
                <a:gd name="T2" fmla="*/ 509850834 w 106"/>
                <a:gd name="T3" fmla="*/ 0 h 106"/>
                <a:gd name="T4" fmla="*/ 428272273 w 106"/>
                <a:gd name="T5" fmla="*/ 120877419 h 106"/>
                <a:gd name="T6" fmla="*/ 326304661 w 106"/>
                <a:gd name="T7" fmla="*/ 50365062 h 106"/>
                <a:gd name="T8" fmla="*/ 305909223 w 106"/>
                <a:gd name="T9" fmla="*/ 50365062 h 106"/>
                <a:gd name="T10" fmla="*/ 285516978 w 106"/>
                <a:gd name="T11" fmla="*/ 221607543 h 106"/>
                <a:gd name="T12" fmla="*/ 163150734 w 106"/>
                <a:gd name="T13" fmla="*/ 191386601 h 106"/>
                <a:gd name="T14" fmla="*/ 112166928 w 106"/>
                <a:gd name="T15" fmla="*/ 211533896 h 106"/>
                <a:gd name="T16" fmla="*/ 173350050 w 106"/>
                <a:gd name="T17" fmla="*/ 382773203 h 106"/>
                <a:gd name="T18" fmla="*/ 10196123 w 106"/>
                <a:gd name="T19" fmla="*/ 453285559 h 106"/>
                <a:gd name="T20" fmla="*/ 81575367 w 106"/>
                <a:gd name="T21" fmla="*/ 543942036 h 106"/>
                <a:gd name="T22" fmla="*/ 10196123 w 106"/>
                <a:gd name="T23" fmla="*/ 634601687 h 106"/>
                <a:gd name="T24" fmla="*/ 214137733 w 106"/>
                <a:gd name="T25" fmla="*/ 705110870 h 106"/>
                <a:gd name="T26" fmla="*/ 152954611 w 106"/>
                <a:gd name="T27" fmla="*/ 916644766 h 106"/>
                <a:gd name="T28" fmla="*/ 193742295 w 106"/>
                <a:gd name="T29" fmla="*/ 926718413 h 106"/>
                <a:gd name="T30" fmla="*/ 305909223 w 106"/>
                <a:gd name="T31" fmla="*/ 886426998 h 106"/>
                <a:gd name="T32" fmla="*/ 346696906 w 106"/>
                <a:gd name="T33" fmla="*/ 1037522184 h 106"/>
                <a:gd name="T34" fmla="*/ 356896222 w 106"/>
                <a:gd name="T35" fmla="*/ 1037522184 h 106"/>
                <a:gd name="T36" fmla="*/ 479259273 w 106"/>
                <a:gd name="T37" fmla="*/ 946862534 h 106"/>
                <a:gd name="T38" fmla="*/ 571030762 w 106"/>
                <a:gd name="T39" fmla="*/ 1067739952 h 106"/>
                <a:gd name="T40" fmla="*/ 581230078 w 106"/>
                <a:gd name="T41" fmla="*/ 1067739952 h 106"/>
                <a:gd name="T42" fmla="*/ 652609323 w 106"/>
                <a:gd name="T43" fmla="*/ 956936181 h 106"/>
                <a:gd name="T44" fmla="*/ 764776250 w 106"/>
                <a:gd name="T45" fmla="*/ 1017374890 h 106"/>
                <a:gd name="T46" fmla="*/ 785168496 w 106"/>
                <a:gd name="T47" fmla="*/ 1017374890 h 106"/>
                <a:gd name="T48" fmla="*/ 805563934 w 106"/>
                <a:gd name="T49" fmla="*/ 846132409 h 106"/>
                <a:gd name="T50" fmla="*/ 927926984 w 106"/>
                <a:gd name="T51" fmla="*/ 876353351 h 106"/>
                <a:gd name="T52" fmla="*/ 978910791 w 106"/>
                <a:gd name="T53" fmla="*/ 856206056 h 106"/>
                <a:gd name="T54" fmla="*/ 907531546 w 106"/>
                <a:gd name="T55" fmla="*/ 684966749 h 106"/>
                <a:gd name="T56" fmla="*/ 1080881596 w 106"/>
                <a:gd name="T57" fmla="*/ 614454393 h 106"/>
                <a:gd name="T58" fmla="*/ 999306229 w 106"/>
                <a:gd name="T59" fmla="*/ 523797916 h 106"/>
                <a:gd name="T60" fmla="*/ 1080881596 w 106"/>
                <a:gd name="T61" fmla="*/ 433138265 h 106"/>
                <a:gd name="T62" fmla="*/ 866743863 w 106"/>
                <a:gd name="T63" fmla="*/ 362629082 h 106"/>
                <a:gd name="T64" fmla="*/ 927926984 w 106"/>
                <a:gd name="T65" fmla="*/ 161168834 h 106"/>
                <a:gd name="T66" fmla="*/ 897335424 w 106"/>
                <a:gd name="T67" fmla="*/ 151095186 h 106"/>
                <a:gd name="T68" fmla="*/ 774972373 w 106"/>
                <a:gd name="T69" fmla="*/ 181312954 h 106"/>
                <a:gd name="T70" fmla="*/ 744380812 w 106"/>
                <a:gd name="T71" fmla="*/ 40291415 h 106"/>
                <a:gd name="T72" fmla="*/ 723985374 w 106"/>
                <a:gd name="T73" fmla="*/ 30217768 h 106"/>
                <a:gd name="T74" fmla="*/ 611818446 w 106"/>
                <a:gd name="T75" fmla="*/ 120877419 h 106"/>
                <a:gd name="T76" fmla="*/ 509850834 w 106"/>
                <a:gd name="T77" fmla="*/ 0 h 10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Полилиния 68"/>
            <p:cNvSpPr>
              <a:spLocks/>
            </p:cNvSpPr>
            <p:nvPr/>
          </p:nvSpPr>
          <p:spPr bwMode="auto">
            <a:xfrm rot="1029304">
              <a:off x="-5757" y="2131015"/>
              <a:ext cx="717568" cy="786784"/>
            </a:xfrm>
            <a:custGeom>
              <a:avLst/>
              <a:gdLst>
                <a:gd name="T0" fmla="*/ 624166 w 717568"/>
                <a:gd name="T1" fmla="*/ 7939 h 786784"/>
                <a:gd name="T2" fmla="*/ 680993 w 717568"/>
                <a:gd name="T3" fmla="*/ 7779 h 786784"/>
                <a:gd name="T4" fmla="*/ 244665 w 717568"/>
                <a:gd name="T5" fmla="*/ 782347 h 786784"/>
                <a:gd name="T6" fmla="*/ 109114 w 717568"/>
                <a:gd name="T7" fmla="*/ 756152 h 786784"/>
                <a:gd name="T8" fmla="*/ 99313 w 717568"/>
                <a:gd name="T9" fmla="*/ 749712 h 786784"/>
                <a:gd name="T10" fmla="*/ 0 w 717568"/>
                <a:gd name="T11" fmla="*/ 427989 h 786784"/>
                <a:gd name="T12" fmla="*/ 3400 w 717568"/>
                <a:gd name="T13" fmla="*/ 430734 h 786784"/>
                <a:gd name="T14" fmla="*/ 260064 w 717568"/>
                <a:gd name="T15" fmla="*/ 731389 h 786784"/>
                <a:gd name="T16" fmla="*/ 624166 w 717568"/>
                <a:gd name="T17" fmla="*/ 7939 h 78678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17568" h="786784">
                  <a:moveTo>
                    <a:pt x="624166" y="7939"/>
                  </a:moveTo>
                  <a:cubicBezTo>
                    <a:pt x="643937" y="-2174"/>
                    <a:pt x="663027" y="-3050"/>
                    <a:pt x="680993" y="7779"/>
                  </a:cubicBezTo>
                  <a:cubicBezTo>
                    <a:pt x="870924" y="119888"/>
                    <a:pt x="260065" y="848593"/>
                    <a:pt x="244665" y="782347"/>
                  </a:cubicBezTo>
                  <a:cubicBezTo>
                    <a:pt x="206165" y="793813"/>
                    <a:pt x="158682" y="782347"/>
                    <a:pt x="109114" y="756152"/>
                  </a:cubicBezTo>
                  <a:lnTo>
                    <a:pt x="99313" y="749712"/>
                  </a:lnTo>
                  <a:lnTo>
                    <a:pt x="0" y="427989"/>
                  </a:lnTo>
                  <a:lnTo>
                    <a:pt x="3400" y="430734"/>
                  </a:lnTo>
                  <a:cubicBezTo>
                    <a:pt x="113766" y="527555"/>
                    <a:pt x="231831" y="660047"/>
                    <a:pt x="260064" y="731389"/>
                  </a:cubicBezTo>
                  <a:cubicBezTo>
                    <a:pt x="313964" y="602081"/>
                    <a:pt x="485768" y="78723"/>
                    <a:pt x="624166" y="793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Полилиния 69"/>
            <p:cNvSpPr>
              <a:spLocks/>
            </p:cNvSpPr>
            <p:nvPr/>
          </p:nvSpPr>
          <p:spPr bwMode="auto">
            <a:xfrm rot="229093" flipH="1">
              <a:off x="363693" y="5127408"/>
              <a:ext cx="115581" cy="111454"/>
            </a:xfrm>
            <a:custGeom>
              <a:avLst/>
              <a:gdLst>
                <a:gd name="T0" fmla="*/ 288618599 w 36"/>
                <a:gd name="T1" fmla="*/ 70983460 h 35"/>
                <a:gd name="T2" fmla="*/ 309236966 w 36"/>
                <a:gd name="T3" fmla="*/ 294072971 h 35"/>
                <a:gd name="T4" fmla="*/ 82463833 w 36"/>
                <a:gd name="T5" fmla="*/ 273791528 h 35"/>
                <a:gd name="T6" fmla="*/ 61848677 w 36"/>
                <a:gd name="T7" fmla="*/ 50702017 h 35"/>
                <a:gd name="T8" fmla="*/ 288618599 w 36"/>
                <a:gd name="T9" fmla="*/ 70983460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" name="Полилиния 70"/>
            <p:cNvSpPr>
              <a:spLocks/>
            </p:cNvSpPr>
            <p:nvPr/>
          </p:nvSpPr>
          <p:spPr bwMode="auto">
            <a:xfrm rot="229093" flipH="1">
              <a:off x="820539" y="6496790"/>
              <a:ext cx="130517" cy="129721"/>
            </a:xfrm>
            <a:custGeom>
              <a:avLst/>
              <a:gdLst>
                <a:gd name="T0" fmla="*/ 75804520 w 106"/>
                <a:gd name="T1" fmla="*/ 0 h 106"/>
                <a:gd name="T2" fmla="*/ 75804520 w 106"/>
                <a:gd name="T3" fmla="*/ 0 h 106"/>
                <a:gd name="T4" fmla="*/ 63675058 w 106"/>
                <a:gd name="T5" fmla="*/ 17971254 h 106"/>
                <a:gd name="T6" fmla="*/ 48514154 w 106"/>
                <a:gd name="T7" fmla="*/ 7488328 h 106"/>
                <a:gd name="T8" fmla="*/ 45482712 w 106"/>
                <a:gd name="T9" fmla="*/ 7488328 h 106"/>
                <a:gd name="T10" fmla="*/ 42450039 w 106"/>
                <a:gd name="T11" fmla="*/ 32947910 h 106"/>
                <a:gd name="T12" fmla="*/ 24257693 w 106"/>
                <a:gd name="T13" fmla="*/ 28455403 h 106"/>
                <a:gd name="T14" fmla="*/ 16676625 w 106"/>
                <a:gd name="T15" fmla="*/ 31450000 h 106"/>
                <a:gd name="T16" fmla="*/ 25773414 w 106"/>
                <a:gd name="T17" fmla="*/ 56910806 h 106"/>
                <a:gd name="T18" fmla="*/ 1515721 w 106"/>
                <a:gd name="T19" fmla="*/ 67393731 h 106"/>
                <a:gd name="T20" fmla="*/ 12128231 w 106"/>
                <a:gd name="T21" fmla="*/ 80872477 h 106"/>
                <a:gd name="T22" fmla="*/ 1515721 w 106"/>
                <a:gd name="T23" fmla="*/ 94351223 h 106"/>
                <a:gd name="T24" fmla="*/ 31837529 w 106"/>
                <a:gd name="T25" fmla="*/ 104835372 h 106"/>
                <a:gd name="T26" fmla="*/ 22740740 w 106"/>
                <a:gd name="T27" fmla="*/ 136285372 h 106"/>
                <a:gd name="T28" fmla="*/ 28806087 w 106"/>
                <a:gd name="T29" fmla="*/ 137783283 h 106"/>
                <a:gd name="T30" fmla="*/ 45482712 w 106"/>
                <a:gd name="T31" fmla="*/ 131792865 h 106"/>
                <a:gd name="T32" fmla="*/ 51546827 w 106"/>
                <a:gd name="T33" fmla="*/ 154257850 h 106"/>
                <a:gd name="T34" fmla="*/ 53062548 w 106"/>
                <a:gd name="T35" fmla="*/ 154257850 h 106"/>
                <a:gd name="T36" fmla="*/ 71256126 w 106"/>
                <a:gd name="T37" fmla="*/ 140779103 h 106"/>
                <a:gd name="T38" fmla="*/ 84900077 w 106"/>
                <a:gd name="T39" fmla="*/ 158750357 h 106"/>
                <a:gd name="T40" fmla="*/ 86417030 w 106"/>
                <a:gd name="T41" fmla="*/ 158750357 h 106"/>
                <a:gd name="T42" fmla="*/ 97029539 w 106"/>
                <a:gd name="T43" fmla="*/ 142275790 h 106"/>
                <a:gd name="T44" fmla="*/ 113706164 w 106"/>
                <a:gd name="T45" fmla="*/ 151262029 h 106"/>
                <a:gd name="T46" fmla="*/ 116738837 w 106"/>
                <a:gd name="T47" fmla="*/ 151262029 h 106"/>
                <a:gd name="T48" fmla="*/ 119770279 w 106"/>
                <a:gd name="T49" fmla="*/ 125802447 h 106"/>
                <a:gd name="T50" fmla="*/ 137963857 w 106"/>
                <a:gd name="T51" fmla="*/ 130294954 h 106"/>
                <a:gd name="T52" fmla="*/ 145543693 w 106"/>
                <a:gd name="T53" fmla="*/ 127300357 h 106"/>
                <a:gd name="T54" fmla="*/ 134931183 w 106"/>
                <a:gd name="T55" fmla="*/ 101839551 h 106"/>
                <a:gd name="T56" fmla="*/ 160704597 w 106"/>
                <a:gd name="T57" fmla="*/ 91356626 h 106"/>
                <a:gd name="T58" fmla="*/ 148576366 w 106"/>
                <a:gd name="T59" fmla="*/ 77877880 h 106"/>
                <a:gd name="T60" fmla="*/ 160704597 w 106"/>
                <a:gd name="T61" fmla="*/ 64399134 h 106"/>
                <a:gd name="T62" fmla="*/ 128867068 w 106"/>
                <a:gd name="T63" fmla="*/ 53914985 h 106"/>
                <a:gd name="T64" fmla="*/ 137963857 w 106"/>
                <a:gd name="T65" fmla="*/ 23962895 h 106"/>
                <a:gd name="T66" fmla="*/ 133415462 w 106"/>
                <a:gd name="T67" fmla="*/ 22464985 h 106"/>
                <a:gd name="T68" fmla="*/ 115221885 w 106"/>
                <a:gd name="T69" fmla="*/ 26957492 h 106"/>
                <a:gd name="T70" fmla="*/ 110673491 w 106"/>
                <a:gd name="T71" fmla="*/ 5990418 h 106"/>
                <a:gd name="T72" fmla="*/ 107642049 w 106"/>
                <a:gd name="T73" fmla="*/ 4492507 h 106"/>
                <a:gd name="T74" fmla="*/ 90965424 w 106"/>
                <a:gd name="T75" fmla="*/ 17971254 h 106"/>
                <a:gd name="T76" fmla="*/ 75804520 w 106"/>
                <a:gd name="T77" fmla="*/ 0 h 10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Полилиния 71"/>
            <p:cNvSpPr>
              <a:spLocks/>
            </p:cNvSpPr>
            <p:nvPr/>
          </p:nvSpPr>
          <p:spPr bwMode="auto">
            <a:xfrm rot="-3111243">
              <a:off x="56320" y="5556204"/>
              <a:ext cx="303358" cy="304647"/>
            </a:xfrm>
            <a:custGeom>
              <a:avLst/>
              <a:gdLst>
                <a:gd name="T0" fmla="*/ 786547660 w 117"/>
                <a:gd name="T1" fmla="*/ 454252111 h 117"/>
                <a:gd name="T2" fmla="*/ 692431488 w 117"/>
                <a:gd name="T3" fmla="*/ 366112787 h 117"/>
                <a:gd name="T4" fmla="*/ 766380835 w 117"/>
                <a:gd name="T5" fmla="*/ 271195718 h 117"/>
                <a:gd name="T6" fmla="*/ 672262070 w 117"/>
                <a:gd name="T7" fmla="*/ 237296579 h 117"/>
                <a:gd name="T8" fmla="*/ 692431488 w 117"/>
                <a:gd name="T9" fmla="*/ 135596557 h 117"/>
                <a:gd name="T10" fmla="*/ 578145899 w 117"/>
                <a:gd name="T11" fmla="*/ 149157254 h 117"/>
                <a:gd name="T12" fmla="*/ 557979074 w 117"/>
                <a:gd name="T13" fmla="*/ 33899139 h 117"/>
                <a:gd name="T14" fmla="*/ 457139764 w 117"/>
                <a:gd name="T15" fmla="*/ 88139324 h 117"/>
                <a:gd name="T16" fmla="*/ 396634103 w 117"/>
                <a:gd name="T17" fmla="*/ 0 h 117"/>
                <a:gd name="T18" fmla="*/ 315964210 w 117"/>
                <a:gd name="T19" fmla="*/ 135596557 h 117"/>
                <a:gd name="T20" fmla="*/ 174788657 w 117"/>
                <a:gd name="T21" fmla="*/ 61017930 h 117"/>
                <a:gd name="T22" fmla="*/ 168065518 w 117"/>
                <a:gd name="T23" fmla="*/ 149157254 h 117"/>
                <a:gd name="T24" fmla="*/ 80672486 w 117"/>
                <a:gd name="T25" fmla="*/ 155937603 h 117"/>
                <a:gd name="T26" fmla="*/ 127729275 w 117"/>
                <a:gd name="T27" fmla="*/ 284753811 h 117"/>
                <a:gd name="T28" fmla="*/ 6723139 w 117"/>
                <a:gd name="T29" fmla="*/ 338993996 h 117"/>
                <a:gd name="T30" fmla="*/ 100839311 w 117"/>
                <a:gd name="T31" fmla="*/ 420352972 h 117"/>
                <a:gd name="T32" fmla="*/ 20166825 w 117"/>
                <a:gd name="T33" fmla="*/ 522050390 h 117"/>
                <a:gd name="T34" fmla="*/ 121006136 w 117"/>
                <a:gd name="T35" fmla="*/ 549169181 h 117"/>
                <a:gd name="T36" fmla="*/ 94116171 w 117"/>
                <a:gd name="T37" fmla="*/ 657649551 h 117"/>
                <a:gd name="T38" fmla="*/ 215124900 w 117"/>
                <a:gd name="T39" fmla="*/ 644088854 h 117"/>
                <a:gd name="T40" fmla="*/ 235291725 w 117"/>
                <a:gd name="T41" fmla="*/ 759346969 h 117"/>
                <a:gd name="T42" fmla="*/ 329407896 w 117"/>
                <a:gd name="T43" fmla="*/ 698329039 h 117"/>
                <a:gd name="T44" fmla="*/ 396634103 w 117"/>
                <a:gd name="T45" fmla="*/ 793246108 h 117"/>
                <a:gd name="T46" fmla="*/ 470583449 w 117"/>
                <a:gd name="T47" fmla="*/ 650869202 h 117"/>
                <a:gd name="T48" fmla="*/ 611759003 w 117"/>
                <a:gd name="T49" fmla="*/ 725447829 h 117"/>
                <a:gd name="T50" fmla="*/ 625205281 w 117"/>
                <a:gd name="T51" fmla="*/ 637308505 h 117"/>
                <a:gd name="T52" fmla="*/ 705875174 w 117"/>
                <a:gd name="T53" fmla="*/ 630528156 h 117"/>
                <a:gd name="T54" fmla="*/ 658818385 w 117"/>
                <a:gd name="T55" fmla="*/ 508492296 h 117"/>
                <a:gd name="T56" fmla="*/ 786547660 w 117"/>
                <a:gd name="T57" fmla="*/ 454252111 h 11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17" h="117">
                  <a:moveTo>
                    <a:pt x="117" y="67"/>
                  </a:moveTo>
                  <a:cubicBezTo>
                    <a:pt x="117" y="63"/>
                    <a:pt x="112" y="58"/>
                    <a:pt x="103" y="54"/>
                  </a:cubicBezTo>
                  <a:cubicBezTo>
                    <a:pt x="111" y="49"/>
                    <a:pt x="116" y="43"/>
                    <a:pt x="114" y="40"/>
                  </a:cubicBezTo>
                  <a:cubicBezTo>
                    <a:pt x="113" y="36"/>
                    <a:pt x="108" y="35"/>
                    <a:pt x="100" y="35"/>
                  </a:cubicBezTo>
                  <a:cubicBezTo>
                    <a:pt x="104" y="28"/>
                    <a:pt x="105" y="22"/>
                    <a:pt x="103" y="20"/>
                  </a:cubicBezTo>
                  <a:cubicBezTo>
                    <a:pt x="100" y="17"/>
                    <a:pt x="94" y="18"/>
                    <a:pt x="86" y="22"/>
                  </a:cubicBezTo>
                  <a:cubicBezTo>
                    <a:pt x="87" y="12"/>
                    <a:pt x="86" y="6"/>
                    <a:pt x="83" y="5"/>
                  </a:cubicBezTo>
                  <a:cubicBezTo>
                    <a:pt x="79" y="3"/>
                    <a:pt x="74" y="6"/>
                    <a:pt x="68" y="13"/>
                  </a:cubicBezTo>
                  <a:cubicBezTo>
                    <a:pt x="66" y="5"/>
                    <a:pt x="62" y="0"/>
                    <a:pt x="59" y="0"/>
                  </a:cubicBezTo>
                  <a:cubicBezTo>
                    <a:pt x="54" y="0"/>
                    <a:pt x="50" y="8"/>
                    <a:pt x="47" y="20"/>
                  </a:cubicBezTo>
                  <a:cubicBezTo>
                    <a:pt x="38" y="11"/>
                    <a:pt x="30" y="7"/>
                    <a:pt x="26" y="9"/>
                  </a:cubicBezTo>
                  <a:cubicBezTo>
                    <a:pt x="24" y="11"/>
                    <a:pt x="23" y="16"/>
                    <a:pt x="25" y="22"/>
                  </a:cubicBezTo>
                  <a:cubicBezTo>
                    <a:pt x="18" y="20"/>
                    <a:pt x="14" y="20"/>
                    <a:pt x="12" y="23"/>
                  </a:cubicBezTo>
                  <a:cubicBezTo>
                    <a:pt x="9" y="26"/>
                    <a:pt x="12" y="33"/>
                    <a:pt x="19" y="42"/>
                  </a:cubicBezTo>
                  <a:cubicBezTo>
                    <a:pt x="8" y="43"/>
                    <a:pt x="1" y="45"/>
                    <a:pt x="1" y="50"/>
                  </a:cubicBezTo>
                  <a:cubicBezTo>
                    <a:pt x="0" y="54"/>
                    <a:pt x="6" y="58"/>
                    <a:pt x="15" y="62"/>
                  </a:cubicBezTo>
                  <a:cubicBezTo>
                    <a:pt x="6" y="68"/>
                    <a:pt x="2" y="73"/>
                    <a:pt x="3" y="77"/>
                  </a:cubicBezTo>
                  <a:cubicBezTo>
                    <a:pt x="4" y="80"/>
                    <a:pt x="10" y="82"/>
                    <a:pt x="18" y="81"/>
                  </a:cubicBezTo>
                  <a:cubicBezTo>
                    <a:pt x="14" y="88"/>
                    <a:pt x="12" y="94"/>
                    <a:pt x="14" y="97"/>
                  </a:cubicBezTo>
                  <a:cubicBezTo>
                    <a:pt x="17" y="99"/>
                    <a:pt x="23" y="98"/>
                    <a:pt x="32" y="95"/>
                  </a:cubicBezTo>
                  <a:cubicBezTo>
                    <a:pt x="30" y="104"/>
                    <a:pt x="31" y="110"/>
                    <a:pt x="35" y="112"/>
                  </a:cubicBezTo>
                  <a:cubicBezTo>
                    <a:pt x="38" y="113"/>
                    <a:pt x="43" y="110"/>
                    <a:pt x="49" y="103"/>
                  </a:cubicBezTo>
                  <a:cubicBezTo>
                    <a:pt x="52" y="112"/>
                    <a:pt x="55" y="117"/>
                    <a:pt x="59" y="117"/>
                  </a:cubicBezTo>
                  <a:cubicBezTo>
                    <a:pt x="63" y="117"/>
                    <a:pt x="67" y="109"/>
                    <a:pt x="70" y="96"/>
                  </a:cubicBezTo>
                  <a:cubicBezTo>
                    <a:pt x="79" y="105"/>
                    <a:pt x="87" y="109"/>
                    <a:pt x="91" y="107"/>
                  </a:cubicBezTo>
                  <a:cubicBezTo>
                    <a:pt x="94" y="105"/>
                    <a:pt x="94" y="101"/>
                    <a:pt x="93" y="94"/>
                  </a:cubicBezTo>
                  <a:cubicBezTo>
                    <a:pt x="99" y="96"/>
                    <a:pt x="104" y="96"/>
                    <a:pt x="105" y="93"/>
                  </a:cubicBezTo>
                  <a:cubicBezTo>
                    <a:pt x="108" y="90"/>
                    <a:pt x="105" y="83"/>
                    <a:pt x="98" y="75"/>
                  </a:cubicBezTo>
                  <a:cubicBezTo>
                    <a:pt x="109" y="74"/>
                    <a:pt x="116" y="71"/>
                    <a:pt x="117" y="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Полилиния 72"/>
            <p:cNvSpPr>
              <a:spLocks/>
            </p:cNvSpPr>
            <p:nvPr/>
          </p:nvSpPr>
          <p:spPr bwMode="auto">
            <a:xfrm rot="21540920" flipH="1">
              <a:off x="309775" y="56187"/>
              <a:ext cx="173372" cy="171307"/>
            </a:xfrm>
            <a:custGeom>
              <a:avLst/>
              <a:gdLst>
                <a:gd name="T0" fmla="*/ 556626859 w 54"/>
                <a:gd name="T1" fmla="*/ 311978598 h 54"/>
                <a:gd name="T2" fmla="*/ 515396429 w 54"/>
                <a:gd name="T3" fmla="*/ 261658753 h 54"/>
                <a:gd name="T4" fmla="*/ 556626859 w 54"/>
                <a:gd name="T5" fmla="*/ 221404780 h 54"/>
                <a:gd name="T6" fmla="*/ 443238360 w 54"/>
                <a:gd name="T7" fmla="*/ 181147635 h 54"/>
                <a:gd name="T8" fmla="*/ 484472001 w 54"/>
                <a:gd name="T9" fmla="*/ 80511118 h 54"/>
                <a:gd name="T10" fmla="*/ 402007930 w 54"/>
                <a:gd name="T11" fmla="*/ 90573818 h 54"/>
                <a:gd name="T12" fmla="*/ 381392715 w 54"/>
                <a:gd name="T13" fmla="*/ 10062700 h 54"/>
                <a:gd name="T14" fmla="*/ 309237857 w 54"/>
                <a:gd name="T15" fmla="*/ 60382545 h 54"/>
                <a:gd name="T16" fmla="*/ 257698214 w 54"/>
                <a:gd name="T17" fmla="*/ 0 h 54"/>
                <a:gd name="T18" fmla="*/ 216464574 w 54"/>
                <a:gd name="T19" fmla="*/ 60382545 h 54"/>
                <a:gd name="T20" fmla="*/ 154618929 w 54"/>
                <a:gd name="T21" fmla="*/ 20128573 h 54"/>
                <a:gd name="T22" fmla="*/ 144309716 w 54"/>
                <a:gd name="T23" fmla="*/ 110702390 h 54"/>
                <a:gd name="T24" fmla="*/ 51539643 w 54"/>
                <a:gd name="T25" fmla="*/ 100639690 h 54"/>
                <a:gd name="T26" fmla="*/ 92770073 w 54"/>
                <a:gd name="T27" fmla="*/ 191213508 h 54"/>
                <a:gd name="T28" fmla="*/ 0 w 54"/>
                <a:gd name="T29" fmla="*/ 231467481 h 54"/>
                <a:gd name="T30" fmla="*/ 41230430 w 54"/>
                <a:gd name="T31" fmla="*/ 271724626 h 54"/>
                <a:gd name="T32" fmla="*/ 0 w 54"/>
                <a:gd name="T33" fmla="*/ 322041298 h 54"/>
                <a:gd name="T34" fmla="*/ 113388499 w 54"/>
                <a:gd name="T35" fmla="*/ 362298443 h 54"/>
                <a:gd name="T36" fmla="*/ 82464071 w 54"/>
                <a:gd name="T37" fmla="*/ 462934961 h 54"/>
                <a:gd name="T38" fmla="*/ 154618929 w 54"/>
                <a:gd name="T39" fmla="*/ 452872261 h 54"/>
                <a:gd name="T40" fmla="*/ 175234144 w 54"/>
                <a:gd name="T41" fmla="*/ 523317506 h 54"/>
                <a:gd name="T42" fmla="*/ 247389002 w 54"/>
                <a:gd name="T43" fmla="*/ 483063534 h 54"/>
                <a:gd name="T44" fmla="*/ 298928645 w 54"/>
                <a:gd name="T45" fmla="*/ 543446079 h 54"/>
                <a:gd name="T46" fmla="*/ 340162285 w 54"/>
                <a:gd name="T47" fmla="*/ 483063534 h 54"/>
                <a:gd name="T48" fmla="*/ 402007930 w 54"/>
                <a:gd name="T49" fmla="*/ 513254806 h 54"/>
                <a:gd name="T50" fmla="*/ 412317143 w 54"/>
                <a:gd name="T51" fmla="*/ 432743688 h 54"/>
                <a:gd name="T52" fmla="*/ 505087216 w 54"/>
                <a:gd name="T53" fmla="*/ 432743688 h 54"/>
                <a:gd name="T54" fmla="*/ 474162788 w 54"/>
                <a:gd name="T55" fmla="*/ 352232571 h 54"/>
                <a:gd name="T56" fmla="*/ 556626859 w 54"/>
                <a:gd name="T57" fmla="*/ 311978598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Овал 33"/>
            <p:cNvSpPr>
              <a:spLocks noChangeArrowheads="1"/>
            </p:cNvSpPr>
            <p:nvPr/>
          </p:nvSpPr>
          <p:spPr bwMode="auto">
            <a:xfrm rot="21540920" flipH="1">
              <a:off x="77664" y="2007045"/>
              <a:ext cx="106330" cy="904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entury Schoolbook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entury Schoolbook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9pPr>
            </a:lstStyle>
            <a:p>
              <a:pPr>
                <a:defRPr/>
              </a:pPr>
              <a:endParaRPr lang="ru-RU" altLang="ru-RU" smtClean="0"/>
            </a:p>
          </p:txBody>
        </p:sp>
        <p:sp>
          <p:nvSpPr>
            <p:cNvPr id="15" name="Полилиния 27"/>
            <p:cNvSpPr>
              <a:spLocks/>
            </p:cNvSpPr>
            <p:nvPr/>
          </p:nvSpPr>
          <p:spPr bwMode="auto">
            <a:xfrm rot="19007982" flipV="1">
              <a:off x="756908" y="5796060"/>
              <a:ext cx="138070" cy="142862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6" name="Полилиния 15"/>
            <p:cNvSpPr/>
            <p:nvPr/>
          </p:nvSpPr>
          <p:spPr>
            <a:xfrm>
              <a:off x="-111192" y="5907175"/>
              <a:ext cx="0" cy="7936"/>
            </a:xfrm>
            <a:custGeom>
              <a:avLst/>
              <a:gdLst>
                <a:gd name="connsiteX0" fmla="*/ 133 w 591"/>
                <a:gd name="connsiteY0" fmla="*/ 57 h 7090"/>
                <a:gd name="connsiteX1" fmla="*/ 502 w 591"/>
                <a:gd name="connsiteY1" fmla="*/ 3724 h 7090"/>
                <a:gd name="connsiteX2" fmla="*/ 591 w 591"/>
                <a:gd name="connsiteY2" fmla="*/ 5706 h 7090"/>
                <a:gd name="connsiteX3" fmla="*/ 1 w 591"/>
                <a:gd name="connsiteY3" fmla="*/ 7090 h 7090"/>
                <a:gd name="connsiteX4" fmla="*/ 133 w 591"/>
                <a:gd name="connsiteY4" fmla="*/ 57 h 7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1" h="7090">
                  <a:moveTo>
                    <a:pt x="133" y="57"/>
                  </a:moveTo>
                  <a:cubicBezTo>
                    <a:pt x="221" y="-306"/>
                    <a:pt x="348" y="1114"/>
                    <a:pt x="502" y="3724"/>
                  </a:cubicBezTo>
                  <a:lnTo>
                    <a:pt x="591" y="5706"/>
                  </a:lnTo>
                  <a:lnTo>
                    <a:pt x="1" y="7090"/>
                  </a:lnTo>
                  <a:cubicBezTo>
                    <a:pt x="-4" y="2567"/>
                    <a:pt x="45" y="420"/>
                    <a:pt x="133" y="5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17" name="Полилиния 49"/>
            <p:cNvSpPr>
              <a:spLocks/>
            </p:cNvSpPr>
            <p:nvPr/>
          </p:nvSpPr>
          <p:spPr bwMode="auto">
            <a:xfrm rot="238563">
              <a:off x="193516" y="5986543"/>
              <a:ext cx="587197" cy="436522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  <a:gd name="connsiteX0" fmla="*/ 437 w 8676"/>
                <a:gd name="connsiteY0" fmla="*/ 38 h 8343"/>
                <a:gd name="connsiteX1" fmla="*/ 3833 w 8676"/>
                <a:gd name="connsiteY1" fmla="*/ 6489 h 8343"/>
                <a:gd name="connsiteX2" fmla="*/ 8676 w 8676"/>
                <a:gd name="connsiteY2" fmla="*/ 1731 h 8343"/>
                <a:gd name="connsiteX3" fmla="*/ 3823 w 8676"/>
                <a:gd name="connsiteY3" fmla="*/ 8271 h 8343"/>
                <a:gd name="connsiteX4" fmla="*/ 3582 w 8676"/>
                <a:gd name="connsiteY4" fmla="*/ 8102 h 8343"/>
                <a:gd name="connsiteX5" fmla="*/ 437 w 8676"/>
                <a:gd name="connsiteY5" fmla="*/ 38 h 8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676" h="8343">
                  <a:moveTo>
                    <a:pt x="437" y="38"/>
                  </a:moveTo>
                  <a:cubicBezTo>
                    <a:pt x="1758" y="602"/>
                    <a:pt x="3645" y="4151"/>
                    <a:pt x="3833" y="6489"/>
                  </a:cubicBezTo>
                  <a:cubicBezTo>
                    <a:pt x="5091" y="4070"/>
                    <a:pt x="8676" y="-43"/>
                    <a:pt x="8676" y="1731"/>
                  </a:cubicBezTo>
                  <a:cubicBezTo>
                    <a:pt x="8613" y="4070"/>
                    <a:pt x="5458" y="8997"/>
                    <a:pt x="3823" y="8271"/>
                  </a:cubicBezTo>
                  <a:cubicBezTo>
                    <a:pt x="3760" y="8352"/>
                    <a:pt x="3582" y="8022"/>
                    <a:pt x="3582" y="8102"/>
                  </a:cubicBezTo>
                  <a:cubicBezTo>
                    <a:pt x="2764" y="9312"/>
                    <a:pt x="-1324" y="-688"/>
                    <a:pt x="437" y="3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8" name="Полилиния 17"/>
            <p:cNvSpPr/>
            <p:nvPr/>
          </p:nvSpPr>
          <p:spPr>
            <a:xfrm>
              <a:off x="-4862" y="1265751"/>
              <a:ext cx="763357" cy="2441351"/>
            </a:xfrm>
            <a:custGeom>
              <a:avLst/>
              <a:gdLst>
                <a:gd name="connsiteX0" fmla="*/ 762840 w 764564"/>
                <a:gd name="connsiteY0" fmla="*/ 0 h 2440644"/>
                <a:gd name="connsiteX1" fmla="*/ 764564 w 764564"/>
                <a:gd name="connsiteY1" fmla="*/ 6597 h 2440644"/>
                <a:gd name="connsiteX2" fmla="*/ 415990 w 764564"/>
                <a:gd name="connsiteY2" fmla="*/ 745997 h 2440644"/>
                <a:gd name="connsiteX3" fmla="*/ 496527 w 764564"/>
                <a:gd name="connsiteY3" fmla="*/ 655633 h 2440644"/>
                <a:gd name="connsiteX4" fmla="*/ 498251 w 764564"/>
                <a:gd name="connsiteY4" fmla="*/ 662230 h 2440644"/>
                <a:gd name="connsiteX5" fmla="*/ 412572 w 764564"/>
                <a:gd name="connsiteY5" fmla="*/ 757070 h 2440644"/>
                <a:gd name="connsiteX6" fmla="*/ 132423 w 764564"/>
                <a:gd name="connsiteY6" fmla="*/ 1794536 h 2440644"/>
                <a:gd name="connsiteX7" fmla="*/ 12481 w 764564"/>
                <a:gd name="connsiteY7" fmla="*/ 2370241 h 2440644"/>
                <a:gd name="connsiteX8" fmla="*/ 0 w 764564"/>
                <a:gd name="connsiteY8" fmla="*/ 2440644 h 2440644"/>
                <a:gd name="connsiteX9" fmla="*/ 0 w 764564"/>
                <a:gd name="connsiteY9" fmla="*/ 2414471 h 2440644"/>
                <a:gd name="connsiteX10" fmla="*/ 8605 w 764564"/>
                <a:gd name="connsiteY10" fmla="*/ 2365918 h 2440644"/>
                <a:gd name="connsiteX11" fmla="*/ 127275 w 764564"/>
                <a:gd name="connsiteY11" fmla="*/ 1794968 h 2440644"/>
                <a:gd name="connsiteX12" fmla="*/ 762840 w 764564"/>
                <a:gd name="connsiteY12" fmla="*/ 0 h 2440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4564" h="2440644">
                  <a:moveTo>
                    <a:pt x="762840" y="0"/>
                  </a:moveTo>
                  <a:cubicBezTo>
                    <a:pt x="764564" y="6597"/>
                    <a:pt x="764564" y="6597"/>
                    <a:pt x="764564" y="6597"/>
                  </a:cubicBezTo>
                  <a:cubicBezTo>
                    <a:pt x="661164" y="110118"/>
                    <a:pt x="539650" y="369766"/>
                    <a:pt x="415990" y="745997"/>
                  </a:cubicBezTo>
                  <a:cubicBezTo>
                    <a:pt x="496527" y="655633"/>
                    <a:pt x="496527" y="655633"/>
                    <a:pt x="496527" y="655633"/>
                  </a:cubicBezTo>
                  <a:cubicBezTo>
                    <a:pt x="498251" y="662230"/>
                    <a:pt x="498251" y="662230"/>
                    <a:pt x="498251" y="662230"/>
                  </a:cubicBezTo>
                  <a:cubicBezTo>
                    <a:pt x="412572" y="757070"/>
                    <a:pt x="412572" y="757070"/>
                    <a:pt x="412572" y="757070"/>
                  </a:cubicBezTo>
                  <a:cubicBezTo>
                    <a:pt x="318542" y="1041374"/>
                    <a:pt x="223452" y="1394081"/>
                    <a:pt x="132423" y="1794536"/>
                  </a:cubicBezTo>
                  <a:cubicBezTo>
                    <a:pt x="87192" y="1992829"/>
                    <a:pt x="46889" y="2187085"/>
                    <a:pt x="12481" y="2370241"/>
                  </a:cubicBezTo>
                  <a:lnTo>
                    <a:pt x="0" y="2440644"/>
                  </a:lnTo>
                  <a:lnTo>
                    <a:pt x="0" y="2414471"/>
                  </a:lnTo>
                  <a:lnTo>
                    <a:pt x="8605" y="2365918"/>
                  </a:lnTo>
                  <a:cubicBezTo>
                    <a:pt x="42739" y="2184035"/>
                    <a:pt x="82614" y="1991416"/>
                    <a:pt x="127275" y="1794968"/>
                  </a:cubicBezTo>
                  <a:cubicBezTo>
                    <a:pt x="341194" y="854304"/>
                    <a:pt x="578318" y="183597"/>
                    <a:pt x="7628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grpSp>
          <p:nvGrpSpPr>
            <p:cNvPr id="19" name="Группа 78"/>
            <p:cNvGrpSpPr>
              <a:grpSpLocks/>
            </p:cNvGrpSpPr>
            <p:nvPr/>
          </p:nvGrpSpPr>
          <p:grpSpPr bwMode="auto">
            <a:xfrm rot="399179" flipH="1">
              <a:off x="322913" y="912037"/>
              <a:ext cx="740803" cy="743600"/>
              <a:chOff x="2051052" y="5522596"/>
              <a:chExt cx="892175" cy="895542"/>
            </a:xfrm>
          </p:grpSpPr>
          <p:sp>
            <p:nvSpPr>
              <p:cNvPr id="29" name="Полилиния 5"/>
              <p:cNvSpPr>
                <a:spLocks/>
              </p:cNvSpPr>
              <p:nvPr/>
            </p:nvSpPr>
            <p:spPr bwMode="auto">
              <a:xfrm flipH="1">
                <a:off x="2411413" y="6283770"/>
                <a:ext cx="6350" cy="12700"/>
              </a:xfrm>
              <a:custGeom>
                <a:avLst/>
                <a:gdLst>
                  <a:gd name="T0" fmla="*/ 10080625 w 4"/>
                  <a:gd name="T1" fmla="*/ 20161250 h 8"/>
                  <a:gd name="T2" fmla="*/ 0 w 4"/>
                  <a:gd name="T3" fmla="*/ 0 h 8"/>
                  <a:gd name="T4" fmla="*/ 10080625 w 4"/>
                  <a:gd name="T5" fmla="*/ 20161250 h 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" name="Строка 6"/>
              <p:cNvSpPr>
                <a:spLocks noChangeShapeType="1"/>
              </p:cNvSpPr>
              <p:nvPr/>
            </p:nvSpPr>
            <p:spPr bwMode="auto">
              <a:xfrm flipV="1">
                <a:off x="2411413" y="6283770"/>
                <a:ext cx="6350" cy="1270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1" name="Полилиния 32"/>
              <p:cNvSpPr>
                <a:spLocks/>
              </p:cNvSpPr>
              <p:nvPr/>
            </p:nvSpPr>
            <p:spPr bwMode="auto">
              <a:xfrm flipH="1">
                <a:off x="2051052" y="5522596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32" name="Полилиния 33"/>
              <p:cNvSpPr>
                <a:spLocks/>
              </p:cNvSpPr>
              <p:nvPr/>
            </p:nvSpPr>
            <p:spPr bwMode="auto">
              <a:xfrm flipH="1">
                <a:off x="2216501" y="5688259"/>
                <a:ext cx="561276" cy="564216"/>
              </a:xfrm>
              <a:custGeom>
                <a:avLst/>
                <a:gdLst>
                  <a:gd name="T0" fmla="*/ 2147483647 w 95"/>
                  <a:gd name="T1" fmla="*/ 1587288086 h 95"/>
                  <a:gd name="T2" fmla="*/ 2147483647 w 95"/>
                  <a:gd name="T3" fmla="*/ 1128740834 h 95"/>
                  <a:gd name="T4" fmla="*/ 2147483647 w 95"/>
                  <a:gd name="T5" fmla="*/ 599642826 h 95"/>
                  <a:gd name="T6" fmla="*/ 2024575706 w 95"/>
                  <a:gd name="T7" fmla="*/ 35272409 h 95"/>
                  <a:gd name="T8" fmla="*/ 1570792922 w 95"/>
                  <a:gd name="T9" fmla="*/ 70544817 h 95"/>
                  <a:gd name="T10" fmla="*/ 1117004230 w 95"/>
                  <a:gd name="T11" fmla="*/ 105817226 h 95"/>
                  <a:gd name="T12" fmla="*/ 558505069 w 95"/>
                  <a:gd name="T13" fmla="*/ 705460052 h 95"/>
                  <a:gd name="T14" fmla="*/ 34905459 w 95"/>
                  <a:gd name="T15" fmla="*/ 1305102877 h 95"/>
                  <a:gd name="T16" fmla="*/ 69810918 w 95"/>
                  <a:gd name="T17" fmla="*/ 1763656068 h 95"/>
                  <a:gd name="T18" fmla="*/ 69810918 w 95"/>
                  <a:gd name="T19" fmla="*/ 2147483647 h 95"/>
                  <a:gd name="T20" fmla="*/ 663221446 w 95"/>
                  <a:gd name="T21" fmla="*/ 2147483647 h 95"/>
                  <a:gd name="T22" fmla="*/ 1256631974 w 95"/>
                  <a:gd name="T23" fmla="*/ 2147483647 h 95"/>
                  <a:gd name="T24" fmla="*/ 1745320217 w 95"/>
                  <a:gd name="T25" fmla="*/ 2147483647 h 95"/>
                  <a:gd name="T26" fmla="*/ 2147483647 w 95"/>
                  <a:gd name="T27" fmla="*/ 2147483647 h 95"/>
                  <a:gd name="T28" fmla="*/ 2147483647 w 95"/>
                  <a:gd name="T29" fmla="*/ 2147483647 h 95"/>
                  <a:gd name="T30" fmla="*/ 2147483647 w 95"/>
                  <a:gd name="T31" fmla="*/ 2081113686 h 95"/>
                  <a:gd name="T32" fmla="*/ 2147483647 w 95"/>
                  <a:gd name="T33" fmla="*/ 1587288086 h 9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3" name="Полилиния 32"/>
              <p:cNvSpPr>
                <a:spLocks/>
              </p:cNvSpPr>
              <p:nvPr/>
            </p:nvSpPr>
            <p:spPr bwMode="auto">
              <a:xfrm flipH="1">
                <a:off x="2305852" y="5776515"/>
                <a:ext cx="382260" cy="388075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34" name="Овал 33"/>
              <p:cNvSpPr/>
              <p:nvPr/>
            </p:nvSpPr>
            <p:spPr>
              <a:xfrm>
                <a:off x="2420530" y="5895040"/>
                <a:ext cx="152904" cy="151024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/>
              </a:p>
            </p:txBody>
          </p:sp>
        </p:grpSp>
        <p:sp>
          <p:nvSpPr>
            <p:cNvPr id="20" name="Полилиния 19"/>
            <p:cNvSpPr>
              <a:spLocks/>
            </p:cNvSpPr>
            <p:nvPr/>
          </p:nvSpPr>
          <p:spPr bwMode="auto">
            <a:xfrm rot="21370907">
              <a:off x="453787" y="1821325"/>
              <a:ext cx="172986" cy="171434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21" name="Полилиния 20"/>
            <p:cNvSpPr/>
            <p:nvPr/>
          </p:nvSpPr>
          <p:spPr>
            <a:xfrm>
              <a:off x="-4862" y="3721388"/>
              <a:ext cx="571328" cy="2027052"/>
            </a:xfrm>
            <a:custGeom>
              <a:avLst/>
              <a:gdLst>
                <a:gd name="connsiteX0" fmla="*/ 571311 w 572070"/>
                <a:gd name="connsiteY0" fmla="*/ 698 h 2025949"/>
                <a:gd name="connsiteX1" fmla="*/ 535841 w 572070"/>
                <a:gd name="connsiteY1" fmla="*/ 157150 h 2025949"/>
                <a:gd name="connsiteX2" fmla="*/ 43954 w 572070"/>
                <a:gd name="connsiteY2" fmla="*/ 1914280 h 2025949"/>
                <a:gd name="connsiteX3" fmla="*/ 0 w 572070"/>
                <a:gd name="connsiteY3" fmla="*/ 2025949 h 2025949"/>
                <a:gd name="connsiteX4" fmla="*/ 0 w 572070"/>
                <a:gd name="connsiteY4" fmla="*/ 1931247 h 2025949"/>
                <a:gd name="connsiteX5" fmla="*/ 38961 w 572070"/>
                <a:gd name="connsiteY5" fmla="*/ 1823186 h 2025949"/>
                <a:gd name="connsiteX6" fmla="*/ 487112 w 572070"/>
                <a:gd name="connsiteY6" fmla="*/ 146883 h 2025949"/>
                <a:gd name="connsiteX7" fmla="*/ 571311 w 572070"/>
                <a:gd name="connsiteY7" fmla="*/ 698 h 2025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72070" h="2025949">
                  <a:moveTo>
                    <a:pt x="571311" y="698"/>
                  </a:moveTo>
                  <a:cubicBezTo>
                    <a:pt x="574851" y="6404"/>
                    <a:pt x="566519" y="47998"/>
                    <a:pt x="535841" y="157150"/>
                  </a:cubicBezTo>
                  <a:cubicBezTo>
                    <a:pt x="455308" y="443674"/>
                    <a:pt x="262063" y="1332539"/>
                    <a:pt x="43954" y="1914280"/>
                  </a:cubicBezTo>
                  <a:lnTo>
                    <a:pt x="0" y="2025949"/>
                  </a:lnTo>
                  <a:lnTo>
                    <a:pt x="0" y="1931247"/>
                  </a:lnTo>
                  <a:lnTo>
                    <a:pt x="38961" y="1823186"/>
                  </a:lnTo>
                  <a:cubicBezTo>
                    <a:pt x="257758" y="1197543"/>
                    <a:pt x="459012" y="348382"/>
                    <a:pt x="487112" y="146883"/>
                  </a:cubicBezTo>
                  <a:cubicBezTo>
                    <a:pt x="498274" y="149283"/>
                    <a:pt x="563523" y="-11856"/>
                    <a:pt x="571311" y="69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22" name="Полилиния 21"/>
            <p:cNvSpPr/>
            <p:nvPr/>
          </p:nvSpPr>
          <p:spPr>
            <a:xfrm>
              <a:off x="404590" y="4896030"/>
              <a:ext cx="203138" cy="1961970"/>
            </a:xfrm>
            <a:custGeom>
              <a:avLst/>
              <a:gdLst>
                <a:gd name="connsiteX0" fmla="*/ 203734 w 203734"/>
                <a:gd name="connsiteY0" fmla="*/ 34 h 1962577"/>
                <a:gd name="connsiteX1" fmla="*/ 38502 w 203734"/>
                <a:gd name="connsiteY1" fmla="*/ 1942127 h 1962577"/>
                <a:gd name="connsiteX2" fmla="*/ 38124 w 203734"/>
                <a:gd name="connsiteY2" fmla="*/ 1962577 h 1962577"/>
                <a:gd name="connsiteX3" fmla="*/ 0 w 203734"/>
                <a:gd name="connsiteY3" fmla="*/ 1962577 h 1962577"/>
                <a:gd name="connsiteX4" fmla="*/ 861 w 203734"/>
                <a:gd name="connsiteY4" fmla="*/ 1930481 h 1962577"/>
                <a:gd name="connsiteX5" fmla="*/ 168890 w 203734"/>
                <a:gd name="connsiteY5" fmla="*/ 27735 h 1962577"/>
                <a:gd name="connsiteX6" fmla="*/ 203734 w 203734"/>
                <a:gd name="connsiteY6" fmla="*/ 34 h 1962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3734" h="1962577">
                  <a:moveTo>
                    <a:pt x="203734" y="34"/>
                  </a:moveTo>
                  <a:cubicBezTo>
                    <a:pt x="84994" y="510675"/>
                    <a:pt x="48957" y="1435542"/>
                    <a:pt x="38502" y="1942127"/>
                  </a:cubicBezTo>
                  <a:lnTo>
                    <a:pt x="38124" y="1962577"/>
                  </a:lnTo>
                  <a:lnTo>
                    <a:pt x="0" y="1962577"/>
                  </a:lnTo>
                  <a:lnTo>
                    <a:pt x="861" y="1930481"/>
                  </a:lnTo>
                  <a:cubicBezTo>
                    <a:pt x="15196" y="1428054"/>
                    <a:pt x="54378" y="534635"/>
                    <a:pt x="168890" y="27735"/>
                  </a:cubicBezTo>
                  <a:cubicBezTo>
                    <a:pt x="168890" y="27735"/>
                    <a:pt x="186897" y="-1137"/>
                    <a:pt x="203734" y="3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grpSp>
          <p:nvGrpSpPr>
            <p:cNvPr id="23" name="Группа 82"/>
            <p:cNvGrpSpPr>
              <a:grpSpLocks/>
            </p:cNvGrpSpPr>
            <p:nvPr/>
          </p:nvGrpSpPr>
          <p:grpSpPr bwMode="auto">
            <a:xfrm rot="16304340" flipH="1">
              <a:off x="178634" y="4276817"/>
              <a:ext cx="888787" cy="885044"/>
              <a:chOff x="4277517" y="3752400"/>
              <a:chExt cx="1154448" cy="1149586"/>
            </a:xfrm>
          </p:grpSpPr>
          <p:sp>
            <p:nvSpPr>
              <p:cNvPr id="24" name="Полилиния 83"/>
              <p:cNvSpPr>
                <a:spLocks/>
              </p:cNvSpPr>
              <p:nvPr/>
            </p:nvSpPr>
            <p:spPr bwMode="auto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147483647 w 355"/>
                  <a:gd name="T1" fmla="*/ 170654735 h 352"/>
                  <a:gd name="T2" fmla="*/ 1882400633 w 355"/>
                  <a:gd name="T3" fmla="*/ 437303168 h 352"/>
                  <a:gd name="T4" fmla="*/ 1448812728 w 355"/>
                  <a:gd name="T5" fmla="*/ 383971522 h 352"/>
                  <a:gd name="T6" fmla="*/ 697969505 w 355"/>
                  <a:gd name="T7" fmla="*/ 543959928 h 352"/>
                  <a:gd name="T8" fmla="*/ 655667929 w 355"/>
                  <a:gd name="T9" fmla="*/ 1514556694 h 352"/>
                  <a:gd name="T10" fmla="*/ 338409358 w 355"/>
                  <a:gd name="T11" fmla="*/ 2147483647 h 352"/>
                  <a:gd name="T12" fmla="*/ 1364212828 w 355"/>
                  <a:gd name="T13" fmla="*/ 2147483647 h 352"/>
                  <a:gd name="T14" fmla="*/ 2147483647 w 355"/>
                  <a:gd name="T15" fmla="*/ 2147483647 h 352"/>
                  <a:gd name="T16" fmla="*/ 2147483647 w 355"/>
                  <a:gd name="T17" fmla="*/ 2147483647 h 352"/>
                  <a:gd name="T18" fmla="*/ 2147483647 w 355"/>
                  <a:gd name="T19" fmla="*/ 2147483647 h 352"/>
                  <a:gd name="T20" fmla="*/ 2147483647 w 355"/>
                  <a:gd name="T21" fmla="*/ 1247911528 h 352"/>
                  <a:gd name="T22" fmla="*/ 2147483647 w 355"/>
                  <a:gd name="T23" fmla="*/ 170654735 h 35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" name="Полилиния 35"/>
              <p:cNvSpPr>
                <a:spLocks/>
              </p:cNvSpPr>
              <p:nvPr/>
            </p:nvSpPr>
            <p:spPr bwMode="auto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26" name="Полилиния 41"/>
              <p:cNvSpPr>
                <a:spLocks/>
              </p:cNvSpPr>
              <p:nvPr/>
            </p:nvSpPr>
            <p:spPr bwMode="auto">
              <a:xfrm rot="756312" flipH="1">
                <a:off x="4403854" y="3855895"/>
                <a:ext cx="903076" cy="942053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27" name="Полилиния 41"/>
              <p:cNvSpPr>
                <a:spLocks/>
              </p:cNvSpPr>
              <p:nvPr/>
            </p:nvSpPr>
            <p:spPr bwMode="auto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144208533 w 179"/>
                  <a:gd name="T1" fmla="*/ 228483766 h 186"/>
                  <a:gd name="T2" fmla="*/ 904404537 w 179"/>
                  <a:gd name="T3" fmla="*/ 242332304 h 186"/>
                  <a:gd name="T4" fmla="*/ 733117465 w 179"/>
                  <a:gd name="T5" fmla="*/ 283872654 h 186"/>
                  <a:gd name="T6" fmla="*/ 411093685 w 179"/>
                  <a:gd name="T7" fmla="*/ 48465935 h 186"/>
                  <a:gd name="T8" fmla="*/ 349429502 w 179"/>
                  <a:gd name="T9" fmla="*/ 436196042 h 186"/>
                  <a:gd name="T10" fmla="*/ 54811444 w 179"/>
                  <a:gd name="T11" fmla="*/ 692374252 h 186"/>
                  <a:gd name="T12" fmla="*/ 363132363 w 179"/>
                  <a:gd name="T13" fmla="*/ 913935065 h 186"/>
                  <a:gd name="T14" fmla="*/ 411093685 w 179"/>
                  <a:gd name="T15" fmla="*/ 1218579210 h 186"/>
                  <a:gd name="T16" fmla="*/ 609789097 w 179"/>
                  <a:gd name="T17" fmla="*/ 1107798803 h 186"/>
                  <a:gd name="T18" fmla="*/ 774226048 w 179"/>
                  <a:gd name="T19" fmla="*/ 976246906 h 186"/>
                  <a:gd name="T20" fmla="*/ 1137358411 w 179"/>
                  <a:gd name="T21" fmla="*/ 990095443 h 186"/>
                  <a:gd name="T22" fmla="*/ 959218599 w 179"/>
                  <a:gd name="T23" fmla="*/ 650831271 h 186"/>
                  <a:gd name="T24" fmla="*/ 1144208533 w 179"/>
                  <a:gd name="T25" fmla="*/ 228483766 h 18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8" name="Полилиния 42"/>
              <p:cNvSpPr>
                <a:spLocks/>
              </p:cNvSpPr>
              <p:nvPr/>
            </p:nvSpPr>
            <p:spPr bwMode="auto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</p:grpSp>
      </p:grpSp>
      <p:grpSp>
        <p:nvGrpSpPr>
          <p:cNvPr id="37" name="Группа 96"/>
          <p:cNvGrpSpPr>
            <a:grpSpLocks/>
          </p:cNvGrpSpPr>
          <p:nvPr/>
        </p:nvGrpSpPr>
        <p:grpSpPr bwMode="auto">
          <a:xfrm>
            <a:off x="10666413" y="2617788"/>
            <a:ext cx="1376362" cy="4240212"/>
            <a:chOff x="10666412" y="2618021"/>
            <a:chExt cx="1376735" cy="4239979"/>
          </a:xfrm>
        </p:grpSpPr>
        <p:sp>
          <p:nvSpPr>
            <p:cNvPr id="38" name="Полилиния 13"/>
            <p:cNvSpPr>
              <a:spLocks noEditPoints="1"/>
            </p:cNvSpPr>
            <p:nvPr/>
          </p:nvSpPr>
          <p:spPr bwMode="auto">
            <a:xfrm>
              <a:off x="11081335" y="4464333"/>
              <a:ext cx="842070" cy="2393667"/>
            </a:xfrm>
            <a:custGeom>
              <a:avLst/>
              <a:gdLst>
                <a:gd name="T0" fmla="*/ 292791427 w 274"/>
                <a:gd name="T1" fmla="*/ 2147483647 h 826"/>
                <a:gd name="T2" fmla="*/ 198341291 w 274"/>
                <a:gd name="T3" fmla="*/ 2147483647 h 826"/>
                <a:gd name="T4" fmla="*/ 273900170 w 274"/>
                <a:gd name="T5" fmla="*/ 2147483647 h 826"/>
                <a:gd name="T6" fmla="*/ 1010600783 w 274"/>
                <a:gd name="T7" fmla="*/ 2147483647 h 826"/>
                <a:gd name="T8" fmla="*/ 1312833229 w 274"/>
                <a:gd name="T9" fmla="*/ 2147483647 h 826"/>
                <a:gd name="T10" fmla="*/ 2147483647 w 274"/>
                <a:gd name="T11" fmla="*/ 2147483647 h 826"/>
                <a:gd name="T12" fmla="*/ 2147483647 w 274"/>
                <a:gd name="T13" fmla="*/ 2147483647 h 826"/>
                <a:gd name="T14" fmla="*/ 1331724485 w 274"/>
                <a:gd name="T15" fmla="*/ 2147483647 h 826"/>
                <a:gd name="T16" fmla="*/ 1312833229 w 274"/>
                <a:gd name="T17" fmla="*/ 0 h 826"/>
                <a:gd name="T18" fmla="*/ 1246721514 w 274"/>
                <a:gd name="T19" fmla="*/ 25194359 h 826"/>
                <a:gd name="T20" fmla="*/ 1237277422 w 274"/>
                <a:gd name="T21" fmla="*/ 2147483647 h 826"/>
                <a:gd name="T22" fmla="*/ 906706556 w 274"/>
                <a:gd name="T23" fmla="*/ 2147483647 h 826"/>
                <a:gd name="T24" fmla="*/ 472241461 w 274"/>
                <a:gd name="T25" fmla="*/ 2147483647 h 826"/>
                <a:gd name="T26" fmla="*/ 198341291 w 274"/>
                <a:gd name="T27" fmla="*/ 2147483647 h 826"/>
                <a:gd name="T28" fmla="*/ 132226503 w 274"/>
                <a:gd name="T29" fmla="*/ 2147483647 h 826"/>
                <a:gd name="T30" fmla="*/ 425017930 w 274"/>
                <a:gd name="T31" fmla="*/ 2147483647 h 826"/>
                <a:gd name="T32" fmla="*/ 292791427 w 274"/>
                <a:gd name="T33" fmla="*/ 2147483647 h 826"/>
                <a:gd name="T34" fmla="*/ 963374179 w 274"/>
                <a:gd name="T35" fmla="*/ 2147483647 h 826"/>
                <a:gd name="T36" fmla="*/ 1218386166 w 274"/>
                <a:gd name="T37" fmla="*/ 2147483647 h 826"/>
                <a:gd name="T38" fmla="*/ 925594739 w 274"/>
                <a:gd name="T39" fmla="*/ 2147483647 h 826"/>
                <a:gd name="T40" fmla="*/ 340014958 w 274"/>
                <a:gd name="T41" fmla="*/ 2147483647 h 826"/>
                <a:gd name="T42" fmla="*/ 963374179 w 274"/>
                <a:gd name="T43" fmla="*/ 2147483647 h 82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74" h="826">
                  <a:moveTo>
                    <a:pt x="31" y="768"/>
                  </a:moveTo>
                  <a:cubicBezTo>
                    <a:pt x="27" y="787"/>
                    <a:pt x="24" y="806"/>
                    <a:pt x="21" y="826"/>
                  </a:cubicBezTo>
                  <a:cubicBezTo>
                    <a:pt x="29" y="826"/>
                    <a:pt x="29" y="826"/>
                    <a:pt x="29" y="826"/>
                  </a:cubicBezTo>
                  <a:cubicBezTo>
                    <a:pt x="51" y="698"/>
                    <a:pt x="81" y="589"/>
                    <a:pt x="107" y="491"/>
                  </a:cubicBezTo>
                  <a:cubicBezTo>
                    <a:pt x="118" y="446"/>
                    <a:pt x="129" y="404"/>
                    <a:pt x="139" y="364"/>
                  </a:cubicBezTo>
                  <a:cubicBezTo>
                    <a:pt x="174" y="348"/>
                    <a:pt x="219" y="346"/>
                    <a:pt x="272" y="359"/>
                  </a:cubicBezTo>
                  <a:cubicBezTo>
                    <a:pt x="274" y="351"/>
                    <a:pt x="274" y="351"/>
                    <a:pt x="274" y="351"/>
                  </a:cubicBezTo>
                  <a:cubicBezTo>
                    <a:pt x="222" y="338"/>
                    <a:pt x="178" y="338"/>
                    <a:pt x="141" y="354"/>
                  </a:cubicBezTo>
                  <a:cubicBezTo>
                    <a:pt x="173" y="217"/>
                    <a:pt x="184" y="107"/>
                    <a:pt x="139" y="0"/>
                  </a:cubicBezTo>
                  <a:cubicBezTo>
                    <a:pt x="132" y="3"/>
                    <a:pt x="132" y="3"/>
                    <a:pt x="132" y="3"/>
                  </a:cubicBezTo>
                  <a:cubicBezTo>
                    <a:pt x="177" y="109"/>
                    <a:pt x="164" y="220"/>
                    <a:pt x="131" y="357"/>
                  </a:cubicBezTo>
                  <a:cubicBezTo>
                    <a:pt x="119" y="364"/>
                    <a:pt x="107" y="372"/>
                    <a:pt x="96" y="382"/>
                  </a:cubicBezTo>
                  <a:cubicBezTo>
                    <a:pt x="76" y="401"/>
                    <a:pt x="61" y="424"/>
                    <a:pt x="50" y="451"/>
                  </a:cubicBezTo>
                  <a:cubicBezTo>
                    <a:pt x="21" y="393"/>
                    <a:pt x="21" y="393"/>
                    <a:pt x="21" y="393"/>
                  </a:cubicBezTo>
                  <a:cubicBezTo>
                    <a:pt x="14" y="396"/>
                    <a:pt x="14" y="396"/>
                    <a:pt x="14" y="396"/>
                  </a:cubicBezTo>
                  <a:cubicBezTo>
                    <a:pt x="45" y="462"/>
                    <a:pt x="45" y="462"/>
                    <a:pt x="45" y="462"/>
                  </a:cubicBezTo>
                  <a:cubicBezTo>
                    <a:pt x="0" y="584"/>
                    <a:pt x="29" y="756"/>
                    <a:pt x="31" y="768"/>
                  </a:cubicBezTo>
                  <a:close/>
                  <a:moveTo>
                    <a:pt x="102" y="389"/>
                  </a:moveTo>
                  <a:cubicBezTo>
                    <a:pt x="110" y="381"/>
                    <a:pt x="119" y="374"/>
                    <a:pt x="129" y="369"/>
                  </a:cubicBezTo>
                  <a:cubicBezTo>
                    <a:pt x="120" y="407"/>
                    <a:pt x="110" y="447"/>
                    <a:pt x="98" y="489"/>
                  </a:cubicBezTo>
                  <a:cubicBezTo>
                    <a:pt x="78" y="566"/>
                    <a:pt x="55" y="650"/>
                    <a:pt x="36" y="744"/>
                  </a:cubicBezTo>
                  <a:cubicBezTo>
                    <a:pt x="28" y="675"/>
                    <a:pt x="11" y="473"/>
                    <a:pt x="102" y="3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9" name="Полилиния 23"/>
            <p:cNvSpPr>
              <a:spLocks/>
            </p:cNvSpPr>
            <p:nvPr/>
          </p:nvSpPr>
          <p:spPr bwMode="auto">
            <a:xfrm rot="-2880191">
              <a:off x="11765934" y="6045503"/>
              <a:ext cx="200698" cy="200698"/>
            </a:xfrm>
            <a:custGeom>
              <a:avLst/>
              <a:gdLst>
                <a:gd name="T0" fmla="*/ 372960067 w 108"/>
                <a:gd name="T1" fmla="*/ 165759823 h 108"/>
                <a:gd name="T2" fmla="*/ 338427003 w 108"/>
                <a:gd name="T3" fmla="*/ 141586864 h 108"/>
                <a:gd name="T4" fmla="*/ 352239857 w 108"/>
                <a:gd name="T5" fmla="*/ 103599193 h 108"/>
                <a:gd name="T6" fmla="*/ 290079226 w 108"/>
                <a:gd name="T7" fmla="*/ 96693695 h 108"/>
                <a:gd name="T8" fmla="*/ 293533833 w 108"/>
                <a:gd name="T9" fmla="*/ 34533064 h 108"/>
                <a:gd name="T10" fmla="*/ 238280559 w 108"/>
                <a:gd name="T11" fmla="*/ 55253274 h 108"/>
                <a:gd name="T12" fmla="*/ 214107600 w 108"/>
                <a:gd name="T13" fmla="*/ 0 h 108"/>
                <a:gd name="T14" fmla="*/ 179572677 w 108"/>
                <a:gd name="T15" fmla="*/ 34533064 h 108"/>
                <a:gd name="T16" fmla="*/ 141586864 w 108"/>
                <a:gd name="T17" fmla="*/ 3452749 h 108"/>
                <a:gd name="T18" fmla="*/ 120866654 w 108"/>
                <a:gd name="T19" fmla="*/ 55253274 h 108"/>
                <a:gd name="T20" fmla="*/ 69066128 w 108"/>
                <a:gd name="T21" fmla="*/ 41440420 h 108"/>
                <a:gd name="T22" fmla="*/ 72520736 w 108"/>
                <a:gd name="T23" fmla="*/ 93240946 h 108"/>
                <a:gd name="T24" fmla="*/ 20720210 w 108"/>
                <a:gd name="T25" fmla="*/ 100146444 h 108"/>
                <a:gd name="T26" fmla="*/ 62160631 w 108"/>
                <a:gd name="T27" fmla="*/ 162307074 h 108"/>
                <a:gd name="T28" fmla="*/ 0 w 108"/>
                <a:gd name="T29" fmla="*/ 207200244 h 108"/>
                <a:gd name="T30" fmla="*/ 34533064 w 108"/>
                <a:gd name="T31" fmla="*/ 231373203 h 108"/>
                <a:gd name="T32" fmla="*/ 17267461 w 108"/>
                <a:gd name="T33" fmla="*/ 269360874 h 108"/>
                <a:gd name="T34" fmla="*/ 82880841 w 108"/>
                <a:gd name="T35" fmla="*/ 276266372 h 108"/>
                <a:gd name="T36" fmla="*/ 79426234 w 108"/>
                <a:gd name="T37" fmla="*/ 338427003 h 108"/>
                <a:gd name="T38" fmla="*/ 134679508 w 108"/>
                <a:gd name="T39" fmla="*/ 317706792 h 108"/>
                <a:gd name="T40" fmla="*/ 158852467 w 108"/>
                <a:gd name="T41" fmla="*/ 369507318 h 108"/>
                <a:gd name="T42" fmla="*/ 193387390 w 108"/>
                <a:gd name="T43" fmla="*/ 334974254 h 108"/>
                <a:gd name="T44" fmla="*/ 231373203 w 108"/>
                <a:gd name="T45" fmla="*/ 366052711 h 108"/>
                <a:gd name="T46" fmla="*/ 252093413 w 108"/>
                <a:gd name="T47" fmla="*/ 314254043 h 108"/>
                <a:gd name="T48" fmla="*/ 303893938 w 108"/>
                <a:gd name="T49" fmla="*/ 331519646 h 108"/>
                <a:gd name="T50" fmla="*/ 300439331 w 108"/>
                <a:gd name="T51" fmla="*/ 279720979 h 108"/>
                <a:gd name="T52" fmla="*/ 352239857 w 108"/>
                <a:gd name="T53" fmla="*/ 269360874 h 108"/>
                <a:gd name="T54" fmla="*/ 310799436 w 108"/>
                <a:gd name="T55" fmla="*/ 207200244 h 108"/>
                <a:gd name="T56" fmla="*/ 372960067 w 108"/>
                <a:gd name="T57" fmla="*/ 165759823 h 10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08" h="108">
                  <a:moveTo>
                    <a:pt x="108" y="48"/>
                  </a:moveTo>
                  <a:cubicBezTo>
                    <a:pt x="107" y="45"/>
                    <a:pt x="104" y="43"/>
                    <a:pt x="98" y="41"/>
                  </a:cubicBezTo>
                  <a:cubicBezTo>
                    <a:pt x="102" y="37"/>
                    <a:pt x="104" y="33"/>
                    <a:pt x="102" y="30"/>
                  </a:cubicBezTo>
                  <a:cubicBezTo>
                    <a:pt x="101" y="27"/>
                    <a:pt x="94" y="26"/>
                    <a:pt x="84" y="28"/>
                  </a:cubicBezTo>
                  <a:cubicBezTo>
                    <a:pt x="88" y="19"/>
                    <a:pt x="88" y="12"/>
                    <a:pt x="85" y="10"/>
                  </a:cubicBezTo>
                  <a:cubicBezTo>
                    <a:pt x="82" y="8"/>
                    <a:pt x="76" y="10"/>
                    <a:pt x="69" y="16"/>
                  </a:cubicBezTo>
                  <a:cubicBezTo>
                    <a:pt x="68" y="7"/>
                    <a:pt x="65" y="1"/>
                    <a:pt x="62" y="0"/>
                  </a:cubicBezTo>
                  <a:cubicBezTo>
                    <a:pt x="59" y="0"/>
                    <a:pt x="55" y="4"/>
                    <a:pt x="52" y="10"/>
                  </a:cubicBezTo>
                  <a:cubicBezTo>
                    <a:pt x="48" y="4"/>
                    <a:pt x="44" y="1"/>
                    <a:pt x="41" y="1"/>
                  </a:cubicBezTo>
                  <a:cubicBezTo>
                    <a:pt x="37" y="2"/>
                    <a:pt x="35" y="8"/>
                    <a:pt x="35" y="16"/>
                  </a:cubicBezTo>
                  <a:cubicBezTo>
                    <a:pt x="28" y="12"/>
                    <a:pt x="22" y="10"/>
                    <a:pt x="20" y="12"/>
                  </a:cubicBezTo>
                  <a:cubicBezTo>
                    <a:pt x="17" y="14"/>
                    <a:pt x="18" y="20"/>
                    <a:pt x="21" y="27"/>
                  </a:cubicBezTo>
                  <a:cubicBezTo>
                    <a:pt x="13" y="26"/>
                    <a:pt x="7" y="26"/>
                    <a:pt x="6" y="29"/>
                  </a:cubicBezTo>
                  <a:cubicBezTo>
                    <a:pt x="4" y="33"/>
                    <a:pt x="9" y="40"/>
                    <a:pt x="18" y="47"/>
                  </a:cubicBezTo>
                  <a:cubicBezTo>
                    <a:pt x="6" y="51"/>
                    <a:pt x="0" y="56"/>
                    <a:pt x="0" y="60"/>
                  </a:cubicBezTo>
                  <a:cubicBezTo>
                    <a:pt x="0" y="63"/>
                    <a:pt x="4" y="65"/>
                    <a:pt x="10" y="67"/>
                  </a:cubicBezTo>
                  <a:cubicBezTo>
                    <a:pt x="6" y="71"/>
                    <a:pt x="4" y="75"/>
                    <a:pt x="5" y="78"/>
                  </a:cubicBezTo>
                  <a:cubicBezTo>
                    <a:pt x="7" y="81"/>
                    <a:pt x="14" y="82"/>
                    <a:pt x="24" y="80"/>
                  </a:cubicBezTo>
                  <a:cubicBezTo>
                    <a:pt x="20" y="89"/>
                    <a:pt x="19" y="96"/>
                    <a:pt x="23" y="98"/>
                  </a:cubicBezTo>
                  <a:cubicBezTo>
                    <a:pt x="26" y="100"/>
                    <a:pt x="31" y="98"/>
                    <a:pt x="39" y="92"/>
                  </a:cubicBezTo>
                  <a:cubicBezTo>
                    <a:pt x="40" y="101"/>
                    <a:pt x="42" y="107"/>
                    <a:pt x="46" y="107"/>
                  </a:cubicBezTo>
                  <a:cubicBezTo>
                    <a:pt x="49" y="108"/>
                    <a:pt x="53" y="104"/>
                    <a:pt x="56" y="97"/>
                  </a:cubicBezTo>
                  <a:cubicBezTo>
                    <a:pt x="60" y="104"/>
                    <a:pt x="64" y="107"/>
                    <a:pt x="67" y="106"/>
                  </a:cubicBezTo>
                  <a:cubicBezTo>
                    <a:pt x="70" y="106"/>
                    <a:pt x="72" y="100"/>
                    <a:pt x="73" y="91"/>
                  </a:cubicBezTo>
                  <a:cubicBezTo>
                    <a:pt x="80" y="96"/>
                    <a:pt x="85" y="98"/>
                    <a:pt x="88" y="96"/>
                  </a:cubicBezTo>
                  <a:cubicBezTo>
                    <a:pt x="91" y="94"/>
                    <a:pt x="90" y="88"/>
                    <a:pt x="87" y="81"/>
                  </a:cubicBezTo>
                  <a:cubicBezTo>
                    <a:pt x="95" y="82"/>
                    <a:pt x="101" y="81"/>
                    <a:pt x="102" y="78"/>
                  </a:cubicBezTo>
                  <a:cubicBezTo>
                    <a:pt x="104" y="75"/>
                    <a:pt x="99" y="68"/>
                    <a:pt x="90" y="60"/>
                  </a:cubicBezTo>
                  <a:cubicBezTo>
                    <a:pt x="101" y="56"/>
                    <a:pt x="108" y="52"/>
                    <a:pt x="108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0" name="Полилиния 27"/>
            <p:cNvSpPr>
              <a:spLocks/>
            </p:cNvSpPr>
            <p:nvPr/>
          </p:nvSpPr>
          <p:spPr bwMode="auto">
            <a:xfrm rot="18719809" flipV="1">
              <a:off x="11572344" y="2617209"/>
              <a:ext cx="106356" cy="107979"/>
            </a:xfrm>
            <a:custGeom>
              <a:avLst/>
              <a:gdLst>
                <a:gd name="T0" fmla="*/ 57 w 61"/>
                <a:gd name="T1" fmla="*/ 32 h 62"/>
                <a:gd name="T2" fmla="*/ 61 w 61"/>
                <a:gd name="T3" fmla="*/ 27 h 62"/>
                <a:gd name="T4" fmla="*/ 51 w 61"/>
                <a:gd name="T5" fmla="*/ 23 h 62"/>
                <a:gd name="T6" fmla="*/ 55 w 61"/>
                <a:gd name="T7" fmla="*/ 13 h 62"/>
                <a:gd name="T8" fmla="*/ 45 w 61"/>
                <a:gd name="T9" fmla="*/ 13 h 62"/>
                <a:gd name="T10" fmla="*/ 44 w 61"/>
                <a:gd name="T11" fmla="*/ 4 h 62"/>
                <a:gd name="T12" fmla="*/ 37 w 61"/>
                <a:gd name="T13" fmla="*/ 7 h 62"/>
                <a:gd name="T14" fmla="*/ 32 w 61"/>
                <a:gd name="T15" fmla="*/ 1 h 62"/>
                <a:gd name="T16" fmla="*/ 27 w 61"/>
                <a:gd name="T17" fmla="*/ 8 h 62"/>
                <a:gd name="T18" fmla="*/ 19 w 61"/>
                <a:gd name="T19" fmla="*/ 3 h 62"/>
                <a:gd name="T20" fmla="*/ 17 w 61"/>
                <a:gd name="T21" fmla="*/ 11 h 62"/>
                <a:gd name="T22" fmla="*/ 9 w 61"/>
                <a:gd name="T23" fmla="*/ 10 h 62"/>
                <a:gd name="T24" fmla="*/ 12 w 61"/>
                <a:gd name="T25" fmla="*/ 22 h 62"/>
                <a:gd name="T26" fmla="*/ 0 w 61"/>
                <a:gd name="T27" fmla="*/ 26 h 62"/>
                <a:gd name="T28" fmla="*/ 4 w 61"/>
                <a:gd name="T29" fmla="*/ 31 h 62"/>
                <a:gd name="T30" fmla="*/ 0 w 61"/>
                <a:gd name="T31" fmla="*/ 36 h 62"/>
                <a:gd name="T32" fmla="*/ 10 w 61"/>
                <a:gd name="T33" fmla="*/ 40 h 62"/>
                <a:gd name="T34" fmla="*/ 6 w 61"/>
                <a:gd name="T35" fmla="*/ 50 h 62"/>
                <a:gd name="T36" fmla="*/ 16 w 61"/>
                <a:gd name="T37" fmla="*/ 49 h 62"/>
                <a:gd name="T38" fmla="*/ 17 w 61"/>
                <a:gd name="T39" fmla="*/ 59 h 62"/>
                <a:gd name="T40" fmla="*/ 24 w 61"/>
                <a:gd name="T41" fmla="*/ 55 h 62"/>
                <a:gd name="T42" fmla="*/ 29 w 61"/>
                <a:gd name="T43" fmla="*/ 62 h 62"/>
                <a:gd name="T44" fmla="*/ 34 w 61"/>
                <a:gd name="T45" fmla="*/ 55 h 62"/>
                <a:gd name="T46" fmla="*/ 42 w 61"/>
                <a:gd name="T47" fmla="*/ 60 h 62"/>
                <a:gd name="T48" fmla="*/ 44 w 61"/>
                <a:gd name="T49" fmla="*/ 52 h 62"/>
                <a:gd name="T50" fmla="*/ 53 w 61"/>
                <a:gd name="T51" fmla="*/ 53 h 62"/>
                <a:gd name="T52" fmla="*/ 49 w 61"/>
                <a:gd name="T53" fmla="*/ 41 h 62"/>
                <a:gd name="T54" fmla="*/ 61 w 61"/>
                <a:gd name="T55" fmla="*/ 37 h 62"/>
                <a:gd name="T56" fmla="*/ 57 w 61"/>
                <a:gd name="T57" fmla="*/ 3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1" h="62">
                  <a:moveTo>
                    <a:pt x="57" y="32"/>
                  </a:moveTo>
                  <a:cubicBezTo>
                    <a:pt x="60" y="30"/>
                    <a:pt x="61" y="29"/>
                    <a:pt x="61" y="27"/>
                  </a:cubicBezTo>
                  <a:cubicBezTo>
                    <a:pt x="61" y="25"/>
                    <a:pt x="57" y="23"/>
                    <a:pt x="51" y="23"/>
                  </a:cubicBezTo>
                  <a:cubicBezTo>
                    <a:pt x="55" y="18"/>
                    <a:pt x="57" y="15"/>
                    <a:pt x="55" y="13"/>
                  </a:cubicBezTo>
                  <a:cubicBezTo>
                    <a:pt x="54" y="11"/>
                    <a:pt x="50" y="12"/>
                    <a:pt x="45" y="13"/>
                  </a:cubicBezTo>
                  <a:cubicBezTo>
                    <a:pt x="46" y="8"/>
                    <a:pt x="46" y="5"/>
                    <a:pt x="44" y="4"/>
                  </a:cubicBezTo>
                  <a:cubicBezTo>
                    <a:pt x="43" y="3"/>
                    <a:pt x="40" y="4"/>
                    <a:pt x="37" y="7"/>
                  </a:cubicBezTo>
                  <a:cubicBezTo>
                    <a:pt x="36" y="3"/>
                    <a:pt x="34" y="1"/>
                    <a:pt x="32" y="1"/>
                  </a:cubicBezTo>
                  <a:cubicBezTo>
                    <a:pt x="31" y="0"/>
                    <a:pt x="29" y="3"/>
                    <a:pt x="27" y="8"/>
                  </a:cubicBezTo>
                  <a:cubicBezTo>
                    <a:pt x="24" y="4"/>
                    <a:pt x="21" y="2"/>
                    <a:pt x="19" y="3"/>
                  </a:cubicBezTo>
                  <a:cubicBezTo>
                    <a:pt x="18" y="3"/>
                    <a:pt x="17" y="7"/>
                    <a:pt x="17" y="11"/>
                  </a:cubicBezTo>
                  <a:cubicBezTo>
                    <a:pt x="13" y="9"/>
                    <a:pt x="10" y="8"/>
                    <a:pt x="9" y="10"/>
                  </a:cubicBezTo>
                  <a:cubicBezTo>
                    <a:pt x="7" y="11"/>
                    <a:pt x="8" y="16"/>
                    <a:pt x="12" y="22"/>
                  </a:cubicBezTo>
                  <a:cubicBezTo>
                    <a:pt x="5" y="22"/>
                    <a:pt x="1" y="23"/>
                    <a:pt x="0" y="26"/>
                  </a:cubicBezTo>
                  <a:cubicBezTo>
                    <a:pt x="0" y="27"/>
                    <a:pt x="2" y="29"/>
                    <a:pt x="4" y="31"/>
                  </a:cubicBezTo>
                  <a:cubicBezTo>
                    <a:pt x="1" y="33"/>
                    <a:pt x="0" y="34"/>
                    <a:pt x="0" y="36"/>
                  </a:cubicBezTo>
                  <a:cubicBezTo>
                    <a:pt x="0" y="38"/>
                    <a:pt x="4" y="40"/>
                    <a:pt x="10" y="40"/>
                  </a:cubicBezTo>
                  <a:cubicBezTo>
                    <a:pt x="6" y="45"/>
                    <a:pt x="5" y="48"/>
                    <a:pt x="6" y="50"/>
                  </a:cubicBezTo>
                  <a:cubicBezTo>
                    <a:pt x="7" y="52"/>
                    <a:pt x="11" y="51"/>
                    <a:pt x="16" y="49"/>
                  </a:cubicBezTo>
                  <a:cubicBezTo>
                    <a:pt x="15" y="55"/>
                    <a:pt x="15" y="58"/>
                    <a:pt x="17" y="59"/>
                  </a:cubicBezTo>
                  <a:cubicBezTo>
                    <a:pt x="19" y="60"/>
                    <a:pt x="21" y="59"/>
                    <a:pt x="24" y="55"/>
                  </a:cubicBezTo>
                  <a:cubicBezTo>
                    <a:pt x="25" y="60"/>
                    <a:pt x="27" y="62"/>
                    <a:pt x="29" y="62"/>
                  </a:cubicBezTo>
                  <a:cubicBezTo>
                    <a:pt x="31" y="62"/>
                    <a:pt x="33" y="60"/>
                    <a:pt x="34" y="55"/>
                  </a:cubicBezTo>
                  <a:cubicBezTo>
                    <a:pt x="37" y="59"/>
                    <a:pt x="40" y="61"/>
                    <a:pt x="42" y="60"/>
                  </a:cubicBezTo>
                  <a:cubicBezTo>
                    <a:pt x="44" y="60"/>
                    <a:pt x="44" y="56"/>
                    <a:pt x="44" y="52"/>
                  </a:cubicBezTo>
                  <a:cubicBezTo>
                    <a:pt x="48" y="54"/>
                    <a:pt x="51" y="55"/>
                    <a:pt x="53" y="53"/>
                  </a:cubicBezTo>
                  <a:cubicBezTo>
                    <a:pt x="54" y="51"/>
                    <a:pt x="53" y="47"/>
                    <a:pt x="49" y="41"/>
                  </a:cubicBezTo>
                  <a:cubicBezTo>
                    <a:pt x="56" y="41"/>
                    <a:pt x="60" y="40"/>
                    <a:pt x="61" y="37"/>
                  </a:cubicBezTo>
                  <a:cubicBezTo>
                    <a:pt x="61" y="36"/>
                    <a:pt x="60" y="34"/>
                    <a:pt x="57" y="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41" name="Полилиния 5"/>
            <p:cNvSpPr>
              <a:spLocks/>
            </p:cNvSpPr>
            <p:nvPr/>
          </p:nvSpPr>
          <p:spPr bwMode="auto">
            <a:xfrm rot="-3399416">
              <a:off x="11560581" y="5201813"/>
              <a:ext cx="5528" cy="11055"/>
            </a:xfrm>
            <a:custGeom>
              <a:avLst/>
              <a:gdLst>
                <a:gd name="T0" fmla="*/ 7639696 w 4"/>
                <a:gd name="T1" fmla="*/ 15276628 h 8"/>
                <a:gd name="T2" fmla="*/ 0 w 4"/>
                <a:gd name="T3" fmla="*/ 0 h 8"/>
                <a:gd name="T4" fmla="*/ 7639696 w 4"/>
                <a:gd name="T5" fmla="*/ 15276628 h 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lnTo>
                    <a:pt x="0" y="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2" name="Строка 6"/>
            <p:cNvSpPr>
              <a:spLocks noChangeShapeType="1"/>
            </p:cNvSpPr>
            <p:nvPr/>
          </p:nvSpPr>
          <p:spPr bwMode="auto">
            <a:xfrm rot="-3399416" flipH="1" flipV="1">
              <a:off x="11560581" y="5201813"/>
              <a:ext cx="5528" cy="1105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3" name="Полилиния 10"/>
            <p:cNvSpPr>
              <a:spLocks/>
            </p:cNvSpPr>
            <p:nvPr/>
          </p:nvSpPr>
          <p:spPr bwMode="auto">
            <a:xfrm rot="-2905391">
              <a:off x="11379664" y="4584602"/>
              <a:ext cx="437369" cy="481059"/>
            </a:xfrm>
            <a:custGeom>
              <a:avLst/>
              <a:gdLst>
                <a:gd name="T0" fmla="*/ 19129164 w 10000"/>
                <a:gd name="T1" fmla="*/ 20254855 h 9998"/>
                <a:gd name="T2" fmla="*/ 3944412 w 10000"/>
                <a:gd name="T3" fmla="*/ 16634017 h 9998"/>
                <a:gd name="T4" fmla="*/ 7953905 w 10000"/>
                <a:gd name="T5" fmla="*/ 16215 h 9998"/>
                <a:gd name="T6" fmla="*/ 1392583 w 10000"/>
                <a:gd name="T7" fmla="*/ 18379601 h 9998"/>
                <a:gd name="T8" fmla="*/ 1147744 w 10000"/>
                <a:gd name="T9" fmla="*/ 18645824 h 9998"/>
                <a:gd name="T10" fmla="*/ 19129164 w 10000"/>
                <a:gd name="T11" fmla="*/ 20254855 h 999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000" h="9998">
                  <a:moveTo>
                    <a:pt x="10000" y="8749"/>
                  </a:moveTo>
                  <a:cubicBezTo>
                    <a:pt x="8794" y="7359"/>
                    <a:pt x="4412" y="6548"/>
                    <a:pt x="2062" y="7185"/>
                  </a:cubicBezTo>
                  <a:cubicBezTo>
                    <a:pt x="3589" y="5882"/>
                    <a:pt x="5305" y="-234"/>
                    <a:pt x="4158" y="7"/>
                  </a:cubicBezTo>
                  <a:cubicBezTo>
                    <a:pt x="92" y="863"/>
                    <a:pt x="-860" y="6318"/>
                    <a:pt x="728" y="7939"/>
                  </a:cubicBezTo>
                  <a:cubicBezTo>
                    <a:pt x="663" y="7996"/>
                    <a:pt x="663" y="8054"/>
                    <a:pt x="600" y="8054"/>
                  </a:cubicBezTo>
                  <a:cubicBezTo>
                    <a:pt x="2036" y="9883"/>
                    <a:pt x="5687" y="10988"/>
                    <a:pt x="10000" y="87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" name="Полилиния 25"/>
            <p:cNvSpPr>
              <a:spLocks/>
            </p:cNvSpPr>
            <p:nvPr/>
          </p:nvSpPr>
          <p:spPr bwMode="auto">
            <a:xfrm rot="-4715180">
              <a:off x="10934141" y="5972481"/>
              <a:ext cx="304390" cy="345390"/>
            </a:xfrm>
            <a:custGeom>
              <a:avLst/>
              <a:gdLst>
                <a:gd name="T0" fmla="*/ 8896559 w 10000"/>
                <a:gd name="T1" fmla="*/ 579657 h 10285"/>
                <a:gd name="T2" fmla="*/ 327067 w 10000"/>
                <a:gd name="T3" fmla="*/ 8370125 h 10285"/>
                <a:gd name="T4" fmla="*/ 1087738 w 10000"/>
                <a:gd name="T5" fmla="*/ 8744529 h 10285"/>
                <a:gd name="T6" fmla="*/ 6405127 w 10000"/>
                <a:gd name="T7" fmla="*/ 11181602 h 10285"/>
                <a:gd name="T8" fmla="*/ 1594577 w 10000"/>
                <a:gd name="T9" fmla="*/ 8461467 h 10285"/>
                <a:gd name="T10" fmla="*/ 8896559 w 10000"/>
                <a:gd name="T11" fmla="*/ 579657 h 1028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000" h="10285">
                  <a:moveTo>
                    <a:pt x="9602" y="514"/>
                  </a:moveTo>
                  <a:cubicBezTo>
                    <a:pt x="7561" y="-2176"/>
                    <a:pt x="1721" y="6507"/>
                    <a:pt x="353" y="7422"/>
                  </a:cubicBezTo>
                  <a:cubicBezTo>
                    <a:pt x="-375" y="8005"/>
                    <a:pt x="81" y="8005"/>
                    <a:pt x="1174" y="7754"/>
                  </a:cubicBezTo>
                  <a:cubicBezTo>
                    <a:pt x="2139" y="9262"/>
                    <a:pt x="5821" y="11078"/>
                    <a:pt x="6913" y="9915"/>
                  </a:cubicBezTo>
                  <a:cubicBezTo>
                    <a:pt x="7277" y="9583"/>
                    <a:pt x="6093" y="8337"/>
                    <a:pt x="1721" y="7503"/>
                  </a:cubicBezTo>
                  <a:cubicBezTo>
                    <a:pt x="5365" y="6424"/>
                    <a:pt x="11643" y="3204"/>
                    <a:pt x="9602" y="5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5" name="Полилиния 26"/>
            <p:cNvSpPr>
              <a:spLocks/>
            </p:cNvSpPr>
            <p:nvPr/>
          </p:nvSpPr>
          <p:spPr bwMode="auto">
            <a:xfrm rot="-3399416">
              <a:off x="11077105" y="3154034"/>
              <a:ext cx="172736" cy="172736"/>
            </a:xfrm>
            <a:custGeom>
              <a:avLst/>
              <a:gdLst>
                <a:gd name="T0" fmla="*/ 442443762 w 62"/>
                <a:gd name="T1" fmla="*/ 248388796 h 62"/>
                <a:gd name="T2" fmla="*/ 481253640 w 62"/>
                <a:gd name="T3" fmla="*/ 201816941 h 62"/>
                <a:gd name="T4" fmla="*/ 403631097 w 62"/>
                <a:gd name="T5" fmla="*/ 170766252 h 62"/>
                <a:gd name="T6" fmla="*/ 434681786 w 62"/>
                <a:gd name="T7" fmla="*/ 93146495 h 62"/>
                <a:gd name="T8" fmla="*/ 357059242 w 62"/>
                <a:gd name="T9" fmla="*/ 100908471 h 62"/>
                <a:gd name="T10" fmla="*/ 349297267 w 62"/>
                <a:gd name="T11" fmla="*/ 23285927 h 62"/>
                <a:gd name="T12" fmla="*/ 287198675 w 62"/>
                <a:gd name="T13" fmla="*/ 54333830 h 62"/>
                <a:gd name="T14" fmla="*/ 256150772 w 62"/>
                <a:gd name="T15" fmla="*/ 0 h 62"/>
                <a:gd name="T16" fmla="*/ 209578917 w 62"/>
                <a:gd name="T17" fmla="*/ 54333830 h 62"/>
                <a:gd name="T18" fmla="*/ 155242301 w 62"/>
                <a:gd name="T19" fmla="*/ 15523951 h 62"/>
                <a:gd name="T20" fmla="*/ 139718349 w 62"/>
                <a:gd name="T21" fmla="*/ 85384519 h 62"/>
                <a:gd name="T22" fmla="*/ 69860568 w 62"/>
                <a:gd name="T23" fmla="*/ 69860568 h 62"/>
                <a:gd name="T24" fmla="*/ 100908471 w 62"/>
                <a:gd name="T25" fmla="*/ 163004277 h 62"/>
                <a:gd name="T26" fmla="*/ 7761976 w 62"/>
                <a:gd name="T27" fmla="*/ 194054966 h 62"/>
                <a:gd name="T28" fmla="*/ 38809879 w 62"/>
                <a:gd name="T29" fmla="*/ 232864844 h 62"/>
                <a:gd name="T30" fmla="*/ 0 w 62"/>
                <a:gd name="T31" fmla="*/ 279436699 h 62"/>
                <a:gd name="T32" fmla="*/ 77622543 w 62"/>
                <a:gd name="T33" fmla="*/ 310487388 h 62"/>
                <a:gd name="T34" fmla="*/ 46571854 w 62"/>
                <a:gd name="T35" fmla="*/ 388107145 h 62"/>
                <a:gd name="T36" fmla="*/ 124194398 w 62"/>
                <a:gd name="T37" fmla="*/ 380345170 h 62"/>
                <a:gd name="T38" fmla="*/ 131956374 w 62"/>
                <a:gd name="T39" fmla="*/ 457967713 h 62"/>
                <a:gd name="T40" fmla="*/ 194054966 w 62"/>
                <a:gd name="T41" fmla="*/ 426919810 h 62"/>
                <a:gd name="T42" fmla="*/ 225102869 w 62"/>
                <a:gd name="T43" fmla="*/ 481253640 h 62"/>
                <a:gd name="T44" fmla="*/ 271674723 w 62"/>
                <a:gd name="T45" fmla="*/ 426919810 h 62"/>
                <a:gd name="T46" fmla="*/ 326011339 w 62"/>
                <a:gd name="T47" fmla="*/ 465729689 h 62"/>
                <a:gd name="T48" fmla="*/ 341535291 w 62"/>
                <a:gd name="T49" fmla="*/ 395869121 h 62"/>
                <a:gd name="T50" fmla="*/ 411393073 w 62"/>
                <a:gd name="T51" fmla="*/ 411393073 h 62"/>
                <a:gd name="T52" fmla="*/ 388107145 w 62"/>
                <a:gd name="T53" fmla="*/ 318249364 h 62"/>
                <a:gd name="T54" fmla="*/ 473491665 w 62"/>
                <a:gd name="T55" fmla="*/ 287198675 h 62"/>
                <a:gd name="T56" fmla="*/ 442443762 w 62"/>
                <a:gd name="T57" fmla="*/ 248388796 h 6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62" h="62">
                  <a:moveTo>
                    <a:pt x="57" y="32"/>
                  </a:moveTo>
                  <a:cubicBezTo>
                    <a:pt x="60" y="30"/>
                    <a:pt x="62" y="28"/>
                    <a:pt x="62" y="26"/>
                  </a:cubicBezTo>
                  <a:cubicBezTo>
                    <a:pt x="61" y="24"/>
                    <a:pt x="58" y="23"/>
                    <a:pt x="52" y="22"/>
                  </a:cubicBezTo>
                  <a:cubicBezTo>
                    <a:pt x="55" y="18"/>
                    <a:pt x="57" y="14"/>
                    <a:pt x="56" y="12"/>
                  </a:cubicBezTo>
                  <a:cubicBezTo>
                    <a:pt x="54" y="11"/>
                    <a:pt x="51" y="11"/>
                    <a:pt x="46" y="13"/>
                  </a:cubicBezTo>
                  <a:cubicBezTo>
                    <a:pt x="47" y="8"/>
                    <a:pt x="47" y="4"/>
                    <a:pt x="45" y="3"/>
                  </a:cubicBezTo>
                  <a:cubicBezTo>
                    <a:pt x="43" y="2"/>
                    <a:pt x="40" y="4"/>
                    <a:pt x="37" y="7"/>
                  </a:cubicBezTo>
                  <a:cubicBezTo>
                    <a:pt x="36" y="3"/>
                    <a:pt x="35" y="0"/>
                    <a:pt x="33" y="0"/>
                  </a:cubicBezTo>
                  <a:cubicBezTo>
                    <a:pt x="31" y="0"/>
                    <a:pt x="29" y="3"/>
                    <a:pt x="27" y="7"/>
                  </a:cubicBezTo>
                  <a:cubicBezTo>
                    <a:pt x="24" y="4"/>
                    <a:pt x="22" y="1"/>
                    <a:pt x="20" y="2"/>
                  </a:cubicBezTo>
                  <a:cubicBezTo>
                    <a:pt x="18" y="3"/>
                    <a:pt x="17" y="6"/>
                    <a:pt x="18" y="11"/>
                  </a:cubicBezTo>
                  <a:cubicBezTo>
                    <a:pt x="14" y="9"/>
                    <a:pt x="10" y="8"/>
                    <a:pt x="9" y="9"/>
                  </a:cubicBezTo>
                  <a:cubicBezTo>
                    <a:pt x="7" y="11"/>
                    <a:pt x="9" y="16"/>
                    <a:pt x="13" y="21"/>
                  </a:cubicBezTo>
                  <a:cubicBezTo>
                    <a:pt x="6" y="21"/>
                    <a:pt x="1" y="23"/>
                    <a:pt x="1" y="25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1" y="38"/>
                    <a:pt x="4" y="39"/>
                    <a:pt x="10" y="40"/>
                  </a:cubicBezTo>
                  <a:cubicBezTo>
                    <a:pt x="7" y="44"/>
                    <a:pt x="5" y="48"/>
                    <a:pt x="6" y="50"/>
                  </a:cubicBezTo>
                  <a:cubicBezTo>
                    <a:pt x="8" y="51"/>
                    <a:pt x="11" y="51"/>
                    <a:pt x="16" y="49"/>
                  </a:cubicBezTo>
                  <a:cubicBezTo>
                    <a:pt x="15" y="54"/>
                    <a:pt x="16" y="58"/>
                    <a:pt x="17" y="59"/>
                  </a:cubicBezTo>
                  <a:cubicBezTo>
                    <a:pt x="19" y="60"/>
                    <a:pt x="22" y="58"/>
                    <a:pt x="25" y="55"/>
                  </a:cubicBezTo>
                  <a:cubicBezTo>
                    <a:pt x="26" y="59"/>
                    <a:pt x="27" y="62"/>
                    <a:pt x="29" y="62"/>
                  </a:cubicBezTo>
                  <a:cubicBezTo>
                    <a:pt x="31" y="62"/>
                    <a:pt x="33" y="59"/>
                    <a:pt x="35" y="55"/>
                  </a:cubicBezTo>
                  <a:cubicBezTo>
                    <a:pt x="38" y="58"/>
                    <a:pt x="40" y="61"/>
                    <a:pt x="42" y="60"/>
                  </a:cubicBezTo>
                  <a:cubicBezTo>
                    <a:pt x="44" y="59"/>
                    <a:pt x="45" y="56"/>
                    <a:pt x="44" y="51"/>
                  </a:cubicBezTo>
                  <a:cubicBezTo>
                    <a:pt x="49" y="53"/>
                    <a:pt x="52" y="54"/>
                    <a:pt x="53" y="53"/>
                  </a:cubicBezTo>
                  <a:cubicBezTo>
                    <a:pt x="55" y="51"/>
                    <a:pt x="53" y="46"/>
                    <a:pt x="50" y="41"/>
                  </a:cubicBezTo>
                  <a:cubicBezTo>
                    <a:pt x="56" y="41"/>
                    <a:pt x="61" y="39"/>
                    <a:pt x="61" y="37"/>
                  </a:cubicBezTo>
                  <a:cubicBezTo>
                    <a:pt x="62" y="35"/>
                    <a:pt x="60" y="33"/>
                    <a:pt x="57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6" name="Полилиния 31"/>
            <p:cNvSpPr>
              <a:spLocks/>
            </p:cNvSpPr>
            <p:nvPr/>
          </p:nvSpPr>
          <p:spPr bwMode="auto">
            <a:xfrm rot="-3399416">
              <a:off x="11129266" y="4557578"/>
              <a:ext cx="129897" cy="131280"/>
            </a:xfrm>
            <a:custGeom>
              <a:avLst/>
              <a:gdLst>
                <a:gd name="T0" fmla="*/ 84021249 w 47"/>
                <a:gd name="T1" fmla="*/ 85820809 h 47"/>
                <a:gd name="T2" fmla="*/ 53467816 w 47"/>
                <a:gd name="T3" fmla="*/ 312077699 h 47"/>
                <a:gd name="T4" fmla="*/ 274983658 w 47"/>
                <a:gd name="T5" fmla="*/ 288670754 h 47"/>
                <a:gd name="T6" fmla="*/ 305537090 w 47"/>
                <a:gd name="T7" fmla="*/ 62416657 h 47"/>
                <a:gd name="T8" fmla="*/ 84021249 w 47"/>
                <a:gd name="T9" fmla="*/ 85820809 h 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" h="47">
                  <a:moveTo>
                    <a:pt x="11" y="11"/>
                  </a:moveTo>
                  <a:cubicBezTo>
                    <a:pt x="2" y="19"/>
                    <a:pt x="0" y="32"/>
                    <a:pt x="7" y="40"/>
                  </a:cubicBezTo>
                  <a:cubicBezTo>
                    <a:pt x="14" y="47"/>
                    <a:pt x="27" y="46"/>
                    <a:pt x="36" y="37"/>
                  </a:cubicBezTo>
                  <a:cubicBezTo>
                    <a:pt x="45" y="28"/>
                    <a:pt x="47" y="15"/>
                    <a:pt x="40" y="8"/>
                  </a:cubicBezTo>
                  <a:cubicBezTo>
                    <a:pt x="33" y="0"/>
                    <a:pt x="20" y="2"/>
                    <a:pt x="11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7" name="Полилиния 34"/>
            <p:cNvSpPr>
              <a:spLocks/>
            </p:cNvSpPr>
            <p:nvPr/>
          </p:nvSpPr>
          <p:spPr bwMode="auto">
            <a:xfrm rot="-3399416">
              <a:off x="11516723" y="3589667"/>
              <a:ext cx="84296" cy="77386"/>
            </a:xfrm>
            <a:custGeom>
              <a:avLst/>
              <a:gdLst>
                <a:gd name="T0" fmla="*/ 55267267 w 30"/>
                <a:gd name="T1" fmla="*/ 38192755 h 28"/>
                <a:gd name="T2" fmla="*/ 39475817 w 30"/>
                <a:gd name="T3" fmla="*/ 175685567 h 28"/>
                <a:gd name="T4" fmla="*/ 181593253 w 30"/>
                <a:gd name="T5" fmla="*/ 175685567 h 28"/>
                <a:gd name="T6" fmla="*/ 205280429 w 30"/>
                <a:gd name="T7" fmla="*/ 38192755 h 28"/>
                <a:gd name="T8" fmla="*/ 55267267 w 30"/>
                <a:gd name="T9" fmla="*/ 38192755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" h="28">
                  <a:moveTo>
                    <a:pt x="7" y="5"/>
                  </a:moveTo>
                  <a:cubicBezTo>
                    <a:pt x="1" y="10"/>
                    <a:pt x="0" y="18"/>
                    <a:pt x="5" y="23"/>
                  </a:cubicBezTo>
                  <a:cubicBezTo>
                    <a:pt x="9" y="28"/>
                    <a:pt x="17" y="28"/>
                    <a:pt x="23" y="23"/>
                  </a:cubicBezTo>
                  <a:cubicBezTo>
                    <a:pt x="29" y="18"/>
                    <a:pt x="30" y="10"/>
                    <a:pt x="26" y="5"/>
                  </a:cubicBezTo>
                  <a:cubicBezTo>
                    <a:pt x="21" y="0"/>
                    <a:pt x="13" y="0"/>
                    <a:pt x="7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8" name="Полилиния 107"/>
            <p:cNvSpPr>
              <a:spLocks/>
            </p:cNvSpPr>
            <p:nvPr/>
          </p:nvSpPr>
          <p:spPr bwMode="auto">
            <a:xfrm rot="-3399416">
              <a:off x="11446291" y="6327413"/>
              <a:ext cx="140953" cy="139571"/>
            </a:xfrm>
            <a:custGeom>
              <a:avLst/>
              <a:gdLst>
                <a:gd name="T0" fmla="*/ 381924591 w 51"/>
                <a:gd name="T1" fmla="*/ 163633040 h 50"/>
                <a:gd name="T2" fmla="*/ 351370955 w 51"/>
                <a:gd name="T3" fmla="*/ 140257689 h 50"/>
                <a:gd name="T4" fmla="*/ 366649155 w 51"/>
                <a:gd name="T5" fmla="*/ 101295049 h 50"/>
                <a:gd name="T6" fmla="*/ 297902784 w 51"/>
                <a:gd name="T7" fmla="*/ 93504196 h 50"/>
                <a:gd name="T8" fmla="*/ 305539120 w 51"/>
                <a:gd name="T9" fmla="*/ 31168996 h 50"/>
                <a:gd name="T10" fmla="*/ 244431848 w 51"/>
                <a:gd name="T11" fmla="*/ 54544347 h 50"/>
                <a:gd name="T12" fmla="*/ 221517313 w 51"/>
                <a:gd name="T13" fmla="*/ 0 h 50"/>
                <a:gd name="T14" fmla="*/ 183324577 w 51"/>
                <a:gd name="T15" fmla="*/ 31168996 h 50"/>
                <a:gd name="T16" fmla="*/ 145131842 w 51"/>
                <a:gd name="T17" fmla="*/ 0 h 50"/>
                <a:gd name="T18" fmla="*/ 129853642 w 51"/>
                <a:gd name="T19" fmla="*/ 54544347 h 50"/>
                <a:gd name="T20" fmla="*/ 68746371 w 51"/>
                <a:gd name="T21" fmla="*/ 38959849 h 50"/>
                <a:gd name="T22" fmla="*/ 76385471 w 51"/>
                <a:gd name="T23" fmla="*/ 93504196 h 50"/>
                <a:gd name="T24" fmla="*/ 22914536 w 51"/>
                <a:gd name="T25" fmla="*/ 109088694 h 50"/>
                <a:gd name="T26" fmla="*/ 68746371 w 51"/>
                <a:gd name="T27" fmla="*/ 171423894 h 50"/>
                <a:gd name="T28" fmla="*/ 7639100 w 51"/>
                <a:gd name="T29" fmla="*/ 218177387 h 50"/>
                <a:gd name="T30" fmla="*/ 38192735 w 51"/>
                <a:gd name="T31" fmla="*/ 241552738 h 50"/>
                <a:gd name="T32" fmla="*/ 22914536 w 51"/>
                <a:gd name="T33" fmla="*/ 280512587 h 50"/>
                <a:gd name="T34" fmla="*/ 91660907 w 51"/>
                <a:gd name="T35" fmla="*/ 288306232 h 50"/>
                <a:gd name="T36" fmla="*/ 84024571 w 51"/>
                <a:gd name="T37" fmla="*/ 350641432 h 50"/>
                <a:gd name="T38" fmla="*/ 145131842 w 51"/>
                <a:gd name="T39" fmla="*/ 327266081 h 50"/>
                <a:gd name="T40" fmla="*/ 168046378 w 51"/>
                <a:gd name="T41" fmla="*/ 381810428 h 50"/>
                <a:gd name="T42" fmla="*/ 206239113 w 51"/>
                <a:gd name="T43" fmla="*/ 350641432 h 50"/>
                <a:gd name="T44" fmla="*/ 244431848 w 51"/>
                <a:gd name="T45" fmla="*/ 381810428 h 50"/>
                <a:gd name="T46" fmla="*/ 267346384 w 51"/>
                <a:gd name="T47" fmla="*/ 327266081 h 50"/>
                <a:gd name="T48" fmla="*/ 320817319 w 51"/>
                <a:gd name="T49" fmla="*/ 342847787 h 50"/>
                <a:gd name="T50" fmla="*/ 313178220 w 51"/>
                <a:gd name="T51" fmla="*/ 288306232 h 50"/>
                <a:gd name="T52" fmla="*/ 366649155 w 51"/>
                <a:gd name="T53" fmla="*/ 280512587 h 50"/>
                <a:gd name="T54" fmla="*/ 320817319 w 51"/>
                <a:gd name="T55" fmla="*/ 210383743 h 50"/>
                <a:gd name="T56" fmla="*/ 381924591 w 51"/>
                <a:gd name="T57" fmla="*/ 163633040 h 5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1" h="50">
                  <a:moveTo>
                    <a:pt x="50" y="21"/>
                  </a:moveTo>
                  <a:cubicBezTo>
                    <a:pt x="50" y="20"/>
                    <a:pt x="49" y="19"/>
                    <a:pt x="46" y="18"/>
                  </a:cubicBezTo>
                  <a:cubicBezTo>
                    <a:pt x="48" y="16"/>
                    <a:pt x="48" y="14"/>
                    <a:pt x="48" y="13"/>
                  </a:cubicBezTo>
                  <a:cubicBezTo>
                    <a:pt x="47" y="12"/>
                    <a:pt x="44" y="11"/>
                    <a:pt x="39" y="12"/>
                  </a:cubicBezTo>
                  <a:cubicBezTo>
                    <a:pt x="41" y="8"/>
                    <a:pt x="41" y="5"/>
                    <a:pt x="40" y="4"/>
                  </a:cubicBezTo>
                  <a:cubicBezTo>
                    <a:pt x="38" y="3"/>
                    <a:pt x="36" y="4"/>
                    <a:pt x="32" y="7"/>
                  </a:cubicBezTo>
                  <a:cubicBezTo>
                    <a:pt x="32" y="3"/>
                    <a:pt x="31" y="0"/>
                    <a:pt x="29" y="0"/>
                  </a:cubicBezTo>
                  <a:cubicBezTo>
                    <a:pt x="27" y="0"/>
                    <a:pt x="26" y="1"/>
                    <a:pt x="24" y="4"/>
                  </a:cubicBezTo>
                  <a:cubicBezTo>
                    <a:pt x="22" y="2"/>
                    <a:pt x="20" y="0"/>
                    <a:pt x="19" y="0"/>
                  </a:cubicBezTo>
                  <a:cubicBezTo>
                    <a:pt x="18" y="1"/>
                    <a:pt x="17" y="3"/>
                    <a:pt x="17" y="7"/>
                  </a:cubicBezTo>
                  <a:cubicBezTo>
                    <a:pt x="13" y="5"/>
                    <a:pt x="11" y="4"/>
                    <a:pt x="9" y="5"/>
                  </a:cubicBezTo>
                  <a:cubicBezTo>
                    <a:pt x="8" y="6"/>
                    <a:pt x="9" y="9"/>
                    <a:pt x="10" y="12"/>
                  </a:cubicBezTo>
                  <a:cubicBezTo>
                    <a:pt x="6" y="12"/>
                    <a:pt x="4" y="12"/>
                    <a:pt x="3" y="14"/>
                  </a:cubicBezTo>
                  <a:cubicBezTo>
                    <a:pt x="2" y="15"/>
                    <a:pt x="4" y="18"/>
                    <a:pt x="9" y="22"/>
                  </a:cubicBezTo>
                  <a:cubicBezTo>
                    <a:pt x="4" y="24"/>
                    <a:pt x="0" y="26"/>
                    <a:pt x="1" y="28"/>
                  </a:cubicBezTo>
                  <a:cubicBezTo>
                    <a:pt x="1" y="29"/>
                    <a:pt x="3" y="30"/>
                    <a:pt x="5" y="31"/>
                  </a:cubicBezTo>
                  <a:cubicBezTo>
                    <a:pt x="3" y="33"/>
                    <a:pt x="3" y="35"/>
                    <a:pt x="3" y="36"/>
                  </a:cubicBezTo>
                  <a:cubicBezTo>
                    <a:pt x="4" y="38"/>
                    <a:pt x="7" y="38"/>
                    <a:pt x="12" y="37"/>
                  </a:cubicBezTo>
                  <a:cubicBezTo>
                    <a:pt x="10" y="41"/>
                    <a:pt x="10" y="44"/>
                    <a:pt x="11" y="45"/>
                  </a:cubicBezTo>
                  <a:cubicBezTo>
                    <a:pt x="13" y="46"/>
                    <a:pt x="16" y="45"/>
                    <a:pt x="19" y="42"/>
                  </a:cubicBezTo>
                  <a:cubicBezTo>
                    <a:pt x="19" y="47"/>
                    <a:pt x="21" y="49"/>
                    <a:pt x="22" y="49"/>
                  </a:cubicBezTo>
                  <a:cubicBezTo>
                    <a:pt x="24" y="50"/>
                    <a:pt x="25" y="48"/>
                    <a:pt x="27" y="45"/>
                  </a:cubicBezTo>
                  <a:cubicBezTo>
                    <a:pt x="29" y="48"/>
                    <a:pt x="31" y="49"/>
                    <a:pt x="32" y="49"/>
                  </a:cubicBezTo>
                  <a:cubicBezTo>
                    <a:pt x="34" y="48"/>
                    <a:pt x="34" y="46"/>
                    <a:pt x="35" y="42"/>
                  </a:cubicBezTo>
                  <a:cubicBezTo>
                    <a:pt x="38" y="44"/>
                    <a:pt x="40" y="45"/>
                    <a:pt x="42" y="44"/>
                  </a:cubicBezTo>
                  <a:cubicBezTo>
                    <a:pt x="43" y="43"/>
                    <a:pt x="43" y="40"/>
                    <a:pt x="41" y="37"/>
                  </a:cubicBezTo>
                  <a:cubicBezTo>
                    <a:pt x="45" y="37"/>
                    <a:pt x="47" y="37"/>
                    <a:pt x="48" y="36"/>
                  </a:cubicBezTo>
                  <a:cubicBezTo>
                    <a:pt x="49" y="34"/>
                    <a:pt x="47" y="31"/>
                    <a:pt x="42" y="27"/>
                  </a:cubicBezTo>
                  <a:cubicBezTo>
                    <a:pt x="48" y="25"/>
                    <a:pt x="51" y="23"/>
                    <a:pt x="50" y="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9" name="Полилиния 108"/>
            <p:cNvSpPr>
              <a:spLocks/>
            </p:cNvSpPr>
            <p:nvPr/>
          </p:nvSpPr>
          <p:spPr bwMode="auto">
            <a:xfrm rot="-3399416">
              <a:off x="10778184" y="6620087"/>
              <a:ext cx="11055" cy="0"/>
            </a:xfrm>
            <a:custGeom>
              <a:avLst/>
              <a:gdLst>
                <a:gd name="T0" fmla="*/ 15276628 w 8"/>
                <a:gd name="T1" fmla="*/ 0 w 8"/>
                <a:gd name="T2" fmla="*/ 15276628 w 8"/>
                <a:gd name="T3" fmla="*/ 0 60000 65536"/>
                <a:gd name="T4" fmla="*/ 0 60000 65536"/>
                <a:gd name="T5" fmla="*/ 0 60000 65536"/>
              </a:gdLst>
              <a:ahLst/>
              <a:cxnLst>
                <a:cxn ang="T3">
                  <a:pos x="T0" y="0"/>
                </a:cxn>
                <a:cxn ang="T4">
                  <a:pos x="T1" y="0"/>
                </a:cxn>
                <a:cxn ang="T5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0" name="Строка 76"/>
            <p:cNvSpPr>
              <a:spLocks noChangeShapeType="1"/>
            </p:cNvSpPr>
            <p:nvPr/>
          </p:nvSpPr>
          <p:spPr bwMode="auto">
            <a:xfrm rot="18200584" flipH="1">
              <a:off x="10778184" y="6620087"/>
              <a:ext cx="1105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" name="Полилиния 78"/>
            <p:cNvSpPr>
              <a:spLocks/>
            </p:cNvSpPr>
            <p:nvPr/>
          </p:nvSpPr>
          <p:spPr bwMode="auto">
            <a:xfrm rot="-3399416">
              <a:off x="11631202" y="5236123"/>
              <a:ext cx="410585" cy="413304"/>
            </a:xfrm>
            <a:custGeom>
              <a:avLst/>
              <a:gdLst>
                <a:gd name="T0" fmla="*/ 712924533 w 226"/>
                <a:gd name="T1" fmla="*/ 280931507 h 226"/>
                <a:gd name="T2" fmla="*/ 643611972 w 226"/>
                <a:gd name="T3" fmla="*/ 217388760 h 226"/>
                <a:gd name="T4" fmla="*/ 640310941 w 226"/>
                <a:gd name="T5" fmla="*/ 214043924 h 226"/>
                <a:gd name="T6" fmla="*/ 640310941 w 226"/>
                <a:gd name="T7" fmla="*/ 210699087 h 226"/>
                <a:gd name="T8" fmla="*/ 620508390 w 226"/>
                <a:gd name="T9" fmla="*/ 117054642 h 226"/>
                <a:gd name="T10" fmla="*/ 458779685 w 226"/>
                <a:gd name="T11" fmla="*/ 33444706 h 226"/>
                <a:gd name="T12" fmla="*/ 273947399 w 226"/>
                <a:gd name="T13" fmla="*/ 30099870 h 226"/>
                <a:gd name="T14" fmla="*/ 214537929 w 226"/>
                <a:gd name="T15" fmla="*/ 100332289 h 226"/>
                <a:gd name="T16" fmla="*/ 211236899 w 226"/>
                <a:gd name="T17" fmla="*/ 103677126 h 226"/>
                <a:gd name="T18" fmla="*/ 207935868 w 226"/>
                <a:gd name="T19" fmla="*/ 103677126 h 226"/>
                <a:gd name="T20" fmla="*/ 115519725 w 226"/>
                <a:gd name="T21" fmla="*/ 127089151 h 226"/>
                <a:gd name="T22" fmla="*/ 33004857 w 226"/>
                <a:gd name="T23" fmla="*/ 290966016 h 226"/>
                <a:gd name="T24" fmla="*/ 29705643 w 226"/>
                <a:gd name="T25" fmla="*/ 474910070 h 226"/>
                <a:gd name="T26" fmla="*/ 99016388 w 226"/>
                <a:gd name="T27" fmla="*/ 538452817 h 226"/>
                <a:gd name="T28" fmla="*/ 102317419 w 226"/>
                <a:gd name="T29" fmla="*/ 538452817 h 226"/>
                <a:gd name="T30" fmla="*/ 102317419 w 226"/>
                <a:gd name="T31" fmla="*/ 541797653 h 226"/>
                <a:gd name="T32" fmla="*/ 122121786 w 226"/>
                <a:gd name="T33" fmla="*/ 635442099 h 226"/>
                <a:gd name="T34" fmla="*/ 287149705 w 226"/>
                <a:gd name="T35" fmla="*/ 719052035 h 226"/>
                <a:gd name="T36" fmla="*/ 468680961 w 226"/>
                <a:gd name="T37" fmla="*/ 722396871 h 226"/>
                <a:gd name="T38" fmla="*/ 531391461 w 226"/>
                <a:gd name="T39" fmla="*/ 652164452 h 226"/>
                <a:gd name="T40" fmla="*/ 531391461 w 226"/>
                <a:gd name="T41" fmla="*/ 652164452 h 226"/>
                <a:gd name="T42" fmla="*/ 534692492 w 226"/>
                <a:gd name="T43" fmla="*/ 648819615 h 226"/>
                <a:gd name="T44" fmla="*/ 627108635 w 226"/>
                <a:gd name="T45" fmla="*/ 628752426 h 226"/>
                <a:gd name="T46" fmla="*/ 709623503 w 226"/>
                <a:gd name="T47" fmla="*/ 464875561 h 226"/>
                <a:gd name="T48" fmla="*/ 712924533 w 226"/>
                <a:gd name="T49" fmla="*/ 280931507 h 2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226" h="226">
                  <a:moveTo>
                    <a:pt x="216" y="84"/>
                  </a:moveTo>
                  <a:cubicBezTo>
                    <a:pt x="211" y="75"/>
                    <a:pt x="204" y="69"/>
                    <a:pt x="195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95" y="53"/>
                    <a:pt x="193" y="44"/>
                    <a:pt x="188" y="35"/>
                  </a:cubicBezTo>
                  <a:cubicBezTo>
                    <a:pt x="178" y="20"/>
                    <a:pt x="160" y="11"/>
                    <a:pt x="139" y="10"/>
                  </a:cubicBezTo>
                  <a:cubicBezTo>
                    <a:pt x="119" y="1"/>
                    <a:pt x="99" y="0"/>
                    <a:pt x="83" y="9"/>
                  </a:cubicBezTo>
                  <a:cubicBezTo>
                    <a:pt x="75" y="14"/>
                    <a:pt x="69" y="21"/>
                    <a:pt x="65" y="30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3" y="31"/>
                    <a:pt x="44" y="33"/>
                    <a:pt x="35" y="38"/>
                  </a:cubicBezTo>
                  <a:cubicBezTo>
                    <a:pt x="20" y="47"/>
                    <a:pt x="11" y="65"/>
                    <a:pt x="10" y="87"/>
                  </a:cubicBezTo>
                  <a:cubicBezTo>
                    <a:pt x="1" y="106"/>
                    <a:pt x="0" y="126"/>
                    <a:pt x="9" y="142"/>
                  </a:cubicBezTo>
                  <a:cubicBezTo>
                    <a:pt x="14" y="150"/>
                    <a:pt x="21" y="156"/>
                    <a:pt x="30" y="161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2"/>
                    <a:pt x="31" y="162"/>
                    <a:pt x="31" y="162"/>
                  </a:cubicBezTo>
                  <a:cubicBezTo>
                    <a:pt x="31" y="172"/>
                    <a:pt x="33" y="182"/>
                    <a:pt x="37" y="190"/>
                  </a:cubicBezTo>
                  <a:cubicBezTo>
                    <a:pt x="47" y="206"/>
                    <a:pt x="65" y="214"/>
                    <a:pt x="87" y="215"/>
                  </a:cubicBezTo>
                  <a:cubicBezTo>
                    <a:pt x="106" y="225"/>
                    <a:pt x="126" y="226"/>
                    <a:pt x="142" y="216"/>
                  </a:cubicBezTo>
                  <a:cubicBezTo>
                    <a:pt x="150" y="212"/>
                    <a:pt x="156" y="204"/>
                    <a:pt x="161" y="195"/>
                  </a:cubicBezTo>
                  <a:cubicBezTo>
                    <a:pt x="161" y="195"/>
                    <a:pt x="161" y="195"/>
                    <a:pt x="161" y="195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72" y="195"/>
                    <a:pt x="182" y="193"/>
                    <a:pt x="190" y="188"/>
                  </a:cubicBezTo>
                  <a:cubicBezTo>
                    <a:pt x="205" y="179"/>
                    <a:pt x="214" y="161"/>
                    <a:pt x="215" y="139"/>
                  </a:cubicBezTo>
                  <a:cubicBezTo>
                    <a:pt x="224" y="119"/>
                    <a:pt x="226" y="99"/>
                    <a:pt x="216" y="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2" name="Полилиния 79"/>
            <p:cNvSpPr>
              <a:spLocks/>
            </p:cNvSpPr>
            <p:nvPr/>
          </p:nvSpPr>
          <p:spPr bwMode="auto">
            <a:xfrm rot="18200584">
              <a:off x="11728773" y="5334048"/>
              <a:ext cx="214300" cy="217546"/>
            </a:xfrm>
            <a:custGeom>
              <a:avLst/>
              <a:gdLst>
                <a:gd name="T0" fmla="*/ 102 w 118"/>
                <a:gd name="T1" fmla="*/ 62 h 119"/>
                <a:gd name="T2" fmla="*/ 117 w 118"/>
                <a:gd name="T3" fmla="*/ 48 h 119"/>
                <a:gd name="T4" fmla="*/ 105 w 118"/>
                <a:gd name="T5" fmla="*/ 42 h 119"/>
                <a:gd name="T6" fmla="*/ 110 w 118"/>
                <a:gd name="T7" fmla="*/ 29 h 119"/>
                <a:gd name="T8" fmla="*/ 86 w 118"/>
                <a:gd name="T9" fmla="*/ 30 h 119"/>
                <a:gd name="T10" fmla="*/ 84 w 118"/>
                <a:gd name="T11" fmla="*/ 6 h 119"/>
                <a:gd name="T12" fmla="*/ 70 w 118"/>
                <a:gd name="T13" fmla="*/ 14 h 119"/>
                <a:gd name="T14" fmla="*/ 60 w 118"/>
                <a:gd name="T15" fmla="*/ 1 h 119"/>
                <a:gd name="T16" fmla="*/ 50 w 118"/>
                <a:gd name="T17" fmla="*/ 15 h 119"/>
                <a:gd name="T18" fmla="*/ 35 w 118"/>
                <a:gd name="T19" fmla="*/ 5 h 119"/>
                <a:gd name="T20" fmla="*/ 31 w 118"/>
                <a:gd name="T21" fmla="*/ 20 h 119"/>
                <a:gd name="T22" fmla="*/ 16 w 118"/>
                <a:gd name="T23" fmla="*/ 19 h 119"/>
                <a:gd name="T24" fmla="*/ 20 w 118"/>
                <a:gd name="T25" fmla="*/ 37 h 119"/>
                <a:gd name="T26" fmla="*/ 2 w 118"/>
                <a:gd name="T27" fmla="*/ 42 h 119"/>
                <a:gd name="T28" fmla="*/ 15 w 118"/>
                <a:gd name="T29" fmla="*/ 58 h 119"/>
                <a:gd name="T30" fmla="*/ 1 w 118"/>
                <a:gd name="T31" fmla="*/ 71 h 119"/>
                <a:gd name="T32" fmla="*/ 12 w 118"/>
                <a:gd name="T33" fmla="*/ 78 h 119"/>
                <a:gd name="T34" fmla="*/ 8 w 118"/>
                <a:gd name="T35" fmla="*/ 90 h 119"/>
                <a:gd name="T36" fmla="*/ 31 w 118"/>
                <a:gd name="T37" fmla="*/ 89 h 119"/>
                <a:gd name="T38" fmla="*/ 33 w 118"/>
                <a:gd name="T39" fmla="*/ 113 h 119"/>
                <a:gd name="T40" fmla="*/ 48 w 118"/>
                <a:gd name="T41" fmla="*/ 105 h 119"/>
                <a:gd name="T42" fmla="*/ 57 w 118"/>
                <a:gd name="T43" fmla="*/ 119 h 119"/>
                <a:gd name="T44" fmla="*/ 67 w 118"/>
                <a:gd name="T45" fmla="*/ 105 h 119"/>
                <a:gd name="T46" fmla="*/ 82 w 118"/>
                <a:gd name="T47" fmla="*/ 114 h 119"/>
                <a:gd name="T48" fmla="*/ 86 w 118"/>
                <a:gd name="T49" fmla="*/ 99 h 119"/>
                <a:gd name="T50" fmla="*/ 101 w 118"/>
                <a:gd name="T51" fmla="*/ 101 h 119"/>
                <a:gd name="T52" fmla="*/ 97 w 118"/>
                <a:gd name="T53" fmla="*/ 83 h 119"/>
                <a:gd name="T54" fmla="*/ 115 w 118"/>
                <a:gd name="T55" fmla="*/ 77 h 119"/>
                <a:gd name="T56" fmla="*/ 102 w 118"/>
                <a:gd name="T57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8" h="119">
                  <a:moveTo>
                    <a:pt x="102" y="62"/>
                  </a:moveTo>
                  <a:cubicBezTo>
                    <a:pt x="112" y="57"/>
                    <a:pt x="118" y="52"/>
                    <a:pt x="117" y="48"/>
                  </a:cubicBezTo>
                  <a:cubicBezTo>
                    <a:pt x="116" y="45"/>
                    <a:pt x="112" y="43"/>
                    <a:pt x="105" y="42"/>
                  </a:cubicBezTo>
                  <a:cubicBezTo>
                    <a:pt x="109" y="36"/>
                    <a:pt x="111" y="32"/>
                    <a:pt x="110" y="29"/>
                  </a:cubicBezTo>
                  <a:cubicBezTo>
                    <a:pt x="107" y="25"/>
                    <a:pt x="98" y="26"/>
                    <a:pt x="86" y="30"/>
                  </a:cubicBezTo>
                  <a:cubicBezTo>
                    <a:pt x="89" y="17"/>
                    <a:pt x="88" y="8"/>
                    <a:pt x="84" y="6"/>
                  </a:cubicBezTo>
                  <a:cubicBezTo>
                    <a:pt x="81" y="5"/>
                    <a:pt x="76" y="8"/>
                    <a:pt x="70" y="14"/>
                  </a:cubicBezTo>
                  <a:cubicBezTo>
                    <a:pt x="67" y="6"/>
                    <a:pt x="64" y="1"/>
                    <a:pt x="60" y="1"/>
                  </a:cubicBezTo>
                  <a:cubicBezTo>
                    <a:pt x="56" y="0"/>
                    <a:pt x="53" y="6"/>
                    <a:pt x="50" y="15"/>
                  </a:cubicBezTo>
                  <a:cubicBezTo>
                    <a:pt x="44" y="7"/>
                    <a:pt x="39" y="4"/>
                    <a:pt x="35" y="5"/>
                  </a:cubicBezTo>
                  <a:cubicBezTo>
                    <a:pt x="32" y="7"/>
                    <a:pt x="31" y="12"/>
                    <a:pt x="31" y="20"/>
                  </a:cubicBezTo>
                  <a:cubicBezTo>
                    <a:pt x="24" y="17"/>
                    <a:pt x="18" y="16"/>
                    <a:pt x="16" y="19"/>
                  </a:cubicBezTo>
                  <a:cubicBezTo>
                    <a:pt x="13" y="21"/>
                    <a:pt x="15" y="28"/>
                    <a:pt x="20" y="37"/>
                  </a:cubicBezTo>
                  <a:cubicBezTo>
                    <a:pt x="10" y="37"/>
                    <a:pt x="3" y="38"/>
                    <a:pt x="2" y="42"/>
                  </a:cubicBezTo>
                  <a:cubicBezTo>
                    <a:pt x="1" y="46"/>
                    <a:pt x="6" y="52"/>
                    <a:pt x="15" y="58"/>
                  </a:cubicBezTo>
                  <a:cubicBezTo>
                    <a:pt x="5" y="62"/>
                    <a:pt x="0" y="67"/>
                    <a:pt x="1" y="71"/>
                  </a:cubicBezTo>
                  <a:cubicBezTo>
                    <a:pt x="1" y="75"/>
                    <a:pt x="5" y="77"/>
                    <a:pt x="12" y="78"/>
                  </a:cubicBezTo>
                  <a:cubicBezTo>
                    <a:pt x="8" y="83"/>
                    <a:pt x="6" y="87"/>
                    <a:pt x="8" y="90"/>
                  </a:cubicBezTo>
                  <a:cubicBezTo>
                    <a:pt x="10" y="94"/>
                    <a:pt x="19" y="93"/>
                    <a:pt x="31" y="89"/>
                  </a:cubicBezTo>
                  <a:cubicBezTo>
                    <a:pt x="29" y="102"/>
                    <a:pt x="29" y="111"/>
                    <a:pt x="33" y="113"/>
                  </a:cubicBezTo>
                  <a:cubicBezTo>
                    <a:pt x="36" y="115"/>
                    <a:pt x="42" y="112"/>
                    <a:pt x="48" y="105"/>
                  </a:cubicBezTo>
                  <a:cubicBezTo>
                    <a:pt x="50" y="114"/>
                    <a:pt x="53" y="119"/>
                    <a:pt x="57" y="119"/>
                  </a:cubicBezTo>
                  <a:cubicBezTo>
                    <a:pt x="61" y="119"/>
                    <a:pt x="64" y="114"/>
                    <a:pt x="67" y="105"/>
                  </a:cubicBezTo>
                  <a:cubicBezTo>
                    <a:pt x="73" y="112"/>
                    <a:pt x="79" y="116"/>
                    <a:pt x="82" y="114"/>
                  </a:cubicBezTo>
                  <a:cubicBezTo>
                    <a:pt x="85" y="113"/>
                    <a:pt x="86" y="107"/>
                    <a:pt x="86" y="99"/>
                  </a:cubicBezTo>
                  <a:cubicBezTo>
                    <a:pt x="93" y="103"/>
                    <a:pt x="99" y="103"/>
                    <a:pt x="101" y="101"/>
                  </a:cubicBezTo>
                  <a:cubicBezTo>
                    <a:pt x="104" y="98"/>
                    <a:pt x="102" y="91"/>
                    <a:pt x="97" y="83"/>
                  </a:cubicBezTo>
                  <a:cubicBezTo>
                    <a:pt x="107" y="83"/>
                    <a:pt x="114" y="81"/>
                    <a:pt x="115" y="77"/>
                  </a:cubicBezTo>
                  <a:cubicBezTo>
                    <a:pt x="116" y="73"/>
                    <a:pt x="111" y="68"/>
                    <a:pt x="102" y="6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53" name="Полилиния 82"/>
            <p:cNvSpPr>
              <a:spLocks/>
            </p:cNvSpPr>
            <p:nvPr/>
          </p:nvSpPr>
          <p:spPr bwMode="auto">
            <a:xfrm rot="18200584">
              <a:off x="11388140" y="6492086"/>
              <a:ext cx="82545" cy="90512"/>
            </a:xfrm>
            <a:custGeom>
              <a:avLst/>
              <a:gdLst>
                <a:gd name="T0" fmla="*/ 25 w 30"/>
                <a:gd name="T1" fmla="*/ 23 h 33"/>
                <a:gd name="T2" fmla="*/ 7 w 30"/>
                <a:gd name="T3" fmla="*/ 30 h 33"/>
                <a:gd name="T4" fmla="*/ 4 w 30"/>
                <a:gd name="T5" fmla="*/ 11 h 33"/>
                <a:gd name="T6" fmla="*/ 22 w 30"/>
                <a:gd name="T7" fmla="*/ 4 h 33"/>
                <a:gd name="T8" fmla="*/ 25 w 30"/>
                <a:gd name="T9" fmla="*/ 2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5" y="23"/>
                  </a:moveTo>
                  <a:cubicBezTo>
                    <a:pt x="21" y="30"/>
                    <a:pt x="13" y="33"/>
                    <a:pt x="7" y="30"/>
                  </a:cubicBezTo>
                  <a:cubicBezTo>
                    <a:pt x="1" y="27"/>
                    <a:pt x="0" y="18"/>
                    <a:pt x="4" y="11"/>
                  </a:cubicBezTo>
                  <a:cubicBezTo>
                    <a:pt x="8" y="3"/>
                    <a:pt x="16" y="0"/>
                    <a:pt x="22" y="4"/>
                  </a:cubicBezTo>
                  <a:cubicBezTo>
                    <a:pt x="28" y="7"/>
                    <a:pt x="30" y="15"/>
                    <a:pt x="25" y="2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54" name="Полилиния 84"/>
            <p:cNvSpPr>
              <a:spLocks/>
            </p:cNvSpPr>
            <p:nvPr/>
          </p:nvSpPr>
          <p:spPr bwMode="auto">
            <a:xfrm rot="18654775">
              <a:off x="11285659" y="4098012"/>
              <a:ext cx="439370" cy="430587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56000">
                  <a:schemeClr val="accent2">
                    <a:lumMod val="7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55" name="Полилиния 80"/>
            <p:cNvSpPr>
              <a:spLocks/>
            </p:cNvSpPr>
            <p:nvPr/>
          </p:nvSpPr>
          <p:spPr bwMode="auto">
            <a:xfrm rot="18654775" flipV="1">
              <a:off x="11435559" y="4243519"/>
              <a:ext cx="139573" cy="139573"/>
            </a:xfrm>
            <a:custGeom>
              <a:avLst/>
              <a:gdLst>
                <a:gd name="T0" fmla="*/ 256323978 w 76"/>
                <a:gd name="T1" fmla="*/ 131534697 h 76"/>
                <a:gd name="T2" fmla="*/ 225970523 w 76"/>
                <a:gd name="T3" fmla="*/ 107926659 h 76"/>
                <a:gd name="T4" fmla="*/ 246206772 w 76"/>
                <a:gd name="T5" fmla="*/ 77571368 h 76"/>
                <a:gd name="T6" fmla="*/ 209106065 w 76"/>
                <a:gd name="T7" fmla="*/ 67454162 h 76"/>
                <a:gd name="T8" fmla="*/ 212479691 w 76"/>
                <a:gd name="T9" fmla="*/ 33727081 h 76"/>
                <a:gd name="T10" fmla="*/ 165261778 w 76"/>
                <a:gd name="T11" fmla="*/ 50589703 h 76"/>
                <a:gd name="T12" fmla="*/ 145025529 w 76"/>
                <a:gd name="T13" fmla="*/ 0 h 76"/>
                <a:gd name="T14" fmla="*/ 124789281 w 76"/>
                <a:gd name="T15" fmla="*/ 20236249 h 76"/>
                <a:gd name="T16" fmla="*/ 104553032 w 76"/>
                <a:gd name="T17" fmla="*/ 0 h 76"/>
                <a:gd name="T18" fmla="*/ 87690410 w 76"/>
                <a:gd name="T19" fmla="*/ 43844287 h 76"/>
                <a:gd name="T20" fmla="*/ 43844287 w 76"/>
                <a:gd name="T21" fmla="*/ 30353455 h 76"/>
                <a:gd name="T22" fmla="*/ 50589703 w 76"/>
                <a:gd name="T23" fmla="*/ 70825952 h 76"/>
                <a:gd name="T24" fmla="*/ 10117206 w 76"/>
                <a:gd name="T25" fmla="*/ 77571368 h 76"/>
                <a:gd name="T26" fmla="*/ 26981665 w 76"/>
                <a:gd name="T27" fmla="*/ 104553032 h 76"/>
                <a:gd name="T28" fmla="*/ 0 w 76"/>
                <a:gd name="T29" fmla="*/ 124789281 h 76"/>
                <a:gd name="T30" fmla="*/ 30353455 w 76"/>
                <a:gd name="T31" fmla="*/ 148397319 h 76"/>
                <a:gd name="T32" fmla="*/ 10117206 w 76"/>
                <a:gd name="T33" fmla="*/ 178752610 h 76"/>
                <a:gd name="T34" fmla="*/ 43844287 w 76"/>
                <a:gd name="T35" fmla="*/ 188869816 h 76"/>
                <a:gd name="T36" fmla="*/ 40472497 w 76"/>
                <a:gd name="T37" fmla="*/ 222596897 h 76"/>
                <a:gd name="T38" fmla="*/ 91062200 w 76"/>
                <a:gd name="T39" fmla="*/ 205734275 h 76"/>
                <a:gd name="T40" fmla="*/ 107926659 w 76"/>
                <a:gd name="T41" fmla="*/ 256323978 h 76"/>
                <a:gd name="T42" fmla="*/ 128162907 w 76"/>
                <a:gd name="T43" fmla="*/ 236087730 h 76"/>
                <a:gd name="T44" fmla="*/ 151770946 w 76"/>
                <a:gd name="T45" fmla="*/ 256323978 h 76"/>
                <a:gd name="T46" fmla="*/ 168633568 w 76"/>
                <a:gd name="T47" fmla="*/ 212479691 h 76"/>
                <a:gd name="T48" fmla="*/ 209106065 w 76"/>
                <a:gd name="T49" fmla="*/ 225970523 h 76"/>
                <a:gd name="T50" fmla="*/ 205734275 w 76"/>
                <a:gd name="T51" fmla="*/ 185498026 h 76"/>
                <a:gd name="T52" fmla="*/ 246206772 w 76"/>
                <a:gd name="T53" fmla="*/ 178752610 h 76"/>
                <a:gd name="T54" fmla="*/ 229342313 w 76"/>
                <a:gd name="T55" fmla="*/ 151770946 h 76"/>
                <a:gd name="T56" fmla="*/ 256323978 w 76"/>
                <a:gd name="T57" fmla="*/ 131534697 h 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6" h="76">
                  <a:moveTo>
                    <a:pt x="76" y="39"/>
                  </a:moveTo>
                  <a:cubicBezTo>
                    <a:pt x="76" y="36"/>
                    <a:pt x="73" y="34"/>
                    <a:pt x="67" y="32"/>
                  </a:cubicBezTo>
                  <a:cubicBezTo>
                    <a:pt x="71" y="28"/>
                    <a:pt x="74" y="25"/>
                    <a:pt x="73" y="23"/>
                  </a:cubicBezTo>
                  <a:cubicBezTo>
                    <a:pt x="72" y="20"/>
                    <a:pt x="68" y="20"/>
                    <a:pt x="62" y="20"/>
                  </a:cubicBezTo>
                  <a:cubicBezTo>
                    <a:pt x="65" y="15"/>
                    <a:pt x="65" y="11"/>
                    <a:pt x="63" y="10"/>
                  </a:cubicBezTo>
                  <a:cubicBezTo>
                    <a:pt x="61" y="8"/>
                    <a:pt x="56" y="10"/>
                    <a:pt x="49" y="15"/>
                  </a:cubicBezTo>
                  <a:cubicBezTo>
                    <a:pt x="48" y="6"/>
                    <a:pt x="46" y="1"/>
                    <a:pt x="43" y="0"/>
                  </a:cubicBezTo>
                  <a:cubicBezTo>
                    <a:pt x="41" y="0"/>
                    <a:pt x="39" y="2"/>
                    <a:pt x="37" y="6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28" y="1"/>
                    <a:pt x="26" y="6"/>
                    <a:pt x="26" y="13"/>
                  </a:cubicBezTo>
                  <a:cubicBezTo>
                    <a:pt x="20" y="9"/>
                    <a:pt x="16" y="7"/>
                    <a:pt x="13" y="9"/>
                  </a:cubicBezTo>
                  <a:cubicBezTo>
                    <a:pt x="11" y="10"/>
                    <a:pt x="12" y="15"/>
                    <a:pt x="15" y="21"/>
                  </a:cubicBezTo>
                  <a:cubicBezTo>
                    <a:pt x="8" y="20"/>
                    <a:pt x="4" y="20"/>
                    <a:pt x="3" y="23"/>
                  </a:cubicBezTo>
                  <a:cubicBezTo>
                    <a:pt x="2" y="25"/>
                    <a:pt x="4" y="28"/>
                    <a:pt x="8" y="31"/>
                  </a:cubicBezTo>
                  <a:cubicBezTo>
                    <a:pt x="3" y="33"/>
                    <a:pt x="0" y="35"/>
                    <a:pt x="0" y="37"/>
                  </a:cubicBezTo>
                  <a:cubicBezTo>
                    <a:pt x="0" y="40"/>
                    <a:pt x="3" y="42"/>
                    <a:pt x="9" y="44"/>
                  </a:cubicBezTo>
                  <a:cubicBezTo>
                    <a:pt x="4" y="48"/>
                    <a:pt x="2" y="51"/>
                    <a:pt x="3" y="53"/>
                  </a:cubicBezTo>
                  <a:cubicBezTo>
                    <a:pt x="4" y="56"/>
                    <a:pt x="8" y="56"/>
                    <a:pt x="13" y="56"/>
                  </a:cubicBezTo>
                  <a:cubicBezTo>
                    <a:pt x="11" y="61"/>
                    <a:pt x="10" y="65"/>
                    <a:pt x="12" y="66"/>
                  </a:cubicBezTo>
                  <a:cubicBezTo>
                    <a:pt x="14" y="68"/>
                    <a:pt x="20" y="66"/>
                    <a:pt x="27" y="61"/>
                  </a:cubicBezTo>
                  <a:cubicBezTo>
                    <a:pt x="27" y="70"/>
                    <a:pt x="29" y="75"/>
                    <a:pt x="32" y="76"/>
                  </a:cubicBezTo>
                  <a:cubicBezTo>
                    <a:pt x="34" y="76"/>
                    <a:pt x="36" y="74"/>
                    <a:pt x="38" y="70"/>
                  </a:cubicBezTo>
                  <a:cubicBezTo>
                    <a:pt x="41" y="74"/>
                    <a:pt x="43" y="76"/>
                    <a:pt x="45" y="76"/>
                  </a:cubicBezTo>
                  <a:cubicBezTo>
                    <a:pt x="48" y="75"/>
                    <a:pt x="49" y="70"/>
                    <a:pt x="50" y="63"/>
                  </a:cubicBezTo>
                  <a:cubicBezTo>
                    <a:pt x="55" y="67"/>
                    <a:pt x="60" y="69"/>
                    <a:pt x="62" y="67"/>
                  </a:cubicBezTo>
                  <a:cubicBezTo>
                    <a:pt x="64" y="66"/>
                    <a:pt x="63" y="61"/>
                    <a:pt x="61" y="55"/>
                  </a:cubicBezTo>
                  <a:cubicBezTo>
                    <a:pt x="67" y="56"/>
                    <a:pt x="72" y="56"/>
                    <a:pt x="73" y="53"/>
                  </a:cubicBezTo>
                  <a:cubicBezTo>
                    <a:pt x="74" y="51"/>
                    <a:pt x="72" y="48"/>
                    <a:pt x="68" y="45"/>
                  </a:cubicBezTo>
                  <a:cubicBezTo>
                    <a:pt x="73" y="43"/>
                    <a:pt x="76" y="41"/>
                    <a:pt x="76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6" name="Полилиния 84"/>
            <p:cNvSpPr>
              <a:spLocks/>
            </p:cNvSpPr>
            <p:nvPr/>
          </p:nvSpPr>
          <p:spPr bwMode="auto">
            <a:xfrm rot="18200584">
              <a:off x="11789889" y="5396771"/>
              <a:ext cx="93657" cy="92100"/>
            </a:xfrm>
            <a:custGeom>
              <a:avLst/>
              <a:gdLst>
                <a:gd name="T0" fmla="*/ 49 w 50"/>
                <a:gd name="T1" fmla="*/ 26 h 49"/>
                <a:gd name="T2" fmla="*/ 48 w 50"/>
                <a:gd name="T3" fmla="*/ 20 h 49"/>
                <a:gd name="T4" fmla="*/ 47 w 50"/>
                <a:gd name="T5" fmla="*/ 13 h 49"/>
                <a:gd name="T6" fmla="*/ 37 w 50"/>
                <a:gd name="T7" fmla="*/ 7 h 49"/>
                <a:gd name="T8" fmla="*/ 27 w 50"/>
                <a:gd name="T9" fmla="*/ 0 h 49"/>
                <a:gd name="T10" fmla="*/ 20 w 50"/>
                <a:gd name="T11" fmla="*/ 2 h 49"/>
                <a:gd name="T12" fmla="*/ 13 w 50"/>
                <a:gd name="T13" fmla="*/ 3 h 49"/>
                <a:gd name="T14" fmla="*/ 7 w 50"/>
                <a:gd name="T15" fmla="*/ 13 h 49"/>
                <a:gd name="T16" fmla="*/ 0 w 50"/>
                <a:gd name="T17" fmla="*/ 23 h 49"/>
                <a:gd name="T18" fmla="*/ 2 w 50"/>
                <a:gd name="T19" fmla="*/ 30 h 49"/>
                <a:gd name="T20" fmla="*/ 3 w 50"/>
                <a:gd name="T21" fmla="*/ 36 h 49"/>
                <a:gd name="T22" fmla="*/ 13 w 50"/>
                <a:gd name="T23" fmla="*/ 43 h 49"/>
                <a:gd name="T24" fmla="*/ 23 w 50"/>
                <a:gd name="T25" fmla="*/ 49 h 49"/>
                <a:gd name="T26" fmla="*/ 30 w 50"/>
                <a:gd name="T27" fmla="*/ 48 h 49"/>
                <a:gd name="T28" fmla="*/ 37 w 50"/>
                <a:gd name="T29" fmla="*/ 46 h 49"/>
                <a:gd name="T30" fmla="*/ 43 w 50"/>
                <a:gd name="T31" fmla="*/ 37 h 49"/>
                <a:gd name="T32" fmla="*/ 49 w 50"/>
                <a:gd name="T33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49">
                  <a:moveTo>
                    <a:pt x="49" y="26"/>
                  </a:moveTo>
                  <a:cubicBezTo>
                    <a:pt x="50" y="24"/>
                    <a:pt x="49" y="22"/>
                    <a:pt x="48" y="20"/>
                  </a:cubicBezTo>
                  <a:cubicBezTo>
                    <a:pt x="48" y="17"/>
                    <a:pt x="48" y="15"/>
                    <a:pt x="47" y="13"/>
                  </a:cubicBezTo>
                  <a:cubicBezTo>
                    <a:pt x="45" y="10"/>
                    <a:pt x="41" y="7"/>
                    <a:pt x="37" y="7"/>
                  </a:cubicBezTo>
                  <a:cubicBezTo>
                    <a:pt x="34" y="3"/>
                    <a:pt x="31" y="0"/>
                    <a:pt x="27" y="0"/>
                  </a:cubicBezTo>
                  <a:cubicBezTo>
                    <a:pt x="24" y="0"/>
                    <a:pt x="22" y="1"/>
                    <a:pt x="20" y="2"/>
                  </a:cubicBezTo>
                  <a:cubicBezTo>
                    <a:pt x="18" y="2"/>
                    <a:pt x="15" y="2"/>
                    <a:pt x="13" y="3"/>
                  </a:cubicBezTo>
                  <a:cubicBezTo>
                    <a:pt x="10" y="5"/>
                    <a:pt x="7" y="9"/>
                    <a:pt x="7" y="13"/>
                  </a:cubicBezTo>
                  <a:cubicBezTo>
                    <a:pt x="3" y="16"/>
                    <a:pt x="1" y="19"/>
                    <a:pt x="0" y="23"/>
                  </a:cubicBezTo>
                  <a:cubicBezTo>
                    <a:pt x="0" y="25"/>
                    <a:pt x="1" y="28"/>
                    <a:pt x="2" y="30"/>
                  </a:cubicBezTo>
                  <a:cubicBezTo>
                    <a:pt x="2" y="32"/>
                    <a:pt x="2" y="34"/>
                    <a:pt x="3" y="36"/>
                  </a:cubicBezTo>
                  <a:cubicBezTo>
                    <a:pt x="5" y="40"/>
                    <a:pt x="9" y="42"/>
                    <a:pt x="13" y="43"/>
                  </a:cubicBezTo>
                  <a:cubicBezTo>
                    <a:pt x="16" y="47"/>
                    <a:pt x="19" y="49"/>
                    <a:pt x="23" y="49"/>
                  </a:cubicBezTo>
                  <a:cubicBezTo>
                    <a:pt x="25" y="49"/>
                    <a:pt x="28" y="49"/>
                    <a:pt x="30" y="48"/>
                  </a:cubicBezTo>
                  <a:cubicBezTo>
                    <a:pt x="32" y="48"/>
                    <a:pt x="34" y="48"/>
                    <a:pt x="37" y="46"/>
                  </a:cubicBezTo>
                  <a:cubicBezTo>
                    <a:pt x="40" y="45"/>
                    <a:pt x="42" y="41"/>
                    <a:pt x="43" y="37"/>
                  </a:cubicBezTo>
                  <a:cubicBezTo>
                    <a:pt x="47" y="34"/>
                    <a:pt x="49" y="30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grpSp>
          <p:nvGrpSpPr>
            <p:cNvPr id="57" name="Группа 116"/>
            <p:cNvGrpSpPr>
              <a:grpSpLocks/>
            </p:cNvGrpSpPr>
            <p:nvPr/>
          </p:nvGrpSpPr>
          <p:grpSpPr bwMode="auto">
            <a:xfrm rot="-288173">
              <a:off x="11197677" y="5664822"/>
              <a:ext cx="407354" cy="408816"/>
              <a:chOff x="11057071" y="5480091"/>
              <a:chExt cx="473402" cy="475102"/>
            </a:xfrm>
          </p:grpSpPr>
          <p:sp>
            <p:nvSpPr>
              <p:cNvPr id="63" name="Полилиния 83"/>
              <p:cNvSpPr>
                <a:spLocks/>
              </p:cNvSpPr>
              <p:nvPr/>
            </p:nvSpPr>
            <p:spPr bwMode="auto">
              <a:xfrm rot="-3111243">
                <a:off x="11056221" y="5480941"/>
                <a:ext cx="475102" cy="473402"/>
              </a:xfrm>
              <a:custGeom>
                <a:avLst/>
                <a:gdLst>
                  <a:gd name="T0" fmla="*/ 1553802292 w 139"/>
                  <a:gd name="T1" fmla="*/ 635470146 h 138"/>
                  <a:gd name="T2" fmla="*/ 1413609604 w 139"/>
                  <a:gd name="T3" fmla="*/ 494255701 h 138"/>
                  <a:gd name="T4" fmla="*/ 1401926880 w 139"/>
                  <a:gd name="T5" fmla="*/ 482485830 h 138"/>
                  <a:gd name="T6" fmla="*/ 1401926880 w 139"/>
                  <a:gd name="T7" fmla="*/ 482485830 h 138"/>
                  <a:gd name="T8" fmla="*/ 1366878708 w 139"/>
                  <a:gd name="T9" fmla="*/ 282432319 h 138"/>
                  <a:gd name="T10" fmla="*/ 1028079712 w 139"/>
                  <a:gd name="T11" fmla="*/ 82375378 h 138"/>
                  <a:gd name="T12" fmla="*/ 630867096 w 139"/>
                  <a:gd name="T13" fmla="*/ 58839066 h 138"/>
                  <a:gd name="T14" fmla="*/ 490674408 w 139"/>
                  <a:gd name="T15" fmla="*/ 211823382 h 138"/>
                  <a:gd name="T16" fmla="*/ 490674408 w 139"/>
                  <a:gd name="T17" fmla="*/ 211823382 h 138"/>
                  <a:gd name="T18" fmla="*/ 478991684 w 139"/>
                  <a:gd name="T19" fmla="*/ 211823382 h 138"/>
                  <a:gd name="T20" fmla="*/ 280385376 w 139"/>
                  <a:gd name="T21" fmla="*/ 247126135 h 138"/>
                  <a:gd name="T22" fmla="*/ 93461792 w 139"/>
                  <a:gd name="T23" fmla="*/ 588397521 h 138"/>
                  <a:gd name="T24" fmla="*/ 58413620 w 139"/>
                  <a:gd name="T25" fmla="*/ 988511402 h 138"/>
                  <a:gd name="T26" fmla="*/ 210289032 w 139"/>
                  <a:gd name="T27" fmla="*/ 1129725847 h 138"/>
                  <a:gd name="T28" fmla="*/ 210289032 w 139"/>
                  <a:gd name="T29" fmla="*/ 1129725847 h 138"/>
                  <a:gd name="T30" fmla="*/ 221971756 w 139"/>
                  <a:gd name="T31" fmla="*/ 1141495718 h 138"/>
                  <a:gd name="T32" fmla="*/ 257019928 w 139"/>
                  <a:gd name="T33" fmla="*/ 1341549229 h 138"/>
                  <a:gd name="T34" fmla="*/ 595818924 w 139"/>
                  <a:gd name="T35" fmla="*/ 1541606169 h 138"/>
                  <a:gd name="T36" fmla="*/ 981348816 w 139"/>
                  <a:gd name="T37" fmla="*/ 1565142482 h 138"/>
                  <a:gd name="T38" fmla="*/ 1121541504 w 139"/>
                  <a:gd name="T39" fmla="*/ 1412158166 h 138"/>
                  <a:gd name="T40" fmla="*/ 1133224228 w 139"/>
                  <a:gd name="T41" fmla="*/ 1412158166 h 138"/>
                  <a:gd name="T42" fmla="*/ 1133224228 w 139"/>
                  <a:gd name="T43" fmla="*/ 1412158166 h 138"/>
                  <a:gd name="T44" fmla="*/ 1331830536 w 139"/>
                  <a:gd name="T45" fmla="*/ 1376855413 h 138"/>
                  <a:gd name="T46" fmla="*/ 1530436844 w 139"/>
                  <a:gd name="T47" fmla="*/ 1023814156 h 138"/>
                  <a:gd name="T48" fmla="*/ 1553802292 w 139"/>
                  <a:gd name="T49" fmla="*/ 635470146 h 13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39" h="138">
                    <a:moveTo>
                      <a:pt x="133" y="54"/>
                    </a:moveTo>
                    <a:cubicBezTo>
                      <a:pt x="130" y="49"/>
                      <a:pt x="126" y="45"/>
                      <a:pt x="121" y="42"/>
                    </a:cubicBezTo>
                    <a:cubicBezTo>
                      <a:pt x="120" y="41"/>
                      <a:pt x="120" y="41"/>
                      <a:pt x="120" y="41"/>
                    </a:cubicBezTo>
                    <a:cubicBezTo>
                      <a:pt x="120" y="41"/>
                      <a:pt x="120" y="41"/>
                      <a:pt x="120" y="41"/>
                    </a:cubicBezTo>
                    <a:cubicBezTo>
                      <a:pt x="121" y="35"/>
                      <a:pt x="120" y="29"/>
                      <a:pt x="117" y="24"/>
                    </a:cubicBezTo>
                    <a:cubicBezTo>
                      <a:pt x="112" y="14"/>
                      <a:pt x="101" y="9"/>
                      <a:pt x="88" y="7"/>
                    </a:cubicBezTo>
                    <a:cubicBezTo>
                      <a:pt x="76" y="1"/>
                      <a:pt x="64" y="0"/>
                      <a:pt x="54" y="5"/>
                    </a:cubicBezTo>
                    <a:cubicBezTo>
                      <a:pt x="49" y="8"/>
                      <a:pt x="45" y="12"/>
                      <a:pt x="42" y="18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35" y="17"/>
                      <a:pt x="30" y="18"/>
                      <a:pt x="24" y="21"/>
                    </a:cubicBezTo>
                    <a:cubicBezTo>
                      <a:pt x="15" y="26"/>
                      <a:pt x="9" y="37"/>
                      <a:pt x="8" y="50"/>
                    </a:cubicBezTo>
                    <a:cubicBezTo>
                      <a:pt x="1" y="62"/>
                      <a:pt x="0" y="74"/>
                      <a:pt x="5" y="84"/>
                    </a:cubicBezTo>
                    <a:cubicBezTo>
                      <a:pt x="8" y="89"/>
                      <a:pt x="13" y="93"/>
                      <a:pt x="18" y="96"/>
                    </a:cubicBezTo>
                    <a:cubicBezTo>
                      <a:pt x="18" y="96"/>
                      <a:pt x="18" y="96"/>
                      <a:pt x="18" y="96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8" y="103"/>
                      <a:pt x="19" y="109"/>
                      <a:pt x="22" y="114"/>
                    </a:cubicBezTo>
                    <a:cubicBezTo>
                      <a:pt x="27" y="124"/>
                      <a:pt x="38" y="129"/>
                      <a:pt x="51" y="131"/>
                    </a:cubicBezTo>
                    <a:cubicBezTo>
                      <a:pt x="63" y="137"/>
                      <a:pt x="75" y="138"/>
                      <a:pt x="84" y="133"/>
                    </a:cubicBezTo>
                    <a:cubicBezTo>
                      <a:pt x="90" y="130"/>
                      <a:pt x="94" y="126"/>
                      <a:pt x="96" y="120"/>
                    </a:cubicBezTo>
                    <a:cubicBezTo>
                      <a:pt x="97" y="120"/>
                      <a:pt x="97" y="120"/>
                      <a:pt x="97" y="120"/>
                    </a:cubicBezTo>
                    <a:cubicBezTo>
                      <a:pt x="97" y="120"/>
                      <a:pt x="97" y="120"/>
                      <a:pt x="97" y="120"/>
                    </a:cubicBezTo>
                    <a:cubicBezTo>
                      <a:pt x="103" y="120"/>
                      <a:pt x="109" y="120"/>
                      <a:pt x="114" y="117"/>
                    </a:cubicBezTo>
                    <a:cubicBezTo>
                      <a:pt x="124" y="111"/>
                      <a:pt x="130" y="101"/>
                      <a:pt x="131" y="87"/>
                    </a:cubicBezTo>
                    <a:cubicBezTo>
                      <a:pt x="137" y="76"/>
                      <a:pt x="139" y="64"/>
                      <a:pt x="133" y="5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4" name="Полилиния 80"/>
              <p:cNvSpPr>
                <a:spLocks/>
              </p:cNvSpPr>
              <p:nvPr/>
            </p:nvSpPr>
            <p:spPr bwMode="auto">
              <a:xfrm rot="18488757">
                <a:off x="11172345" y="5595656"/>
                <a:ext cx="243514" cy="243592"/>
              </a:xfrm>
              <a:custGeom>
                <a:avLst/>
                <a:gdLst>
                  <a:gd name="T0" fmla="*/ 76 w 76"/>
                  <a:gd name="T1" fmla="*/ 39 h 76"/>
                  <a:gd name="T2" fmla="*/ 67 w 76"/>
                  <a:gd name="T3" fmla="*/ 32 h 76"/>
                  <a:gd name="T4" fmla="*/ 73 w 76"/>
                  <a:gd name="T5" fmla="*/ 23 h 76"/>
                  <a:gd name="T6" fmla="*/ 62 w 76"/>
                  <a:gd name="T7" fmla="*/ 20 h 76"/>
                  <a:gd name="T8" fmla="*/ 63 w 76"/>
                  <a:gd name="T9" fmla="*/ 10 h 76"/>
                  <a:gd name="T10" fmla="*/ 49 w 76"/>
                  <a:gd name="T11" fmla="*/ 15 h 76"/>
                  <a:gd name="T12" fmla="*/ 43 w 76"/>
                  <a:gd name="T13" fmla="*/ 0 h 76"/>
                  <a:gd name="T14" fmla="*/ 37 w 76"/>
                  <a:gd name="T15" fmla="*/ 6 h 76"/>
                  <a:gd name="T16" fmla="*/ 31 w 76"/>
                  <a:gd name="T17" fmla="*/ 0 h 76"/>
                  <a:gd name="T18" fmla="*/ 26 w 76"/>
                  <a:gd name="T19" fmla="*/ 13 h 76"/>
                  <a:gd name="T20" fmla="*/ 13 w 76"/>
                  <a:gd name="T21" fmla="*/ 9 h 76"/>
                  <a:gd name="T22" fmla="*/ 15 w 76"/>
                  <a:gd name="T23" fmla="*/ 21 h 76"/>
                  <a:gd name="T24" fmla="*/ 3 w 76"/>
                  <a:gd name="T25" fmla="*/ 23 h 76"/>
                  <a:gd name="T26" fmla="*/ 8 w 76"/>
                  <a:gd name="T27" fmla="*/ 31 h 76"/>
                  <a:gd name="T28" fmla="*/ 0 w 76"/>
                  <a:gd name="T29" fmla="*/ 37 h 76"/>
                  <a:gd name="T30" fmla="*/ 9 w 76"/>
                  <a:gd name="T31" fmla="*/ 44 h 76"/>
                  <a:gd name="T32" fmla="*/ 3 w 76"/>
                  <a:gd name="T33" fmla="*/ 53 h 76"/>
                  <a:gd name="T34" fmla="*/ 13 w 76"/>
                  <a:gd name="T35" fmla="*/ 56 h 76"/>
                  <a:gd name="T36" fmla="*/ 12 w 76"/>
                  <a:gd name="T37" fmla="*/ 66 h 76"/>
                  <a:gd name="T38" fmla="*/ 27 w 76"/>
                  <a:gd name="T39" fmla="*/ 61 h 76"/>
                  <a:gd name="T40" fmla="*/ 32 w 76"/>
                  <a:gd name="T41" fmla="*/ 76 h 76"/>
                  <a:gd name="T42" fmla="*/ 38 w 76"/>
                  <a:gd name="T43" fmla="*/ 70 h 76"/>
                  <a:gd name="T44" fmla="*/ 45 w 76"/>
                  <a:gd name="T45" fmla="*/ 76 h 76"/>
                  <a:gd name="T46" fmla="*/ 50 w 76"/>
                  <a:gd name="T47" fmla="*/ 63 h 76"/>
                  <a:gd name="T48" fmla="*/ 62 w 76"/>
                  <a:gd name="T49" fmla="*/ 67 h 76"/>
                  <a:gd name="T50" fmla="*/ 61 w 76"/>
                  <a:gd name="T51" fmla="*/ 55 h 76"/>
                  <a:gd name="T52" fmla="*/ 73 w 76"/>
                  <a:gd name="T53" fmla="*/ 53 h 76"/>
                  <a:gd name="T54" fmla="*/ 68 w 76"/>
                  <a:gd name="T55" fmla="*/ 45 h 76"/>
                  <a:gd name="T56" fmla="*/ 76 w 76"/>
                  <a:gd name="T57" fmla="*/ 3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6" h="76">
                    <a:moveTo>
                      <a:pt x="76" y="39"/>
                    </a:moveTo>
                    <a:cubicBezTo>
                      <a:pt x="76" y="36"/>
                      <a:pt x="73" y="34"/>
                      <a:pt x="67" y="32"/>
                    </a:cubicBezTo>
                    <a:cubicBezTo>
                      <a:pt x="71" y="28"/>
                      <a:pt x="74" y="25"/>
                      <a:pt x="73" y="23"/>
                    </a:cubicBezTo>
                    <a:cubicBezTo>
                      <a:pt x="72" y="20"/>
                      <a:pt x="68" y="20"/>
                      <a:pt x="62" y="20"/>
                    </a:cubicBezTo>
                    <a:cubicBezTo>
                      <a:pt x="65" y="15"/>
                      <a:pt x="65" y="11"/>
                      <a:pt x="63" y="10"/>
                    </a:cubicBezTo>
                    <a:cubicBezTo>
                      <a:pt x="61" y="8"/>
                      <a:pt x="56" y="10"/>
                      <a:pt x="49" y="15"/>
                    </a:cubicBezTo>
                    <a:cubicBezTo>
                      <a:pt x="48" y="6"/>
                      <a:pt x="46" y="1"/>
                      <a:pt x="43" y="0"/>
                    </a:cubicBezTo>
                    <a:cubicBezTo>
                      <a:pt x="41" y="0"/>
                      <a:pt x="39" y="2"/>
                      <a:pt x="37" y="6"/>
                    </a:cubicBezTo>
                    <a:cubicBezTo>
                      <a:pt x="35" y="2"/>
                      <a:pt x="33" y="0"/>
                      <a:pt x="31" y="0"/>
                    </a:cubicBezTo>
                    <a:cubicBezTo>
                      <a:pt x="28" y="1"/>
                      <a:pt x="26" y="6"/>
                      <a:pt x="26" y="13"/>
                    </a:cubicBezTo>
                    <a:cubicBezTo>
                      <a:pt x="20" y="9"/>
                      <a:pt x="16" y="7"/>
                      <a:pt x="13" y="9"/>
                    </a:cubicBezTo>
                    <a:cubicBezTo>
                      <a:pt x="11" y="10"/>
                      <a:pt x="12" y="15"/>
                      <a:pt x="15" y="21"/>
                    </a:cubicBezTo>
                    <a:cubicBezTo>
                      <a:pt x="8" y="20"/>
                      <a:pt x="4" y="20"/>
                      <a:pt x="3" y="23"/>
                    </a:cubicBezTo>
                    <a:cubicBezTo>
                      <a:pt x="2" y="25"/>
                      <a:pt x="4" y="28"/>
                      <a:pt x="8" y="31"/>
                    </a:cubicBezTo>
                    <a:cubicBezTo>
                      <a:pt x="3" y="33"/>
                      <a:pt x="0" y="35"/>
                      <a:pt x="0" y="37"/>
                    </a:cubicBezTo>
                    <a:cubicBezTo>
                      <a:pt x="0" y="40"/>
                      <a:pt x="3" y="42"/>
                      <a:pt x="9" y="44"/>
                    </a:cubicBezTo>
                    <a:cubicBezTo>
                      <a:pt x="4" y="48"/>
                      <a:pt x="2" y="51"/>
                      <a:pt x="3" y="53"/>
                    </a:cubicBezTo>
                    <a:cubicBezTo>
                      <a:pt x="4" y="56"/>
                      <a:pt x="8" y="56"/>
                      <a:pt x="13" y="56"/>
                    </a:cubicBezTo>
                    <a:cubicBezTo>
                      <a:pt x="11" y="61"/>
                      <a:pt x="10" y="65"/>
                      <a:pt x="12" y="66"/>
                    </a:cubicBezTo>
                    <a:cubicBezTo>
                      <a:pt x="14" y="68"/>
                      <a:pt x="20" y="66"/>
                      <a:pt x="27" y="61"/>
                    </a:cubicBezTo>
                    <a:cubicBezTo>
                      <a:pt x="27" y="70"/>
                      <a:pt x="29" y="75"/>
                      <a:pt x="32" y="76"/>
                    </a:cubicBezTo>
                    <a:cubicBezTo>
                      <a:pt x="34" y="76"/>
                      <a:pt x="36" y="74"/>
                      <a:pt x="38" y="70"/>
                    </a:cubicBezTo>
                    <a:cubicBezTo>
                      <a:pt x="41" y="74"/>
                      <a:pt x="43" y="76"/>
                      <a:pt x="45" y="76"/>
                    </a:cubicBezTo>
                    <a:cubicBezTo>
                      <a:pt x="48" y="75"/>
                      <a:pt x="49" y="70"/>
                      <a:pt x="50" y="63"/>
                    </a:cubicBezTo>
                    <a:cubicBezTo>
                      <a:pt x="55" y="67"/>
                      <a:pt x="60" y="69"/>
                      <a:pt x="62" y="67"/>
                    </a:cubicBezTo>
                    <a:cubicBezTo>
                      <a:pt x="64" y="66"/>
                      <a:pt x="63" y="61"/>
                      <a:pt x="61" y="55"/>
                    </a:cubicBezTo>
                    <a:cubicBezTo>
                      <a:pt x="67" y="56"/>
                      <a:pt x="72" y="56"/>
                      <a:pt x="73" y="53"/>
                    </a:cubicBezTo>
                    <a:cubicBezTo>
                      <a:pt x="74" y="51"/>
                      <a:pt x="72" y="48"/>
                      <a:pt x="68" y="45"/>
                    </a:cubicBezTo>
                    <a:cubicBezTo>
                      <a:pt x="73" y="43"/>
                      <a:pt x="76" y="41"/>
                      <a:pt x="76" y="39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65" name="Полилиния 84"/>
              <p:cNvSpPr>
                <a:spLocks/>
              </p:cNvSpPr>
              <p:nvPr/>
            </p:nvSpPr>
            <p:spPr bwMode="auto">
              <a:xfrm rot="18488757">
                <a:off x="11245280" y="5665170"/>
                <a:ext cx="105154" cy="103342"/>
              </a:xfrm>
              <a:custGeom>
                <a:avLst/>
                <a:gdLst>
                  <a:gd name="T0" fmla="*/ 49 w 50"/>
                  <a:gd name="T1" fmla="*/ 26 h 49"/>
                  <a:gd name="T2" fmla="*/ 48 w 50"/>
                  <a:gd name="T3" fmla="*/ 20 h 49"/>
                  <a:gd name="T4" fmla="*/ 47 w 50"/>
                  <a:gd name="T5" fmla="*/ 13 h 49"/>
                  <a:gd name="T6" fmla="*/ 37 w 50"/>
                  <a:gd name="T7" fmla="*/ 7 h 49"/>
                  <a:gd name="T8" fmla="*/ 27 w 50"/>
                  <a:gd name="T9" fmla="*/ 0 h 49"/>
                  <a:gd name="T10" fmla="*/ 20 w 50"/>
                  <a:gd name="T11" fmla="*/ 2 h 49"/>
                  <a:gd name="T12" fmla="*/ 13 w 50"/>
                  <a:gd name="T13" fmla="*/ 3 h 49"/>
                  <a:gd name="T14" fmla="*/ 7 w 50"/>
                  <a:gd name="T15" fmla="*/ 13 h 49"/>
                  <a:gd name="T16" fmla="*/ 0 w 50"/>
                  <a:gd name="T17" fmla="*/ 23 h 49"/>
                  <a:gd name="T18" fmla="*/ 2 w 50"/>
                  <a:gd name="T19" fmla="*/ 30 h 49"/>
                  <a:gd name="T20" fmla="*/ 3 w 50"/>
                  <a:gd name="T21" fmla="*/ 36 h 49"/>
                  <a:gd name="T22" fmla="*/ 13 w 50"/>
                  <a:gd name="T23" fmla="*/ 43 h 49"/>
                  <a:gd name="T24" fmla="*/ 23 w 50"/>
                  <a:gd name="T25" fmla="*/ 49 h 49"/>
                  <a:gd name="T26" fmla="*/ 30 w 50"/>
                  <a:gd name="T27" fmla="*/ 48 h 49"/>
                  <a:gd name="T28" fmla="*/ 37 w 50"/>
                  <a:gd name="T29" fmla="*/ 46 h 49"/>
                  <a:gd name="T30" fmla="*/ 43 w 50"/>
                  <a:gd name="T31" fmla="*/ 37 h 49"/>
                  <a:gd name="T32" fmla="*/ 49 w 50"/>
                  <a:gd name="T33" fmla="*/ 2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0" h="49">
                    <a:moveTo>
                      <a:pt x="49" y="26"/>
                    </a:moveTo>
                    <a:cubicBezTo>
                      <a:pt x="50" y="24"/>
                      <a:pt x="49" y="22"/>
                      <a:pt x="48" y="20"/>
                    </a:cubicBezTo>
                    <a:cubicBezTo>
                      <a:pt x="48" y="17"/>
                      <a:pt x="48" y="15"/>
                      <a:pt x="47" y="13"/>
                    </a:cubicBezTo>
                    <a:cubicBezTo>
                      <a:pt x="45" y="10"/>
                      <a:pt x="41" y="7"/>
                      <a:pt x="37" y="7"/>
                    </a:cubicBezTo>
                    <a:cubicBezTo>
                      <a:pt x="34" y="3"/>
                      <a:pt x="31" y="0"/>
                      <a:pt x="27" y="0"/>
                    </a:cubicBezTo>
                    <a:cubicBezTo>
                      <a:pt x="24" y="0"/>
                      <a:pt x="22" y="1"/>
                      <a:pt x="20" y="2"/>
                    </a:cubicBezTo>
                    <a:cubicBezTo>
                      <a:pt x="18" y="2"/>
                      <a:pt x="15" y="2"/>
                      <a:pt x="13" y="3"/>
                    </a:cubicBezTo>
                    <a:cubicBezTo>
                      <a:pt x="10" y="5"/>
                      <a:pt x="7" y="9"/>
                      <a:pt x="7" y="13"/>
                    </a:cubicBezTo>
                    <a:cubicBezTo>
                      <a:pt x="3" y="16"/>
                      <a:pt x="1" y="19"/>
                      <a:pt x="0" y="23"/>
                    </a:cubicBezTo>
                    <a:cubicBezTo>
                      <a:pt x="0" y="25"/>
                      <a:pt x="1" y="28"/>
                      <a:pt x="2" y="30"/>
                    </a:cubicBezTo>
                    <a:cubicBezTo>
                      <a:pt x="2" y="32"/>
                      <a:pt x="2" y="34"/>
                      <a:pt x="3" y="36"/>
                    </a:cubicBezTo>
                    <a:cubicBezTo>
                      <a:pt x="5" y="40"/>
                      <a:pt x="9" y="42"/>
                      <a:pt x="13" y="43"/>
                    </a:cubicBezTo>
                    <a:cubicBezTo>
                      <a:pt x="16" y="47"/>
                      <a:pt x="19" y="49"/>
                      <a:pt x="23" y="49"/>
                    </a:cubicBezTo>
                    <a:cubicBezTo>
                      <a:pt x="25" y="49"/>
                      <a:pt x="28" y="49"/>
                      <a:pt x="30" y="48"/>
                    </a:cubicBezTo>
                    <a:cubicBezTo>
                      <a:pt x="32" y="48"/>
                      <a:pt x="34" y="48"/>
                      <a:pt x="37" y="46"/>
                    </a:cubicBezTo>
                    <a:cubicBezTo>
                      <a:pt x="40" y="45"/>
                      <a:pt x="42" y="41"/>
                      <a:pt x="43" y="37"/>
                    </a:cubicBezTo>
                    <a:cubicBezTo>
                      <a:pt x="47" y="34"/>
                      <a:pt x="49" y="30"/>
                      <a:pt x="49" y="26"/>
                    </a:cubicBez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</p:grpSp>
        <p:grpSp>
          <p:nvGrpSpPr>
            <p:cNvPr id="58" name="Группа 117"/>
            <p:cNvGrpSpPr>
              <a:grpSpLocks/>
            </p:cNvGrpSpPr>
            <p:nvPr/>
          </p:nvGrpSpPr>
          <p:grpSpPr bwMode="auto">
            <a:xfrm rot="-288173">
              <a:off x="10666412" y="5053297"/>
              <a:ext cx="643645" cy="641225"/>
              <a:chOff x="10472909" y="4641517"/>
              <a:chExt cx="895542" cy="892175"/>
            </a:xfrm>
          </p:grpSpPr>
          <p:sp>
            <p:nvSpPr>
              <p:cNvPr id="59" name="Полилиния 32"/>
              <p:cNvSpPr>
                <a:spLocks/>
              </p:cNvSpPr>
              <p:nvPr/>
            </p:nvSpPr>
            <p:spPr bwMode="auto">
              <a:xfrm rot="17579822">
                <a:off x="10474592" y="4639834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60" name="Полилиния 33"/>
              <p:cNvSpPr>
                <a:spLocks/>
              </p:cNvSpPr>
              <p:nvPr/>
            </p:nvSpPr>
            <p:spPr bwMode="auto">
              <a:xfrm rot="-4020178">
                <a:off x="10640041" y="4805497"/>
                <a:ext cx="561276" cy="564216"/>
              </a:xfrm>
              <a:custGeom>
                <a:avLst/>
                <a:gdLst>
                  <a:gd name="T0" fmla="*/ 2147483647 w 95"/>
                  <a:gd name="T1" fmla="*/ 1587288086 h 95"/>
                  <a:gd name="T2" fmla="*/ 2147483647 w 95"/>
                  <a:gd name="T3" fmla="*/ 1128740834 h 95"/>
                  <a:gd name="T4" fmla="*/ 2147483647 w 95"/>
                  <a:gd name="T5" fmla="*/ 599642826 h 95"/>
                  <a:gd name="T6" fmla="*/ 2024575706 w 95"/>
                  <a:gd name="T7" fmla="*/ 35272409 h 95"/>
                  <a:gd name="T8" fmla="*/ 1570792922 w 95"/>
                  <a:gd name="T9" fmla="*/ 70544817 h 95"/>
                  <a:gd name="T10" fmla="*/ 1117004230 w 95"/>
                  <a:gd name="T11" fmla="*/ 105817226 h 95"/>
                  <a:gd name="T12" fmla="*/ 558505069 w 95"/>
                  <a:gd name="T13" fmla="*/ 705460052 h 95"/>
                  <a:gd name="T14" fmla="*/ 34905459 w 95"/>
                  <a:gd name="T15" fmla="*/ 1305102877 h 95"/>
                  <a:gd name="T16" fmla="*/ 69810918 w 95"/>
                  <a:gd name="T17" fmla="*/ 1763656068 h 95"/>
                  <a:gd name="T18" fmla="*/ 69810918 w 95"/>
                  <a:gd name="T19" fmla="*/ 2147483647 h 95"/>
                  <a:gd name="T20" fmla="*/ 663221446 w 95"/>
                  <a:gd name="T21" fmla="*/ 2147483647 h 95"/>
                  <a:gd name="T22" fmla="*/ 1256631974 w 95"/>
                  <a:gd name="T23" fmla="*/ 2147483647 h 95"/>
                  <a:gd name="T24" fmla="*/ 1745320217 w 95"/>
                  <a:gd name="T25" fmla="*/ 2147483647 h 95"/>
                  <a:gd name="T26" fmla="*/ 2147483647 w 95"/>
                  <a:gd name="T27" fmla="*/ 2147483647 h 95"/>
                  <a:gd name="T28" fmla="*/ 2147483647 w 95"/>
                  <a:gd name="T29" fmla="*/ 2147483647 h 95"/>
                  <a:gd name="T30" fmla="*/ 2147483647 w 95"/>
                  <a:gd name="T31" fmla="*/ 2081113686 h 95"/>
                  <a:gd name="T32" fmla="*/ 2147483647 w 95"/>
                  <a:gd name="T33" fmla="*/ 1587288086 h 9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1" name="Полилиния 32"/>
              <p:cNvSpPr>
                <a:spLocks/>
              </p:cNvSpPr>
              <p:nvPr/>
            </p:nvSpPr>
            <p:spPr bwMode="auto">
              <a:xfrm rot="17579822">
                <a:off x="10728172" y="4894057"/>
                <a:ext cx="384308" cy="3866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62" name="Овал 61"/>
              <p:cNvSpPr/>
              <p:nvPr/>
            </p:nvSpPr>
            <p:spPr>
              <a:xfrm rot="17579822" flipH="1">
                <a:off x="10843023" y="5011155"/>
                <a:ext cx="154606" cy="152447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/>
              </a:p>
            </p:txBody>
          </p:sp>
        </p:grp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1709738"/>
            <a:ext cx="9144000" cy="2862262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4000" y="4589463"/>
            <a:ext cx="9144000" cy="128016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714450242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24000" y="1904999"/>
            <a:ext cx="4389120" cy="41148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78880" y="1904999"/>
            <a:ext cx="4389120" cy="41148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E8616-9CF8-423A-8CA7-C0151CD60402}" type="datetime1">
              <a:rPr lang="ru-RU"/>
              <a:pPr>
                <a:defRPr/>
              </a:pPr>
              <a:t>27.10.2024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AB57B-1606-422B-8881-C1EC6F5F39C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6928543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4000" y="1905000"/>
            <a:ext cx="4389120" cy="68310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4000" y="2588106"/>
            <a:ext cx="4389120" cy="343169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78880" y="1905000"/>
            <a:ext cx="4389120" cy="68310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78880" y="2588106"/>
            <a:ext cx="4389120" cy="343169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47E9E-E883-4FA2-A642-F6457F46A47B}" type="datetime1">
              <a:rPr lang="ru-RU"/>
              <a:pPr>
                <a:defRPr/>
              </a:pPr>
              <a:t>27.10.2024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E2E36-A8CE-4772-90E9-66F31C10881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7440183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33B76-92A2-4C32-BEA8-E3163E7FA9EC}" type="datetime1">
              <a:rPr lang="ru-RU"/>
              <a:pPr>
                <a:defRPr/>
              </a:pPr>
              <a:t>27.10.2024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7A8AC-672C-47C0-8967-5C11ED80A50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0273231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FF95C-42D5-450E-BDB9-B248A41DE286}" type="datetime1">
              <a:rPr lang="ru-RU"/>
              <a:pPr>
                <a:defRPr/>
              </a:pPr>
              <a:t>27.10.2024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46D0E-52B9-46DE-9DD6-78E22E8E619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5295574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63"/>
          <p:cNvGrpSpPr>
            <a:grpSpLocks/>
          </p:cNvGrpSpPr>
          <p:nvPr/>
        </p:nvGrpSpPr>
        <p:grpSpPr bwMode="auto">
          <a:xfrm>
            <a:off x="11123613" y="4051300"/>
            <a:ext cx="965200" cy="2806700"/>
            <a:chOff x="11123612" y="4051301"/>
            <a:chExt cx="965215" cy="2807461"/>
          </a:xfrm>
        </p:grpSpPr>
        <p:sp>
          <p:nvSpPr>
            <p:cNvPr id="6" name="Полилиния 44"/>
            <p:cNvSpPr>
              <a:spLocks/>
            </p:cNvSpPr>
            <p:nvPr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25201563 w 10"/>
                <a:gd name="T2" fmla="*/ 0 w 10"/>
                <a:gd name="T3" fmla="*/ 0 60000 65536"/>
                <a:gd name="T4" fmla="*/ 0 60000 65536"/>
                <a:gd name="T5" fmla="*/ 0 60000 65536"/>
              </a:gdLst>
              <a:ahLst/>
              <a:cxnLst>
                <a:cxn ang="T3">
                  <a:pos x="T0" y="0"/>
                </a:cxn>
                <a:cxn ang="T4">
                  <a:pos x="T1" y="0"/>
                </a:cxn>
                <a:cxn ang="T5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Строка 45"/>
            <p:cNvSpPr>
              <a:spLocks noChangeShapeType="1"/>
            </p:cNvSpPr>
            <p:nvPr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Полилиния 46"/>
            <p:cNvSpPr>
              <a:spLocks/>
            </p:cNvSpPr>
            <p:nvPr/>
          </p:nvSpPr>
          <p:spPr bwMode="auto">
            <a:xfrm flipH="1">
              <a:off x="11647495" y="5031055"/>
              <a:ext cx="90488" cy="1827707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9" name="Полилиния 47"/>
            <p:cNvSpPr>
              <a:spLocks/>
            </p:cNvSpPr>
            <p:nvPr/>
          </p:nvSpPr>
          <p:spPr bwMode="auto">
            <a:xfrm flipH="1">
              <a:off x="11123612" y="4545148"/>
              <a:ext cx="787412" cy="578007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0" name="Полилиния 48"/>
            <p:cNvSpPr>
              <a:spLocks/>
            </p:cNvSpPr>
            <p:nvPr/>
          </p:nvSpPr>
          <p:spPr bwMode="auto">
            <a:xfrm flipH="1">
              <a:off x="11226801" y="4707117"/>
              <a:ext cx="762012" cy="460500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1" name="Полилиния 49"/>
            <p:cNvSpPr>
              <a:spLocks/>
            </p:cNvSpPr>
            <p:nvPr/>
          </p:nvSpPr>
          <p:spPr bwMode="auto">
            <a:xfrm flipH="1">
              <a:off x="11399841" y="6010807"/>
              <a:ext cx="604846" cy="466852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2" name="Полилиния 10"/>
            <p:cNvSpPr>
              <a:spLocks/>
            </p:cNvSpPr>
            <p:nvPr/>
          </p:nvSpPr>
          <p:spPr bwMode="auto">
            <a:xfrm flipH="1">
              <a:off x="11901499" y="4591197"/>
              <a:ext cx="88901" cy="76221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3" name="Полилиния 16"/>
            <p:cNvSpPr>
              <a:spLocks/>
            </p:cNvSpPr>
            <p:nvPr/>
          </p:nvSpPr>
          <p:spPr bwMode="auto">
            <a:xfrm flipH="1">
              <a:off x="11963412" y="4051301"/>
              <a:ext cx="125415" cy="125447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4" name="Полилиния 18"/>
            <p:cNvSpPr>
              <a:spLocks/>
            </p:cNvSpPr>
            <p:nvPr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84861090 w 129"/>
                <a:gd name="T1" fmla="*/ 105829828 h 130"/>
                <a:gd name="T2" fmla="*/ 170530690 w 129"/>
                <a:gd name="T3" fmla="*/ 90308928 h 130"/>
                <a:gd name="T4" fmla="*/ 183428170 w 129"/>
                <a:gd name="T5" fmla="*/ 74786840 h 130"/>
                <a:gd name="T6" fmla="*/ 147602767 w 129"/>
                <a:gd name="T7" fmla="*/ 63498372 h 130"/>
                <a:gd name="T8" fmla="*/ 159066130 w 129"/>
                <a:gd name="T9" fmla="*/ 28221763 h 130"/>
                <a:gd name="T10" fmla="*/ 133272366 w 129"/>
                <a:gd name="T11" fmla="*/ 32454196 h 130"/>
                <a:gd name="T12" fmla="*/ 126106567 w 129"/>
                <a:gd name="T13" fmla="*/ 7054847 h 130"/>
                <a:gd name="T14" fmla="*/ 103178645 w 129"/>
                <a:gd name="T15" fmla="*/ 22576935 h 130"/>
                <a:gd name="T16" fmla="*/ 87415324 w 129"/>
                <a:gd name="T17" fmla="*/ 1411207 h 130"/>
                <a:gd name="T18" fmla="*/ 73084923 w 129"/>
                <a:gd name="T19" fmla="*/ 21165728 h 130"/>
                <a:gd name="T20" fmla="*/ 51588724 w 129"/>
                <a:gd name="T21" fmla="*/ 9877261 h 130"/>
                <a:gd name="T22" fmla="*/ 47289963 w 129"/>
                <a:gd name="T23" fmla="*/ 39510230 h 130"/>
                <a:gd name="T24" fmla="*/ 18629162 w 129"/>
                <a:gd name="T25" fmla="*/ 36687816 h 130"/>
                <a:gd name="T26" fmla="*/ 30093722 w 129"/>
                <a:gd name="T27" fmla="*/ 66320786 h 130"/>
                <a:gd name="T28" fmla="*/ 0 w 129"/>
                <a:gd name="T29" fmla="*/ 79020460 h 130"/>
                <a:gd name="T30" fmla="*/ 14330401 w 129"/>
                <a:gd name="T31" fmla="*/ 94541361 h 130"/>
                <a:gd name="T32" fmla="*/ 1432920 w 129"/>
                <a:gd name="T33" fmla="*/ 110063449 h 130"/>
                <a:gd name="T34" fmla="*/ 37258323 w 129"/>
                <a:gd name="T35" fmla="*/ 121351917 h 130"/>
                <a:gd name="T36" fmla="*/ 25794960 w 129"/>
                <a:gd name="T37" fmla="*/ 156628526 h 130"/>
                <a:gd name="T38" fmla="*/ 51588724 w 129"/>
                <a:gd name="T39" fmla="*/ 152396093 h 130"/>
                <a:gd name="T40" fmla="*/ 58754523 w 129"/>
                <a:gd name="T41" fmla="*/ 177794254 h 130"/>
                <a:gd name="T42" fmla="*/ 81682445 w 129"/>
                <a:gd name="T43" fmla="*/ 162273354 h 130"/>
                <a:gd name="T44" fmla="*/ 98878687 w 129"/>
                <a:gd name="T45" fmla="*/ 183439082 h 130"/>
                <a:gd name="T46" fmla="*/ 111776167 w 129"/>
                <a:gd name="T47" fmla="*/ 163684561 h 130"/>
                <a:gd name="T48" fmla="*/ 133272366 w 129"/>
                <a:gd name="T49" fmla="*/ 174973028 h 130"/>
                <a:gd name="T50" fmla="*/ 137571127 w 129"/>
                <a:gd name="T51" fmla="*/ 145340058 h 130"/>
                <a:gd name="T52" fmla="*/ 166231928 w 129"/>
                <a:gd name="T53" fmla="*/ 146751265 h 130"/>
                <a:gd name="T54" fmla="*/ 154767369 w 129"/>
                <a:gd name="T55" fmla="*/ 118529503 h 130"/>
                <a:gd name="T56" fmla="*/ 184861090 w 129"/>
                <a:gd name="T57" fmla="*/ 105829828 h 13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99248" y="1996440"/>
            <a:ext cx="3200400" cy="2194560"/>
          </a:xfrm>
        </p:spPr>
        <p:txBody>
          <a:bodyPr>
            <a:normAutofit/>
          </a:bodyPr>
          <a:lstStyle>
            <a:lvl1pPr>
              <a:defRPr sz="340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38200"/>
            <a:ext cx="6400800" cy="5181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697724" y="4258426"/>
            <a:ext cx="3203448" cy="1761373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ECEB6-738E-4D55-9EBD-20B5CCCFBA2E}" type="datetime1">
              <a:rPr lang="ru-RU"/>
              <a:pPr>
                <a:defRPr/>
              </a:pPr>
              <a:t>27.10.2024</a:t>
            </a:fld>
            <a:endParaRPr lang="ru-RU" dirty="0"/>
          </a:p>
        </p:txBody>
      </p:sp>
      <p:sp>
        <p:nvSpPr>
          <p:cNvPr id="1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9CB83-2D0B-4D6D-BF01-54F6F83226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062506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63"/>
          <p:cNvGrpSpPr>
            <a:grpSpLocks/>
          </p:cNvGrpSpPr>
          <p:nvPr/>
        </p:nvGrpSpPr>
        <p:grpSpPr bwMode="auto">
          <a:xfrm>
            <a:off x="11123613" y="4051300"/>
            <a:ext cx="965200" cy="2806700"/>
            <a:chOff x="11123612" y="4051301"/>
            <a:chExt cx="965215" cy="2807461"/>
          </a:xfrm>
        </p:grpSpPr>
        <p:sp>
          <p:nvSpPr>
            <p:cNvPr id="6" name="Полилиния 44"/>
            <p:cNvSpPr>
              <a:spLocks/>
            </p:cNvSpPr>
            <p:nvPr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25201563 w 10"/>
                <a:gd name="T2" fmla="*/ 0 w 10"/>
                <a:gd name="T3" fmla="*/ 0 60000 65536"/>
                <a:gd name="T4" fmla="*/ 0 60000 65536"/>
                <a:gd name="T5" fmla="*/ 0 60000 65536"/>
              </a:gdLst>
              <a:ahLst/>
              <a:cxnLst>
                <a:cxn ang="T3">
                  <a:pos x="T0" y="0"/>
                </a:cxn>
                <a:cxn ang="T4">
                  <a:pos x="T1" y="0"/>
                </a:cxn>
                <a:cxn ang="T5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Строка 45"/>
            <p:cNvSpPr>
              <a:spLocks noChangeShapeType="1"/>
            </p:cNvSpPr>
            <p:nvPr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Полилиния 46"/>
            <p:cNvSpPr>
              <a:spLocks/>
            </p:cNvSpPr>
            <p:nvPr/>
          </p:nvSpPr>
          <p:spPr bwMode="auto">
            <a:xfrm flipH="1">
              <a:off x="11647495" y="5031055"/>
              <a:ext cx="90488" cy="1827707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9" name="Полилиния 47"/>
            <p:cNvSpPr>
              <a:spLocks/>
            </p:cNvSpPr>
            <p:nvPr/>
          </p:nvSpPr>
          <p:spPr bwMode="auto">
            <a:xfrm flipH="1">
              <a:off x="11123612" y="4545148"/>
              <a:ext cx="787412" cy="578007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0" name="Полилиния 48"/>
            <p:cNvSpPr>
              <a:spLocks/>
            </p:cNvSpPr>
            <p:nvPr/>
          </p:nvSpPr>
          <p:spPr bwMode="auto">
            <a:xfrm flipH="1">
              <a:off x="11226801" y="4707117"/>
              <a:ext cx="762012" cy="460500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1" name="Полилиния 49"/>
            <p:cNvSpPr>
              <a:spLocks/>
            </p:cNvSpPr>
            <p:nvPr/>
          </p:nvSpPr>
          <p:spPr bwMode="auto">
            <a:xfrm flipH="1">
              <a:off x="11399841" y="6010807"/>
              <a:ext cx="604846" cy="466852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2" name="Полилиния 10"/>
            <p:cNvSpPr>
              <a:spLocks/>
            </p:cNvSpPr>
            <p:nvPr/>
          </p:nvSpPr>
          <p:spPr bwMode="auto">
            <a:xfrm flipH="1">
              <a:off x="11901499" y="4591197"/>
              <a:ext cx="88901" cy="76221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3" name="Полилиния 16"/>
            <p:cNvSpPr>
              <a:spLocks/>
            </p:cNvSpPr>
            <p:nvPr/>
          </p:nvSpPr>
          <p:spPr bwMode="auto">
            <a:xfrm flipH="1">
              <a:off x="11963412" y="4051301"/>
              <a:ext cx="125415" cy="125447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4" name="Полилиния 18"/>
            <p:cNvSpPr>
              <a:spLocks/>
            </p:cNvSpPr>
            <p:nvPr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84861090 w 129"/>
                <a:gd name="T1" fmla="*/ 105829828 h 130"/>
                <a:gd name="T2" fmla="*/ 170530690 w 129"/>
                <a:gd name="T3" fmla="*/ 90308928 h 130"/>
                <a:gd name="T4" fmla="*/ 183428170 w 129"/>
                <a:gd name="T5" fmla="*/ 74786840 h 130"/>
                <a:gd name="T6" fmla="*/ 147602767 w 129"/>
                <a:gd name="T7" fmla="*/ 63498372 h 130"/>
                <a:gd name="T8" fmla="*/ 159066130 w 129"/>
                <a:gd name="T9" fmla="*/ 28221763 h 130"/>
                <a:gd name="T10" fmla="*/ 133272366 w 129"/>
                <a:gd name="T11" fmla="*/ 32454196 h 130"/>
                <a:gd name="T12" fmla="*/ 126106567 w 129"/>
                <a:gd name="T13" fmla="*/ 7054847 h 130"/>
                <a:gd name="T14" fmla="*/ 103178645 w 129"/>
                <a:gd name="T15" fmla="*/ 22576935 h 130"/>
                <a:gd name="T16" fmla="*/ 87415324 w 129"/>
                <a:gd name="T17" fmla="*/ 1411207 h 130"/>
                <a:gd name="T18" fmla="*/ 73084923 w 129"/>
                <a:gd name="T19" fmla="*/ 21165728 h 130"/>
                <a:gd name="T20" fmla="*/ 51588724 w 129"/>
                <a:gd name="T21" fmla="*/ 9877261 h 130"/>
                <a:gd name="T22" fmla="*/ 47289963 w 129"/>
                <a:gd name="T23" fmla="*/ 39510230 h 130"/>
                <a:gd name="T24" fmla="*/ 18629162 w 129"/>
                <a:gd name="T25" fmla="*/ 36687816 h 130"/>
                <a:gd name="T26" fmla="*/ 30093722 w 129"/>
                <a:gd name="T27" fmla="*/ 66320786 h 130"/>
                <a:gd name="T28" fmla="*/ 0 w 129"/>
                <a:gd name="T29" fmla="*/ 79020460 h 130"/>
                <a:gd name="T30" fmla="*/ 14330401 w 129"/>
                <a:gd name="T31" fmla="*/ 94541361 h 130"/>
                <a:gd name="T32" fmla="*/ 1432920 w 129"/>
                <a:gd name="T33" fmla="*/ 110063449 h 130"/>
                <a:gd name="T34" fmla="*/ 37258323 w 129"/>
                <a:gd name="T35" fmla="*/ 121351917 h 130"/>
                <a:gd name="T36" fmla="*/ 25794960 w 129"/>
                <a:gd name="T37" fmla="*/ 156628526 h 130"/>
                <a:gd name="T38" fmla="*/ 51588724 w 129"/>
                <a:gd name="T39" fmla="*/ 152396093 h 130"/>
                <a:gd name="T40" fmla="*/ 58754523 w 129"/>
                <a:gd name="T41" fmla="*/ 177794254 h 130"/>
                <a:gd name="T42" fmla="*/ 81682445 w 129"/>
                <a:gd name="T43" fmla="*/ 162273354 h 130"/>
                <a:gd name="T44" fmla="*/ 98878687 w 129"/>
                <a:gd name="T45" fmla="*/ 183439082 h 130"/>
                <a:gd name="T46" fmla="*/ 111776167 w 129"/>
                <a:gd name="T47" fmla="*/ 163684561 h 130"/>
                <a:gd name="T48" fmla="*/ 133272366 w 129"/>
                <a:gd name="T49" fmla="*/ 174973028 h 130"/>
                <a:gd name="T50" fmla="*/ 137571127 w 129"/>
                <a:gd name="T51" fmla="*/ 145340058 h 130"/>
                <a:gd name="T52" fmla="*/ 166231928 w 129"/>
                <a:gd name="T53" fmla="*/ 146751265 h 130"/>
                <a:gd name="T54" fmla="*/ 154767369 w 129"/>
                <a:gd name="T55" fmla="*/ 118529503 h 130"/>
                <a:gd name="T56" fmla="*/ 184861090 w 129"/>
                <a:gd name="T57" fmla="*/ 105829828 h 13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99248" y="1993392"/>
            <a:ext cx="3200400" cy="2194560"/>
          </a:xfrm>
        </p:spPr>
        <p:txBody>
          <a:bodyPr>
            <a:normAutofit/>
          </a:bodyPr>
          <a:lstStyle>
            <a:lvl1pPr>
              <a:defRPr sz="340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198" y="838200"/>
            <a:ext cx="6400800" cy="5181600"/>
          </a:xfrm>
          <a:solidFill>
            <a:schemeClr val="bg2">
              <a:lumMod val="90000"/>
            </a:schemeClr>
          </a:solidFill>
          <a:ln w="76200">
            <a:solidFill>
              <a:schemeClr val="bg1"/>
            </a:solidFill>
            <a:miter lim="800000"/>
          </a:ln>
        </p:spPr>
        <p:txBody>
          <a:bodyPr tIns="36576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699248" y="4255008"/>
            <a:ext cx="3200400" cy="1764792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46E7A-916B-40B8-9E22-50CC22785073}" type="datetime1">
              <a:rPr lang="ru-RU"/>
              <a:pPr>
                <a:defRPr/>
              </a:pPr>
              <a:t>27.10.2024</a:t>
            </a:fld>
            <a:endParaRPr lang="ru-RU" dirty="0"/>
          </a:p>
        </p:txBody>
      </p:sp>
      <p:sp>
        <p:nvSpPr>
          <p:cNvPr id="1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31461-6614-4DF6-8F6E-3500EAC6F48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4071862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2C167-C09D-4F38-9DA6-65BB91A652F9}" type="datetime1">
              <a:rPr lang="ru-RU"/>
              <a:pPr>
                <a:defRPr/>
              </a:pPr>
              <a:t>27.10.2024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BDC61-06A2-4307-B2DD-D83993D7C0B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0108540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022080" y="567651"/>
            <a:ext cx="1645920" cy="5452149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567652"/>
            <a:ext cx="7315200" cy="545214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80FF1-F213-49E2-9D88-F370EE23508F}" type="datetime1">
              <a:rPr lang="ru-RU"/>
              <a:pPr>
                <a:defRPr/>
              </a:pPr>
              <a:t>27.10.2024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BF3AD-7A11-4F3B-A79E-0035033B197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2564368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EE9E7"/>
            </a:gs>
            <a:gs pos="62000">
              <a:srgbClr val="FFF4CE"/>
            </a:gs>
            <a:gs pos="74001">
              <a:srgbClr val="FFEA9C"/>
            </a:gs>
            <a:gs pos="100000">
              <a:srgbClr val="FFDF6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Группа 62"/>
          <p:cNvGrpSpPr>
            <a:grpSpLocks/>
          </p:cNvGrpSpPr>
          <p:nvPr userDrawn="1"/>
        </p:nvGrpSpPr>
        <p:grpSpPr bwMode="auto">
          <a:xfrm>
            <a:off x="11123613" y="4051300"/>
            <a:ext cx="965200" cy="2806700"/>
            <a:chOff x="11123612" y="4051301"/>
            <a:chExt cx="965215" cy="2807461"/>
          </a:xfrm>
        </p:grpSpPr>
        <p:sp>
          <p:nvSpPr>
            <p:cNvPr id="1083" name="Полилиния 44"/>
            <p:cNvSpPr>
              <a:spLocks/>
            </p:cNvSpPr>
            <p:nvPr userDrawn="1"/>
          </p:nvSpPr>
          <p:spPr bwMode="auto">
            <a:xfrm flipH="1">
              <a:off x="11669712" y="6858762"/>
              <a:ext cx="15875" cy="0"/>
            </a:xfrm>
            <a:custGeom>
              <a:avLst/>
              <a:gdLst>
                <a:gd name="T0" fmla="*/ 0 w 10"/>
                <a:gd name="T1" fmla="*/ 25201563 w 10"/>
                <a:gd name="T2" fmla="*/ 0 w 10"/>
                <a:gd name="T3" fmla="*/ 0 60000 65536"/>
                <a:gd name="T4" fmla="*/ 0 60000 65536"/>
                <a:gd name="T5" fmla="*/ 0 60000 65536"/>
              </a:gdLst>
              <a:ahLst/>
              <a:cxnLst>
                <a:cxn ang="T3">
                  <a:pos x="T0" y="0"/>
                </a:cxn>
                <a:cxn ang="T4">
                  <a:pos x="T1" y="0"/>
                </a:cxn>
                <a:cxn ang="T5">
                  <a:pos x="T2" y="0"/>
                </a:cxn>
              </a:cxnLst>
              <a:rect l="0" t="0" r="r" b="b"/>
              <a:pathLst>
                <a:path w="10">
                  <a:moveTo>
                    <a:pt x="0" y="0"/>
                  </a:move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84" name="Строка 45"/>
            <p:cNvSpPr>
              <a:spLocks noChangeShapeType="1"/>
            </p:cNvSpPr>
            <p:nvPr userDrawn="1"/>
          </p:nvSpPr>
          <p:spPr bwMode="auto">
            <a:xfrm flipH="1">
              <a:off x="11669712" y="6858762"/>
              <a:ext cx="158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0" name="Полилиния 46"/>
            <p:cNvSpPr>
              <a:spLocks/>
            </p:cNvSpPr>
            <p:nvPr userDrawn="1"/>
          </p:nvSpPr>
          <p:spPr bwMode="auto">
            <a:xfrm flipH="1">
              <a:off x="11647495" y="5031055"/>
              <a:ext cx="90488" cy="1827707"/>
            </a:xfrm>
            <a:custGeom>
              <a:avLst/>
              <a:gdLst>
                <a:gd name="T0" fmla="*/ 18 w 24"/>
                <a:gd name="T1" fmla="*/ 485 h 485"/>
                <a:gd name="T2" fmla="*/ 24 w 24"/>
                <a:gd name="T3" fmla="*/ 0 h 485"/>
                <a:gd name="T4" fmla="*/ 20 w 24"/>
                <a:gd name="T5" fmla="*/ 0 h 485"/>
                <a:gd name="T6" fmla="*/ 14 w 24"/>
                <a:gd name="T7" fmla="*/ 48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485">
                  <a:moveTo>
                    <a:pt x="18" y="485"/>
                  </a:moveTo>
                  <a:cubicBezTo>
                    <a:pt x="12" y="372"/>
                    <a:pt x="3" y="131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130"/>
                    <a:pt x="9" y="372"/>
                    <a:pt x="14" y="485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41" name="Полилиния 47"/>
            <p:cNvSpPr>
              <a:spLocks/>
            </p:cNvSpPr>
            <p:nvPr userDrawn="1"/>
          </p:nvSpPr>
          <p:spPr bwMode="auto">
            <a:xfrm flipH="1">
              <a:off x="11123612" y="4545148"/>
              <a:ext cx="787412" cy="578007"/>
            </a:xfrm>
            <a:custGeom>
              <a:avLst/>
              <a:gdLst>
                <a:gd name="T0" fmla="*/ 36 w 174"/>
                <a:gd name="T1" fmla="*/ 3 h 129"/>
                <a:gd name="T2" fmla="*/ 81 w 174"/>
                <a:gd name="T3" fmla="*/ 30 h 129"/>
                <a:gd name="T4" fmla="*/ 130 w 174"/>
                <a:gd name="T5" fmla="*/ 32 h 129"/>
                <a:gd name="T6" fmla="*/ 55 w 174"/>
                <a:gd name="T7" fmla="*/ 120 h 129"/>
                <a:gd name="T8" fmla="*/ 6 w 174"/>
                <a:gd name="T9" fmla="*/ 66 h 129"/>
                <a:gd name="T10" fmla="*/ 36 w 174"/>
                <a:gd name="T11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" h="129">
                  <a:moveTo>
                    <a:pt x="36" y="3"/>
                  </a:moveTo>
                  <a:cubicBezTo>
                    <a:pt x="61" y="0"/>
                    <a:pt x="75" y="12"/>
                    <a:pt x="81" y="30"/>
                  </a:cubicBezTo>
                  <a:cubicBezTo>
                    <a:pt x="101" y="21"/>
                    <a:pt x="122" y="23"/>
                    <a:pt x="130" y="32"/>
                  </a:cubicBezTo>
                  <a:cubicBezTo>
                    <a:pt x="174" y="81"/>
                    <a:pt x="89" y="129"/>
                    <a:pt x="55" y="120"/>
                  </a:cubicBezTo>
                  <a:cubicBezTo>
                    <a:pt x="40" y="121"/>
                    <a:pt x="12" y="91"/>
                    <a:pt x="6" y="66"/>
                  </a:cubicBezTo>
                  <a:cubicBezTo>
                    <a:pt x="0" y="34"/>
                    <a:pt x="21" y="5"/>
                    <a:pt x="3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42" name="Полилиния 48"/>
            <p:cNvSpPr>
              <a:spLocks/>
            </p:cNvSpPr>
            <p:nvPr userDrawn="1"/>
          </p:nvSpPr>
          <p:spPr bwMode="auto">
            <a:xfrm flipH="1">
              <a:off x="11226801" y="4707117"/>
              <a:ext cx="762012" cy="460500"/>
            </a:xfrm>
            <a:custGeom>
              <a:avLst/>
              <a:gdLst>
                <a:gd name="T0" fmla="*/ 4 w 200"/>
                <a:gd name="T1" fmla="*/ 25 h 122"/>
                <a:gd name="T2" fmla="*/ 77 w 200"/>
                <a:gd name="T3" fmla="*/ 97 h 122"/>
                <a:gd name="T4" fmla="*/ 83 w 200"/>
                <a:gd name="T5" fmla="*/ 55 h 122"/>
                <a:gd name="T6" fmla="*/ 112 w 200"/>
                <a:gd name="T7" fmla="*/ 2 h 122"/>
                <a:gd name="T8" fmla="*/ 94 w 200"/>
                <a:gd name="T9" fmla="*/ 101 h 122"/>
                <a:gd name="T10" fmla="*/ 131 w 200"/>
                <a:gd name="T11" fmla="*/ 78 h 122"/>
                <a:gd name="T12" fmla="*/ 191 w 200"/>
                <a:gd name="T13" fmla="*/ 67 h 122"/>
                <a:gd name="T14" fmla="*/ 83 w 200"/>
                <a:gd name="T15" fmla="*/ 115 h 122"/>
                <a:gd name="T16" fmla="*/ 81 w 200"/>
                <a:gd name="T17" fmla="*/ 116 h 122"/>
                <a:gd name="T18" fmla="*/ 79 w 200"/>
                <a:gd name="T19" fmla="*/ 114 h 122"/>
                <a:gd name="T20" fmla="*/ 32 w 200"/>
                <a:gd name="T21" fmla="*/ 79 h 122"/>
                <a:gd name="T22" fmla="*/ 4 w 200"/>
                <a:gd name="T23" fmla="*/ 2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22">
                  <a:moveTo>
                    <a:pt x="4" y="25"/>
                  </a:moveTo>
                  <a:cubicBezTo>
                    <a:pt x="19" y="12"/>
                    <a:pt x="62" y="67"/>
                    <a:pt x="77" y="97"/>
                  </a:cubicBezTo>
                  <a:cubicBezTo>
                    <a:pt x="78" y="84"/>
                    <a:pt x="79" y="68"/>
                    <a:pt x="83" y="55"/>
                  </a:cubicBezTo>
                  <a:cubicBezTo>
                    <a:pt x="91" y="23"/>
                    <a:pt x="106" y="0"/>
                    <a:pt x="112" y="2"/>
                  </a:cubicBezTo>
                  <a:cubicBezTo>
                    <a:pt x="130" y="7"/>
                    <a:pt x="110" y="70"/>
                    <a:pt x="94" y="101"/>
                  </a:cubicBezTo>
                  <a:cubicBezTo>
                    <a:pt x="104" y="93"/>
                    <a:pt x="118" y="84"/>
                    <a:pt x="131" y="78"/>
                  </a:cubicBezTo>
                  <a:cubicBezTo>
                    <a:pt x="161" y="64"/>
                    <a:pt x="189" y="62"/>
                    <a:pt x="191" y="67"/>
                  </a:cubicBezTo>
                  <a:cubicBezTo>
                    <a:pt x="200" y="90"/>
                    <a:pt x="97" y="122"/>
                    <a:pt x="83" y="115"/>
                  </a:cubicBezTo>
                  <a:cubicBezTo>
                    <a:pt x="82" y="116"/>
                    <a:pt x="82" y="116"/>
                    <a:pt x="81" y="116"/>
                  </a:cubicBezTo>
                  <a:cubicBezTo>
                    <a:pt x="80" y="116"/>
                    <a:pt x="80" y="115"/>
                    <a:pt x="79" y="114"/>
                  </a:cubicBezTo>
                  <a:cubicBezTo>
                    <a:pt x="71" y="112"/>
                    <a:pt x="47" y="95"/>
                    <a:pt x="32" y="79"/>
                  </a:cubicBezTo>
                  <a:cubicBezTo>
                    <a:pt x="10" y="54"/>
                    <a:pt x="0" y="29"/>
                    <a:pt x="4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43" name="Полилиния 49"/>
            <p:cNvSpPr>
              <a:spLocks/>
            </p:cNvSpPr>
            <p:nvPr userDrawn="1"/>
          </p:nvSpPr>
          <p:spPr bwMode="auto">
            <a:xfrm flipH="1">
              <a:off x="11399841" y="6010807"/>
              <a:ext cx="604846" cy="466852"/>
            </a:xfrm>
            <a:custGeom>
              <a:avLst/>
              <a:gdLst>
                <a:gd name="T0" fmla="*/ 28 w 159"/>
                <a:gd name="T1" fmla="*/ 9 h 124"/>
                <a:gd name="T2" fmla="*/ 82 w 159"/>
                <a:gd name="T3" fmla="*/ 89 h 124"/>
                <a:gd name="T4" fmla="*/ 159 w 159"/>
                <a:gd name="T5" fmla="*/ 30 h 124"/>
                <a:gd name="T6" fmla="*/ 79 w 159"/>
                <a:gd name="T7" fmla="*/ 107 h 124"/>
                <a:gd name="T8" fmla="*/ 78 w 159"/>
                <a:gd name="T9" fmla="*/ 109 h 124"/>
                <a:gd name="T10" fmla="*/ 28 w 159"/>
                <a:gd name="T1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24">
                  <a:moveTo>
                    <a:pt x="28" y="9"/>
                  </a:moveTo>
                  <a:cubicBezTo>
                    <a:pt x="49" y="16"/>
                    <a:pt x="79" y="60"/>
                    <a:pt x="82" y="89"/>
                  </a:cubicBezTo>
                  <a:cubicBezTo>
                    <a:pt x="102" y="59"/>
                    <a:pt x="159" y="8"/>
                    <a:pt x="159" y="30"/>
                  </a:cubicBezTo>
                  <a:cubicBezTo>
                    <a:pt x="158" y="59"/>
                    <a:pt x="105" y="116"/>
                    <a:pt x="79" y="107"/>
                  </a:cubicBezTo>
                  <a:cubicBezTo>
                    <a:pt x="78" y="108"/>
                    <a:pt x="78" y="108"/>
                    <a:pt x="78" y="109"/>
                  </a:cubicBezTo>
                  <a:cubicBezTo>
                    <a:pt x="65" y="124"/>
                    <a:pt x="0" y="0"/>
                    <a:pt x="28" y="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46" name="Полилиния 10"/>
            <p:cNvSpPr>
              <a:spLocks/>
            </p:cNvSpPr>
            <p:nvPr userDrawn="1"/>
          </p:nvSpPr>
          <p:spPr bwMode="auto">
            <a:xfrm flipH="1">
              <a:off x="11901499" y="4591197"/>
              <a:ext cx="88901" cy="76221"/>
            </a:xfrm>
            <a:custGeom>
              <a:avLst/>
              <a:gdLst>
                <a:gd name="T0" fmla="*/ 16 w 36"/>
                <a:gd name="T1" fmla="*/ 0 h 31"/>
                <a:gd name="T2" fmla="*/ 6 w 36"/>
                <a:gd name="T3" fmla="*/ 4 h 31"/>
                <a:gd name="T4" fmla="*/ 8 w 36"/>
                <a:gd name="T5" fmla="*/ 26 h 31"/>
                <a:gd name="T6" fmla="*/ 20 w 36"/>
                <a:gd name="T7" fmla="*/ 31 h 31"/>
                <a:gd name="T8" fmla="*/ 30 w 36"/>
                <a:gd name="T9" fmla="*/ 27 h 31"/>
                <a:gd name="T10" fmla="*/ 28 w 36"/>
                <a:gd name="T11" fmla="*/ 5 h 31"/>
                <a:gd name="T12" fmla="*/ 16 w 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47" name="Полилиния 16"/>
            <p:cNvSpPr>
              <a:spLocks/>
            </p:cNvSpPr>
            <p:nvPr userDrawn="1"/>
          </p:nvSpPr>
          <p:spPr bwMode="auto">
            <a:xfrm flipH="1">
              <a:off x="11963412" y="4051301"/>
              <a:ext cx="125415" cy="125447"/>
            </a:xfrm>
            <a:custGeom>
              <a:avLst/>
              <a:gdLst>
                <a:gd name="T0" fmla="*/ 51 w 51"/>
                <a:gd name="T1" fmla="*/ 25 h 51"/>
                <a:gd name="T2" fmla="*/ 42 w 51"/>
                <a:gd name="T3" fmla="*/ 20 h 51"/>
                <a:gd name="T4" fmla="*/ 46 w 51"/>
                <a:gd name="T5" fmla="*/ 11 h 51"/>
                <a:gd name="T6" fmla="*/ 39 w 51"/>
                <a:gd name="T7" fmla="*/ 11 h 51"/>
                <a:gd name="T8" fmla="*/ 38 w 51"/>
                <a:gd name="T9" fmla="*/ 4 h 51"/>
                <a:gd name="T10" fmla="*/ 32 w 51"/>
                <a:gd name="T11" fmla="*/ 7 h 51"/>
                <a:gd name="T12" fmla="*/ 28 w 51"/>
                <a:gd name="T13" fmla="*/ 0 h 51"/>
                <a:gd name="T14" fmla="*/ 23 w 51"/>
                <a:gd name="T15" fmla="*/ 5 h 51"/>
                <a:gd name="T16" fmla="*/ 18 w 51"/>
                <a:gd name="T17" fmla="*/ 1 h 51"/>
                <a:gd name="T18" fmla="*/ 16 w 51"/>
                <a:gd name="T19" fmla="*/ 9 h 51"/>
                <a:gd name="T20" fmla="*/ 8 w 51"/>
                <a:gd name="T21" fmla="*/ 7 h 51"/>
                <a:gd name="T22" fmla="*/ 10 w 51"/>
                <a:gd name="T23" fmla="*/ 16 h 51"/>
                <a:gd name="T24" fmla="*/ 1 w 51"/>
                <a:gd name="T25" fmla="*/ 18 h 51"/>
                <a:gd name="T26" fmla="*/ 4 w 51"/>
                <a:gd name="T27" fmla="*/ 22 h 51"/>
                <a:gd name="T28" fmla="*/ 0 w 51"/>
                <a:gd name="T29" fmla="*/ 26 h 51"/>
                <a:gd name="T30" fmla="*/ 9 w 51"/>
                <a:gd name="T31" fmla="*/ 31 h 51"/>
                <a:gd name="T32" fmla="*/ 4 w 51"/>
                <a:gd name="T33" fmla="*/ 40 h 51"/>
                <a:gd name="T34" fmla="*/ 12 w 51"/>
                <a:gd name="T35" fmla="*/ 40 h 51"/>
                <a:gd name="T36" fmla="*/ 12 w 51"/>
                <a:gd name="T37" fmla="*/ 47 h 51"/>
                <a:gd name="T38" fmla="*/ 19 w 51"/>
                <a:gd name="T39" fmla="*/ 44 h 51"/>
                <a:gd name="T40" fmla="*/ 22 w 51"/>
                <a:gd name="T41" fmla="*/ 51 h 51"/>
                <a:gd name="T42" fmla="*/ 27 w 51"/>
                <a:gd name="T43" fmla="*/ 46 h 51"/>
                <a:gd name="T44" fmla="*/ 32 w 51"/>
                <a:gd name="T45" fmla="*/ 50 h 51"/>
                <a:gd name="T46" fmla="*/ 35 w 51"/>
                <a:gd name="T47" fmla="*/ 42 h 51"/>
                <a:gd name="T48" fmla="*/ 43 w 51"/>
                <a:gd name="T49" fmla="*/ 44 h 51"/>
                <a:gd name="T50" fmla="*/ 41 w 51"/>
                <a:gd name="T51" fmla="*/ 36 h 51"/>
                <a:gd name="T52" fmla="*/ 49 w 51"/>
                <a:gd name="T53" fmla="*/ 34 h 51"/>
                <a:gd name="T54" fmla="*/ 46 w 51"/>
                <a:gd name="T55" fmla="*/ 29 h 51"/>
                <a:gd name="T56" fmla="*/ 51 w 51"/>
                <a:gd name="T57" fmla="*/ 2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091" name="Полилиния 18"/>
            <p:cNvSpPr>
              <a:spLocks/>
            </p:cNvSpPr>
            <p:nvPr userDrawn="1"/>
          </p:nvSpPr>
          <p:spPr bwMode="auto">
            <a:xfrm flipH="1">
              <a:off x="11836637" y="5670550"/>
              <a:ext cx="154425" cy="154425"/>
            </a:xfrm>
            <a:custGeom>
              <a:avLst/>
              <a:gdLst>
                <a:gd name="T0" fmla="*/ 184861090 w 129"/>
                <a:gd name="T1" fmla="*/ 105829828 h 130"/>
                <a:gd name="T2" fmla="*/ 170530690 w 129"/>
                <a:gd name="T3" fmla="*/ 90308928 h 130"/>
                <a:gd name="T4" fmla="*/ 183428170 w 129"/>
                <a:gd name="T5" fmla="*/ 74786840 h 130"/>
                <a:gd name="T6" fmla="*/ 147602767 w 129"/>
                <a:gd name="T7" fmla="*/ 63498372 h 130"/>
                <a:gd name="T8" fmla="*/ 159066130 w 129"/>
                <a:gd name="T9" fmla="*/ 28221763 h 130"/>
                <a:gd name="T10" fmla="*/ 133272366 w 129"/>
                <a:gd name="T11" fmla="*/ 32454196 h 130"/>
                <a:gd name="T12" fmla="*/ 126106567 w 129"/>
                <a:gd name="T13" fmla="*/ 7054847 h 130"/>
                <a:gd name="T14" fmla="*/ 103178645 w 129"/>
                <a:gd name="T15" fmla="*/ 22576935 h 130"/>
                <a:gd name="T16" fmla="*/ 87415324 w 129"/>
                <a:gd name="T17" fmla="*/ 1411207 h 130"/>
                <a:gd name="T18" fmla="*/ 73084923 w 129"/>
                <a:gd name="T19" fmla="*/ 21165728 h 130"/>
                <a:gd name="T20" fmla="*/ 51588724 w 129"/>
                <a:gd name="T21" fmla="*/ 9877261 h 130"/>
                <a:gd name="T22" fmla="*/ 47289963 w 129"/>
                <a:gd name="T23" fmla="*/ 39510230 h 130"/>
                <a:gd name="T24" fmla="*/ 18629162 w 129"/>
                <a:gd name="T25" fmla="*/ 36687816 h 130"/>
                <a:gd name="T26" fmla="*/ 30093722 w 129"/>
                <a:gd name="T27" fmla="*/ 66320786 h 130"/>
                <a:gd name="T28" fmla="*/ 0 w 129"/>
                <a:gd name="T29" fmla="*/ 79020460 h 130"/>
                <a:gd name="T30" fmla="*/ 14330401 w 129"/>
                <a:gd name="T31" fmla="*/ 94541361 h 130"/>
                <a:gd name="T32" fmla="*/ 1432920 w 129"/>
                <a:gd name="T33" fmla="*/ 110063449 h 130"/>
                <a:gd name="T34" fmla="*/ 37258323 w 129"/>
                <a:gd name="T35" fmla="*/ 121351917 h 130"/>
                <a:gd name="T36" fmla="*/ 25794960 w 129"/>
                <a:gd name="T37" fmla="*/ 156628526 h 130"/>
                <a:gd name="T38" fmla="*/ 51588724 w 129"/>
                <a:gd name="T39" fmla="*/ 152396093 h 130"/>
                <a:gd name="T40" fmla="*/ 58754523 w 129"/>
                <a:gd name="T41" fmla="*/ 177794254 h 130"/>
                <a:gd name="T42" fmla="*/ 81682445 w 129"/>
                <a:gd name="T43" fmla="*/ 162273354 h 130"/>
                <a:gd name="T44" fmla="*/ 98878687 w 129"/>
                <a:gd name="T45" fmla="*/ 183439082 h 130"/>
                <a:gd name="T46" fmla="*/ 111776167 w 129"/>
                <a:gd name="T47" fmla="*/ 163684561 h 130"/>
                <a:gd name="T48" fmla="*/ 133272366 w 129"/>
                <a:gd name="T49" fmla="*/ 174973028 h 130"/>
                <a:gd name="T50" fmla="*/ 137571127 w 129"/>
                <a:gd name="T51" fmla="*/ 145340058 h 130"/>
                <a:gd name="T52" fmla="*/ 166231928 w 129"/>
                <a:gd name="T53" fmla="*/ 146751265 h 130"/>
                <a:gd name="T54" fmla="*/ 154767369 w 129"/>
                <a:gd name="T55" fmla="*/ 118529503 h 130"/>
                <a:gd name="T56" fmla="*/ 184861090 w 129"/>
                <a:gd name="T57" fmla="*/ 105829828 h 13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27" name="Группа 61"/>
          <p:cNvGrpSpPr>
            <a:grpSpLocks/>
          </p:cNvGrpSpPr>
          <p:nvPr userDrawn="1"/>
        </p:nvGrpSpPr>
        <p:grpSpPr bwMode="auto">
          <a:xfrm>
            <a:off x="44450" y="1370013"/>
            <a:ext cx="1198563" cy="5487987"/>
            <a:chOff x="44450" y="1370013"/>
            <a:chExt cx="1198563" cy="5487987"/>
          </a:xfrm>
        </p:grpSpPr>
        <p:sp>
          <p:nvSpPr>
            <p:cNvPr id="1033" name="Полилиния 5"/>
            <p:cNvSpPr>
              <a:spLocks/>
            </p:cNvSpPr>
            <p:nvPr userDrawn="1"/>
          </p:nvSpPr>
          <p:spPr bwMode="auto">
            <a:xfrm flipH="1">
              <a:off x="277813" y="6858000"/>
              <a:ext cx="12700" cy="0"/>
            </a:xfrm>
            <a:custGeom>
              <a:avLst/>
              <a:gdLst>
                <a:gd name="T0" fmla="*/ 20161250 w 8"/>
                <a:gd name="T1" fmla="*/ 0 w 8"/>
                <a:gd name="T2" fmla="*/ 20161250 w 8"/>
                <a:gd name="T3" fmla="*/ 0 60000 65536"/>
                <a:gd name="T4" fmla="*/ 0 60000 65536"/>
                <a:gd name="T5" fmla="*/ 0 60000 65536"/>
              </a:gdLst>
              <a:ahLst/>
              <a:cxnLst>
                <a:cxn ang="T3">
                  <a:pos x="T0" y="0"/>
                </a:cxn>
                <a:cxn ang="T4">
                  <a:pos x="T1" y="0"/>
                </a:cxn>
                <a:cxn ang="T5">
                  <a:pos x="T2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4" name="Строка 6"/>
            <p:cNvSpPr>
              <a:spLocks noChangeShapeType="1"/>
            </p:cNvSpPr>
            <p:nvPr userDrawn="1"/>
          </p:nvSpPr>
          <p:spPr bwMode="auto">
            <a:xfrm>
              <a:off x="277813" y="6858000"/>
              <a:ext cx="127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" name="Полилиния 7"/>
            <p:cNvSpPr>
              <a:spLocks/>
            </p:cNvSpPr>
            <p:nvPr userDrawn="1"/>
          </p:nvSpPr>
          <p:spPr bwMode="auto">
            <a:xfrm flipH="1">
              <a:off x="117475" y="5873750"/>
              <a:ext cx="173038" cy="984250"/>
            </a:xfrm>
            <a:custGeom>
              <a:avLst/>
              <a:gdLst>
                <a:gd name="T0" fmla="*/ 0 w 70"/>
                <a:gd name="T1" fmla="*/ 402 h 402"/>
                <a:gd name="T2" fmla="*/ 0 w 70"/>
                <a:gd name="T3" fmla="*/ 1 h 402"/>
                <a:gd name="T4" fmla="*/ 4 w 70"/>
                <a:gd name="T5" fmla="*/ 0 h 402"/>
                <a:gd name="T6" fmla="*/ 5 w 70"/>
                <a:gd name="T7" fmla="*/ 40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402">
                  <a:moveTo>
                    <a:pt x="0" y="402"/>
                  </a:moveTo>
                  <a:cubicBezTo>
                    <a:pt x="66" y="232"/>
                    <a:pt x="1" y="4"/>
                    <a:pt x="0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2"/>
                    <a:pt x="70" y="231"/>
                    <a:pt x="5" y="402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2" name="Полилиния 8"/>
            <p:cNvSpPr>
              <a:spLocks/>
            </p:cNvSpPr>
            <p:nvPr userDrawn="1"/>
          </p:nvSpPr>
          <p:spPr bwMode="auto">
            <a:xfrm flipH="1">
              <a:off x="79375" y="3760788"/>
              <a:ext cx="87313" cy="76200"/>
            </a:xfrm>
            <a:custGeom>
              <a:avLst/>
              <a:gdLst>
                <a:gd name="T0" fmla="*/ 21 w 36"/>
                <a:gd name="T1" fmla="*/ 29 h 31"/>
                <a:gd name="T2" fmla="*/ 1 w 36"/>
                <a:gd name="T3" fmla="*/ 19 h 31"/>
                <a:gd name="T4" fmla="*/ 16 w 36"/>
                <a:gd name="T5" fmla="*/ 2 h 31"/>
                <a:gd name="T6" fmla="*/ 35 w 36"/>
                <a:gd name="T7" fmla="*/ 13 h 31"/>
                <a:gd name="T8" fmla="*/ 21 w 36"/>
                <a:gd name="T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1">
                  <a:moveTo>
                    <a:pt x="21" y="29"/>
                  </a:moveTo>
                  <a:cubicBezTo>
                    <a:pt x="11" y="31"/>
                    <a:pt x="3" y="26"/>
                    <a:pt x="1" y="19"/>
                  </a:cubicBezTo>
                  <a:cubicBezTo>
                    <a:pt x="0" y="11"/>
                    <a:pt x="7" y="4"/>
                    <a:pt x="16" y="2"/>
                  </a:cubicBezTo>
                  <a:cubicBezTo>
                    <a:pt x="25" y="0"/>
                    <a:pt x="34" y="5"/>
                    <a:pt x="35" y="13"/>
                  </a:cubicBezTo>
                  <a:cubicBezTo>
                    <a:pt x="36" y="20"/>
                    <a:pt x="30" y="28"/>
                    <a:pt x="21" y="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037" name="Полилиния 12"/>
            <p:cNvSpPr>
              <a:spLocks/>
            </p:cNvSpPr>
            <p:nvPr userDrawn="1"/>
          </p:nvSpPr>
          <p:spPr bwMode="auto">
            <a:xfrm flipH="1">
              <a:off x="241300" y="4100513"/>
              <a:ext cx="88900" cy="76200"/>
            </a:xfrm>
            <a:custGeom>
              <a:avLst/>
              <a:gdLst>
                <a:gd name="T0" fmla="*/ 97570219 w 36"/>
                <a:gd name="T1" fmla="*/ 0 h 31"/>
                <a:gd name="T2" fmla="*/ 36589758 w 36"/>
                <a:gd name="T3" fmla="*/ 24167690 h 31"/>
                <a:gd name="T4" fmla="*/ 48786344 w 36"/>
                <a:gd name="T5" fmla="*/ 157094903 h 31"/>
                <a:gd name="T6" fmla="*/ 121963392 w 36"/>
                <a:gd name="T7" fmla="*/ 187304516 h 31"/>
                <a:gd name="T8" fmla="*/ 182943853 w 36"/>
                <a:gd name="T9" fmla="*/ 163136826 h 31"/>
                <a:gd name="T10" fmla="*/ 170747267 w 36"/>
                <a:gd name="T11" fmla="*/ 30209613 h 31"/>
                <a:gd name="T12" fmla="*/ 97570219 w 36"/>
                <a:gd name="T13" fmla="*/ 0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6" h="31">
                  <a:moveTo>
                    <a:pt x="16" y="0"/>
                  </a:moveTo>
                  <a:cubicBezTo>
                    <a:pt x="12" y="0"/>
                    <a:pt x="9" y="1"/>
                    <a:pt x="6" y="4"/>
                  </a:cubicBezTo>
                  <a:cubicBezTo>
                    <a:pt x="0" y="9"/>
                    <a:pt x="1" y="19"/>
                    <a:pt x="8" y="26"/>
                  </a:cubicBezTo>
                  <a:cubicBezTo>
                    <a:pt x="11" y="29"/>
                    <a:pt x="16" y="31"/>
                    <a:pt x="20" y="31"/>
                  </a:cubicBezTo>
                  <a:cubicBezTo>
                    <a:pt x="24" y="31"/>
                    <a:pt x="27" y="30"/>
                    <a:pt x="30" y="27"/>
                  </a:cubicBezTo>
                  <a:cubicBezTo>
                    <a:pt x="36" y="21"/>
                    <a:pt x="35" y="11"/>
                    <a:pt x="28" y="5"/>
                  </a:cubicBezTo>
                  <a:cubicBezTo>
                    <a:pt x="25" y="1"/>
                    <a:pt x="20" y="0"/>
                    <a:pt x="1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8" name="Полилиния 13"/>
            <p:cNvSpPr>
              <a:spLocks/>
            </p:cNvSpPr>
            <p:nvPr userDrawn="1"/>
          </p:nvSpPr>
          <p:spPr bwMode="auto">
            <a:xfrm flipH="1">
              <a:off x="762001" y="4652963"/>
              <a:ext cx="88900" cy="85725"/>
            </a:xfrm>
            <a:custGeom>
              <a:avLst/>
              <a:gdLst>
                <a:gd name="T0" fmla="*/ 170747267 w 36"/>
                <a:gd name="T1" fmla="*/ 41993004 h 35"/>
                <a:gd name="T2" fmla="*/ 182943853 w 36"/>
                <a:gd name="T3" fmla="*/ 173970315 h 35"/>
                <a:gd name="T4" fmla="*/ 48786344 w 36"/>
                <a:gd name="T5" fmla="*/ 161973714 h 35"/>
                <a:gd name="T6" fmla="*/ 36589758 w 36"/>
                <a:gd name="T7" fmla="*/ 29993953 h 35"/>
                <a:gd name="T8" fmla="*/ 170747267 w 36"/>
                <a:gd name="T9" fmla="*/ 41993004 h 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" h="35">
                  <a:moveTo>
                    <a:pt x="28" y="7"/>
                  </a:moveTo>
                  <a:cubicBezTo>
                    <a:pt x="35" y="13"/>
                    <a:pt x="36" y="23"/>
                    <a:pt x="30" y="29"/>
                  </a:cubicBezTo>
                  <a:cubicBezTo>
                    <a:pt x="24" y="35"/>
                    <a:pt x="14" y="34"/>
                    <a:pt x="8" y="27"/>
                  </a:cubicBezTo>
                  <a:cubicBezTo>
                    <a:pt x="1" y="21"/>
                    <a:pt x="0" y="11"/>
                    <a:pt x="6" y="5"/>
                  </a:cubicBezTo>
                  <a:cubicBezTo>
                    <a:pt x="12" y="0"/>
                    <a:pt x="22" y="0"/>
                    <a:pt x="28" y="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Полилиния 14"/>
            <p:cNvSpPr>
              <a:spLocks/>
            </p:cNvSpPr>
            <p:nvPr userDrawn="1"/>
          </p:nvSpPr>
          <p:spPr bwMode="auto">
            <a:xfrm flipH="1">
              <a:off x="312738" y="2260600"/>
              <a:ext cx="730250" cy="4597400"/>
            </a:xfrm>
            <a:custGeom>
              <a:avLst/>
              <a:gdLst>
                <a:gd name="T0" fmla="*/ 171 w 297"/>
                <a:gd name="T1" fmla="*/ 0 h 1879"/>
                <a:gd name="T2" fmla="*/ 168 w 297"/>
                <a:gd name="T3" fmla="*/ 3 h 1879"/>
                <a:gd name="T4" fmla="*/ 264 w 297"/>
                <a:gd name="T5" fmla="*/ 422 h 1879"/>
                <a:gd name="T6" fmla="*/ 222 w 297"/>
                <a:gd name="T7" fmla="*/ 365 h 1879"/>
                <a:gd name="T8" fmla="*/ 219 w 297"/>
                <a:gd name="T9" fmla="*/ 368 h 1879"/>
                <a:gd name="T10" fmla="*/ 264 w 297"/>
                <a:gd name="T11" fmla="*/ 428 h 1879"/>
                <a:gd name="T12" fmla="*/ 264 w 297"/>
                <a:gd name="T13" fmla="*/ 428 h 1879"/>
                <a:gd name="T14" fmla="*/ 232 w 297"/>
                <a:gd name="T15" fmla="*/ 984 h 1879"/>
                <a:gd name="T16" fmla="*/ 0 w 297"/>
                <a:gd name="T17" fmla="*/ 1879 h 1879"/>
                <a:gd name="T18" fmla="*/ 5 w 297"/>
                <a:gd name="T19" fmla="*/ 1879 h 1879"/>
                <a:gd name="T20" fmla="*/ 236 w 297"/>
                <a:gd name="T21" fmla="*/ 985 h 1879"/>
                <a:gd name="T22" fmla="*/ 171 w 297"/>
                <a:gd name="T23" fmla="*/ 0 h 1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7" h="1879">
                  <a:moveTo>
                    <a:pt x="171" y="0"/>
                  </a:moveTo>
                  <a:cubicBezTo>
                    <a:pt x="168" y="3"/>
                    <a:pt x="168" y="3"/>
                    <a:pt x="168" y="3"/>
                  </a:cubicBezTo>
                  <a:cubicBezTo>
                    <a:pt x="225" y="70"/>
                    <a:pt x="258" y="217"/>
                    <a:pt x="264" y="422"/>
                  </a:cubicBezTo>
                  <a:cubicBezTo>
                    <a:pt x="222" y="365"/>
                    <a:pt x="222" y="365"/>
                    <a:pt x="222" y="365"/>
                  </a:cubicBezTo>
                  <a:cubicBezTo>
                    <a:pt x="219" y="368"/>
                    <a:pt x="219" y="368"/>
                    <a:pt x="219" y="368"/>
                  </a:cubicBezTo>
                  <a:cubicBezTo>
                    <a:pt x="264" y="428"/>
                    <a:pt x="264" y="428"/>
                    <a:pt x="264" y="428"/>
                  </a:cubicBezTo>
                  <a:cubicBezTo>
                    <a:pt x="264" y="428"/>
                    <a:pt x="264" y="428"/>
                    <a:pt x="264" y="428"/>
                  </a:cubicBezTo>
                  <a:cubicBezTo>
                    <a:pt x="269" y="583"/>
                    <a:pt x="258" y="772"/>
                    <a:pt x="232" y="984"/>
                  </a:cubicBezTo>
                  <a:cubicBezTo>
                    <a:pt x="181" y="1404"/>
                    <a:pt x="83" y="1780"/>
                    <a:pt x="0" y="1879"/>
                  </a:cubicBezTo>
                  <a:cubicBezTo>
                    <a:pt x="5" y="1879"/>
                    <a:pt x="5" y="1879"/>
                    <a:pt x="5" y="1879"/>
                  </a:cubicBezTo>
                  <a:cubicBezTo>
                    <a:pt x="88" y="1775"/>
                    <a:pt x="185" y="1401"/>
                    <a:pt x="236" y="985"/>
                  </a:cubicBezTo>
                  <a:cubicBezTo>
                    <a:pt x="297" y="487"/>
                    <a:pt x="273" y="119"/>
                    <a:pt x="17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040" name="Полилиния 15"/>
            <p:cNvSpPr>
              <a:spLocks/>
            </p:cNvSpPr>
            <p:nvPr userDrawn="1"/>
          </p:nvSpPr>
          <p:spPr bwMode="auto">
            <a:xfrm flipH="1">
              <a:off x="273050" y="6858000"/>
              <a:ext cx="9525" cy="0"/>
            </a:xfrm>
            <a:custGeom>
              <a:avLst/>
              <a:gdLst>
                <a:gd name="T0" fmla="*/ 15120938 w 6"/>
                <a:gd name="T1" fmla="*/ 0 w 6"/>
                <a:gd name="T2" fmla="*/ 15120938 w 6"/>
                <a:gd name="T3" fmla="*/ 0 60000 65536"/>
                <a:gd name="T4" fmla="*/ 0 60000 65536"/>
                <a:gd name="T5" fmla="*/ 0 60000 65536"/>
              </a:gdLst>
              <a:ahLst/>
              <a:cxnLst>
                <a:cxn ang="T3">
                  <a:pos x="T0" y="0"/>
                </a:cxn>
                <a:cxn ang="T4">
                  <a:pos x="T1" y="0"/>
                </a:cxn>
                <a:cxn ang="T5">
                  <a:pos x="T2" y="0"/>
                </a:cxn>
              </a:cxnLst>
              <a:rect l="0" t="0" r="r" b="b"/>
              <a:pathLst>
                <a:path w="6">
                  <a:moveTo>
                    <a:pt x="6" y="0"/>
                  </a:move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1" name="Строка 14"/>
            <p:cNvSpPr>
              <a:spLocks noChangeShapeType="1"/>
            </p:cNvSpPr>
            <p:nvPr userDrawn="1"/>
          </p:nvSpPr>
          <p:spPr bwMode="auto">
            <a:xfrm>
              <a:off x="273050" y="6858000"/>
              <a:ext cx="95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2" name="Полилиния 17"/>
            <p:cNvSpPr>
              <a:spLocks/>
            </p:cNvSpPr>
            <p:nvPr userDrawn="1"/>
          </p:nvSpPr>
          <p:spPr bwMode="auto">
            <a:xfrm flipH="1">
              <a:off x="273050" y="3594100"/>
              <a:ext cx="554038" cy="3263900"/>
            </a:xfrm>
            <a:custGeom>
              <a:avLst/>
              <a:gdLst>
                <a:gd name="T0" fmla="*/ 1340003694 w 225"/>
                <a:gd name="T1" fmla="*/ 2147483647 h 1334"/>
                <a:gd name="T2" fmla="*/ 879189359 w 225"/>
                <a:gd name="T3" fmla="*/ 2147483647 h 1334"/>
                <a:gd name="T4" fmla="*/ 0 w 225"/>
                <a:gd name="T5" fmla="*/ 5987079 h 1334"/>
                <a:gd name="T6" fmla="*/ 24254552 w 225"/>
                <a:gd name="T7" fmla="*/ 0 h 1334"/>
                <a:gd name="T8" fmla="*/ 903441449 w 225"/>
                <a:gd name="T9" fmla="*/ 2147483647 h 1334"/>
                <a:gd name="T10" fmla="*/ 1364258246 w 225"/>
                <a:gd name="T11" fmla="*/ 2147483647 h 13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5" h="1334">
                  <a:moveTo>
                    <a:pt x="221" y="1334"/>
                  </a:moveTo>
                  <a:cubicBezTo>
                    <a:pt x="200" y="1243"/>
                    <a:pt x="174" y="1055"/>
                    <a:pt x="145" y="843"/>
                  </a:cubicBezTo>
                  <a:cubicBezTo>
                    <a:pt x="101" y="518"/>
                    <a:pt x="52" y="149"/>
                    <a:pt x="0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5" y="148"/>
                    <a:pt x="105" y="517"/>
                    <a:pt x="149" y="842"/>
                  </a:cubicBezTo>
                  <a:cubicBezTo>
                    <a:pt x="178" y="1055"/>
                    <a:pt x="204" y="1244"/>
                    <a:pt x="225" y="1334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3" name="Полилиния 18"/>
            <p:cNvSpPr>
              <a:spLocks/>
            </p:cNvSpPr>
            <p:nvPr userDrawn="1"/>
          </p:nvSpPr>
          <p:spPr bwMode="auto">
            <a:xfrm flipH="1">
              <a:off x="133350" y="3444875"/>
              <a:ext cx="125413" cy="125412"/>
            </a:xfrm>
            <a:custGeom>
              <a:avLst/>
              <a:gdLst>
                <a:gd name="T0" fmla="*/ 308400403 w 51"/>
                <a:gd name="T1" fmla="*/ 151173100 h 51"/>
                <a:gd name="T2" fmla="*/ 253976079 w 51"/>
                <a:gd name="T3" fmla="*/ 120938972 h 51"/>
                <a:gd name="T4" fmla="*/ 278166034 w 51"/>
                <a:gd name="T5" fmla="*/ 66517541 h 51"/>
                <a:gd name="T6" fmla="*/ 235835458 w 51"/>
                <a:gd name="T7" fmla="*/ 66517541 h 51"/>
                <a:gd name="T8" fmla="*/ 229788584 w 51"/>
                <a:gd name="T9" fmla="*/ 24187303 h 51"/>
                <a:gd name="T10" fmla="*/ 193507341 w 51"/>
                <a:gd name="T11" fmla="*/ 42327780 h 51"/>
                <a:gd name="T12" fmla="*/ 169317386 w 51"/>
                <a:gd name="T13" fmla="*/ 0 h 51"/>
                <a:gd name="T14" fmla="*/ 139083017 w 51"/>
                <a:gd name="T15" fmla="*/ 30234128 h 51"/>
                <a:gd name="T16" fmla="*/ 108846189 w 51"/>
                <a:gd name="T17" fmla="*/ 6046826 h 51"/>
                <a:gd name="T18" fmla="*/ 96752441 w 51"/>
                <a:gd name="T19" fmla="*/ 54423890 h 51"/>
                <a:gd name="T20" fmla="*/ 48377450 w 51"/>
                <a:gd name="T21" fmla="*/ 42327780 h 51"/>
                <a:gd name="T22" fmla="*/ 60471198 w 51"/>
                <a:gd name="T23" fmla="*/ 96751669 h 51"/>
                <a:gd name="T24" fmla="*/ 6046874 w 51"/>
                <a:gd name="T25" fmla="*/ 108845321 h 51"/>
                <a:gd name="T26" fmla="*/ 24187495 w 51"/>
                <a:gd name="T27" fmla="*/ 133032623 h 51"/>
                <a:gd name="T28" fmla="*/ 0 w 51"/>
                <a:gd name="T29" fmla="*/ 157222385 h 51"/>
                <a:gd name="T30" fmla="*/ 54424324 w 51"/>
                <a:gd name="T31" fmla="*/ 187456513 h 51"/>
                <a:gd name="T32" fmla="*/ 24187495 w 51"/>
                <a:gd name="T33" fmla="*/ 241877944 h 51"/>
                <a:gd name="T34" fmla="*/ 72564945 w 51"/>
                <a:gd name="T35" fmla="*/ 241877944 h 51"/>
                <a:gd name="T36" fmla="*/ 72564945 w 51"/>
                <a:gd name="T37" fmla="*/ 284208183 h 51"/>
                <a:gd name="T38" fmla="*/ 114893062 w 51"/>
                <a:gd name="T39" fmla="*/ 266067706 h 51"/>
                <a:gd name="T40" fmla="*/ 133036143 w 51"/>
                <a:gd name="T41" fmla="*/ 308395485 h 51"/>
                <a:gd name="T42" fmla="*/ 163270512 w 51"/>
                <a:gd name="T43" fmla="*/ 278161357 h 51"/>
                <a:gd name="T44" fmla="*/ 193507341 w 51"/>
                <a:gd name="T45" fmla="*/ 302348660 h 51"/>
                <a:gd name="T46" fmla="*/ 211647962 w 51"/>
                <a:gd name="T47" fmla="*/ 253971595 h 51"/>
                <a:gd name="T48" fmla="*/ 260022953 w 51"/>
                <a:gd name="T49" fmla="*/ 266067706 h 51"/>
                <a:gd name="T50" fmla="*/ 247929206 w 51"/>
                <a:gd name="T51" fmla="*/ 217690641 h 51"/>
                <a:gd name="T52" fmla="*/ 296306656 w 51"/>
                <a:gd name="T53" fmla="*/ 205596990 h 51"/>
                <a:gd name="T54" fmla="*/ 278166034 w 51"/>
                <a:gd name="T55" fmla="*/ 175362862 h 51"/>
                <a:gd name="T56" fmla="*/ 308400403 w 51"/>
                <a:gd name="T57" fmla="*/ 151173100 h 51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1" h="51">
                  <a:moveTo>
                    <a:pt x="51" y="25"/>
                  </a:moveTo>
                  <a:cubicBezTo>
                    <a:pt x="51" y="23"/>
                    <a:pt x="47" y="21"/>
                    <a:pt x="42" y="20"/>
                  </a:cubicBezTo>
                  <a:cubicBezTo>
                    <a:pt x="45" y="16"/>
                    <a:pt x="47" y="13"/>
                    <a:pt x="46" y="11"/>
                  </a:cubicBezTo>
                  <a:cubicBezTo>
                    <a:pt x="45" y="10"/>
                    <a:pt x="42" y="10"/>
                    <a:pt x="39" y="11"/>
                  </a:cubicBezTo>
                  <a:cubicBezTo>
                    <a:pt x="40" y="7"/>
                    <a:pt x="40" y="5"/>
                    <a:pt x="38" y="4"/>
                  </a:cubicBezTo>
                  <a:cubicBezTo>
                    <a:pt x="37" y="3"/>
                    <a:pt x="34" y="4"/>
                    <a:pt x="32" y="7"/>
                  </a:cubicBezTo>
                  <a:cubicBezTo>
                    <a:pt x="31" y="3"/>
                    <a:pt x="30" y="1"/>
                    <a:pt x="28" y="0"/>
                  </a:cubicBezTo>
                  <a:cubicBezTo>
                    <a:pt x="26" y="0"/>
                    <a:pt x="25" y="2"/>
                    <a:pt x="23" y="5"/>
                  </a:cubicBezTo>
                  <a:cubicBezTo>
                    <a:pt x="21" y="2"/>
                    <a:pt x="20" y="1"/>
                    <a:pt x="18" y="1"/>
                  </a:cubicBezTo>
                  <a:cubicBezTo>
                    <a:pt x="16" y="2"/>
                    <a:pt x="16" y="5"/>
                    <a:pt x="16" y="9"/>
                  </a:cubicBezTo>
                  <a:cubicBezTo>
                    <a:pt x="12" y="7"/>
                    <a:pt x="9" y="6"/>
                    <a:pt x="8" y="7"/>
                  </a:cubicBezTo>
                  <a:cubicBezTo>
                    <a:pt x="7" y="8"/>
                    <a:pt x="7" y="12"/>
                    <a:pt x="10" y="16"/>
                  </a:cubicBezTo>
                  <a:cubicBezTo>
                    <a:pt x="5" y="15"/>
                    <a:pt x="2" y="16"/>
                    <a:pt x="1" y="18"/>
                  </a:cubicBezTo>
                  <a:cubicBezTo>
                    <a:pt x="1" y="19"/>
                    <a:pt x="2" y="21"/>
                    <a:pt x="4" y="22"/>
                  </a:cubicBezTo>
                  <a:cubicBezTo>
                    <a:pt x="1" y="24"/>
                    <a:pt x="0" y="25"/>
                    <a:pt x="0" y="26"/>
                  </a:cubicBezTo>
                  <a:cubicBezTo>
                    <a:pt x="0" y="28"/>
                    <a:pt x="3" y="30"/>
                    <a:pt x="9" y="31"/>
                  </a:cubicBezTo>
                  <a:cubicBezTo>
                    <a:pt x="5" y="35"/>
                    <a:pt x="3" y="38"/>
                    <a:pt x="4" y="40"/>
                  </a:cubicBezTo>
                  <a:cubicBezTo>
                    <a:pt x="5" y="41"/>
                    <a:pt x="8" y="41"/>
                    <a:pt x="12" y="40"/>
                  </a:cubicBezTo>
                  <a:cubicBezTo>
                    <a:pt x="11" y="44"/>
                    <a:pt x="11" y="47"/>
                    <a:pt x="12" y="47"/>
                  </a:cubicBezTo>
                  <a:cubicBezTo>
                    <a:pt x="13" y="48"/>
                    <a:pt x="16" y="47"/>
                    <a:pt x="19" y="44"/>
                  </a:cubicBezTo>
                  <a:cubicBezTo>
                    <a:pt x="20" y="48"/>
                    <a:pt x="21" y="51"/>
                    <a:pt x="22" y="51"/>
                  </a:cubicBezTo>
                  <a:cubicBezTo>
                    <a:pt x="24" y="51"/>
                    <a:pt x="26" y="49"/>
                    <a:pt x="27" y="46"/>
                  </a:cubicBezTo>
                  <a:cubicBezTo>
                    <a:pt x="29" y="49"/>
                    <a:pt x="31" y="50"/>
                    <a:pt x="32" y="50"/>
                  </a:cubicBezTo>
                  <a:cubicBezTo>
                    <a:pt x="34" y="49"/>
                    <a:pt x="35" y="47"/>
                    <a:pt x="35" y="42"/>
                  </a:cubicBezTo>
                  <a:cubicBezTo>
                    <a:pt x="38" y="44"/>
                    <a:pt x="41" y="45"/>
                    <a:pt x="43" y="44"/>
                  </a:cubicBezTo>
                  <a:cubicBezTo>
                    <a:pt x="44" y="43"/>
                    <a:pt x="43" y="40"/>
                    <a:pt x="41" y="36"/>
                  </a:cubicBezTo>
                  <a:cubicBezTo>
                    <a:pt x="46" y="36"/>
                    <a:pt x="49" y="35"/>
                    <a:pt x="49" y="34"/>
                  </a:cubicBezTo>
                  <a:cubicBezTo>
                    <a:pt x="50" y="32"/>
                    <a:pt x="49" y="31"/>
                    <a:pt x="46" y="29"/>
                  </a:cubicBezTo>
                  <a:cubicBezTo>
                    <a:pt x="49" y="28"/>
                    <a:pt x="51" y="26"/>
                    <a:pt x="5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Полилиния 19"/>
            <p:cNvSpPr>
              <a:spLocks/>
            </p:cNvSpPr>
            <p:nvPr userDrawn="1"/>
          </p:nvSpPr>
          <p:spPr bwMode="auto">
            <a:xfrm flipH="1">
              <a:off x="936625" y="4335463"/>
              <a:ext cx="133350" cy="131762"/>
            </a:xfrm>
            <a:custGeom>
              <a:avLst/>
              <a:gdLst>
                <a:gd name="T0" fmla="*/ 54 w 54"/>
                <a:gd name="T1" fmla="*/ 31 h 54"/>
                <a:gd name="T2" fmla="*/ 50 w 54"/>
                <a:gd name="T3" fmla="*/ 26 h 54"/>
                <a:gd name="T4" fmla="*/ 54 w 54"/>
                <a:gd name="T5" fmla="*/ 22 h 54"/>
                <a:gd name="T6" fmla="*/ 43 w 54"/>
                <a:gd name="T7" fmla="*/ 18 h 54"/>
                <a:gd name="T8" fmla="*/ 47 w 54"/>
                <a:gd name="T9" fmla="*/ 8 h 54"/>
                <a:gd name="T10" fmla="*/ 39 w 54"/>
                <a:gd name="T11" fmla="*/ 9 h 54"/>
                <a:gd name="T12" fmla="*/ 37 w 54"/>
                <a:gd name="T13" fmla="*/ 1 h 54"/>
                <a:gd name="T14" fmla="*/ 30 w 54"/>
                <a:gd name="T15" fmla="*/ 6 h 54"/>
                <a:gd name="T16" fmla="*/ 25 w 54"/>
                <a:gd name="T17" fmla="*/ 0 h 54"/>
                <a:gd name="T18" fmla="*/ 21 w 54"/>
                <a:gd name="T19" fmla="*/ 6 h 54"/>
                <a:gd name="T20" fmla="*/ 15 w 54"/>
                <a:gd name="T21" fmla="*/ 2 h 54"/>
                <a:gd name="T22" fmla="*/ 14 w 54"/>
                <a:gd name="T23" fmla="*/ 11 h 54"/>
                <a:gd name="T24" fmla="*/ 5 w 54"/>
                <a:gd name="T25" fmla="*/ 10 h 54"/>
                <a:gd name="T26" fmla="*/ 9 w 54"/>
                <a:gd name="T27" fmla="*/ 19 h 54"/>
                <a:gd name="T28" fmla="*/ 0 w 54"/>
                <a:gd name="T29" fmla="*/ 23 h 54"/>
                <a:gd name="T30" fmla="*/ 4 w 54"/>
                <a:gd name="T31" fmla="*/ 27 h 54"/>
                <a:gd name="T32" fmla="*/ 0 w 54"/>
                <a:gd name="T33" fmla="*/ 32 h 54"/>
                <a:gd name="T34" fmla="*/ 11 w 54"/>
                <a:gd name="T35" fmla="*/ 36 h 54"/>
                <a:gd name="T36" fmla="*/ 8 w 54"/>
                <a:gd name="T37" fmla="*/ 46 h 54"/>
                <a:gd name="T38" fmla="*/ 15 w 54"/>
                <a:gd name="T39" fmla="*/ 45 h 54"/>
                <a:gd name="T40" fmla="*/ 17 w 54"/>
                <a:gd name="T41" fmla="*/ 52 h 54"/>
                <a:gd name="T42" fmla="*/ 24 w 54"/>
                <a:gd name="T43" fmla="*/ 48 h 54"/>
                <a:gd name="T44" fmla="*/ 29 w 54"/>
                <a:gd name="T45" fmla="*/ 54 h 54"/>
                <a:gd name="T46" fmla="*/ 33 w 54"/>
                <a:gd name="T47" fmla="*/ 48 h 54"/>
                <a:gd name="T48" fmla="*/ 39 w 54"/>
                <a:gd name="T49" fmla="*/ 51 h 54"/>
                <a:gd name="T50" fmla="*/ 40 w 54"/>
                <a:gd name="T51" fmla="*/ 43 h 54"/>
                <a:gd name="T52" fmla="*/ 49 w 54"/>
                <a:gd name="T53" fmla="*/ 43 h 54"/>
                <a:gd name="T54" fmla="*/ 46 w 54"/>
                <a:gd name="T55" fmla="*/ 35 h 54"/>
                <a:gd name="T56" fmla="*/ 54 w 54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54">
                  <a:moveTo>
                    <a:pt x="54" y="31"/>
                  </a:moveTo>
                  <a:cubicBezTo>
                    <a:pt x="54" y="29"/>
                    <a:pt x="53" y="28"/>
                    <a:pt x="50" y="26"/>
                  </a:cubicBezTo>
                  <a:cubicBezTo>
                    <a:pt x="53" y="25"/>
                    <a:pt x="54" y="23"/>
                    <a:pt x="54" y="22"/>
                  </a:cubicBezTo>
                  <a:cubicBezTo>
                    <a:pt x="53" y="20"/>
                    <a:pt x="49" y="18"/>
                    <a:pt x="43" y="18"/>
                  </a:cubicBezTo>
                  <a:cubicBezTo>
                    <a:pt x="47" y="13"/>
                    <a:pt x="48" y="9"/>
                    <a:pt x="47" y="8"/>
                  </a:cubicBezTo>
                  <a:cubicBezTo>
                    <a:pt x="45" y="7"/>
                    <a:pt x="43" y="7"/>
                    <a:pt x="39" y="9"/>
                  </a:cubicBezTo>
                  <a:cubicBezTo>
                    <a:pt x="39" y="5"/>
                    <a:pt x="39" y="2"/>
                    <a:pt x="37" y="1"/>
                  </a:cubicBezTo>
                  <a:cubicBezTo>
                    <a:pt x="35" y="1"/>
                    <a:pt x="33" y="3"/>
                    <a:pt x="30" y="6"/>
                  </a:cubicBezTo>
                  <a:cubicBezTo>
                    <a:pt x="29" y="2"/>
                    <a:pt x="27" y="0"/>
                    <a:pt x="25" y="0"/>
                  </a:cubicBezTo>
                  <a:cubicBezTo>
                    <a:pt x="24" y="0"/>
                    <a:pt x="22" y="2"/>
                    <a:pt x="21" y="6"/>
                  </a:cubicBezTo>
                  <a:cubicBezTo>
                    <a:pt x="19" y="3"/>
                    <a:pt x="16" y="2"/>
                    <a:pt x="15" y="2"/>
                  </a:cubicBezTo>
                  <a:cubicBezTo>
                    <a:pt x="13" y="3"/>
                    <a:pt x="13" y="6"/>
                    <a:pt x="14" y="11"/>
                  </a:cubicBezTo>
                  <a:cubicBezTo>
                    <a:pt x="10" y="9"/>
                    <a:pt x="6" y="9"/>
                    <a:pt x="5" y="10"/>
                  </a:cubicBezTo>
                  <a:cubicBezTo>
                    <a:pt x="4" y="12"/>
                    <a:pt x="5" y="15"/>
                    <a:pt x="9" y="19"/>
                  </a:cubicBezTo>
                  <a:cubicBezTo>
                    <a:pt x="4" y="20"/>
                    <a:pt x="0" y="21"/>
                    <a:pt x="0" y="23"/>
                  </a:cubicBezTo>
                  <a:cubicBezTo>
                    <a:pt x="0" y="24"/>
                    <a:pt x="1" y="26"/>
                    <a:pt x="4" y="27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1" y="34"/>
                    <a:pt x="5" y="35"/>
                    <a:pt x="11" y="36"/>
                  </a:cubicBezTo>
                  <a:cubicBezTo>
                    <a:pt x="7" y="41"/>
                    <a:pt x="6" y="45"/>
                    <a:pt x="8" y="46"/>
                  </a:cubicBezTo>
                  <a:cubicBezTo>
                    <a:pt x="9" y="47"/>
                    <a:pt x="12" y="47"/>
                    <a:pt x="15" y="45"/>
                  </a:cubicBezTo>
                  <a:cubicBezTo>
                    <a:pt x="15" y="49"/>
                    <a:pt x="16" y="52"/>
                    <a:pt x="17" y="52"/>
                  </a:cubicBezTo>
                  <a:cubicBezTo>
                    <a:pt x="19" y="53"/>
                    <a:pt x="21" y="51"/>
                    <a:pt x="24" y="48"/>
                  </a:cubicBezTo>
                  <a:cubicBezTo>
                    <a:pt x="25" y="52"/>
                    <a:pt x="27" y="54"/>
                    <a:pt x="29" y="54"/>
                  </a:cubicBezTo>
                  <a:cubicBezTo>
                    <a:pt x="30" y="54"/>
                    <a:pt x="32" y="52"/>
                    <a:pt x="33" y="48"/>
                  </a:cubicBezTo>
                  <a:cubicBezTo>
                    <a:pt x="35" y="51"/>
                    <a:pt x="38" y="52"/>
                    <a:pt x="39" y="51"/>
                  </a:cubicBezTo>
                  <a:cubicBezTo>
                    <a:pt x="41" y="51"/>
                    <a:pt x="41" y="47"/>
                    <a:pt x="40" y="43"/>
                  </a:cubicBezTo>
                  <a:cubicBezTo>
                    <a:pt x="45" y="44"/>
                    <a:pt x="48" y="45"/>
                    <a:pt x="49" y="43"/>
                  </a:cubicBezTo>
                  <a:cubicBezTo>
                    <a:pt x="50" y="42"/>
                    <a:pt x="49" y="39"/>
                    <a:pt x="46" y="35"/>
                  </a:cubicBezTo>
                  <a:cubicBezTo>
                    <a:pt x="51" y="34"/>
                    <a:pt x="54" y="33"/>
                    <a:pt x="54" y="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21" name="Полилиния 20"/>
            <p:cNvSpPr>
              <a:spLocks/>
            </p:cNvSpPr>
            <p:nvPr userDrawn="1"/>
          </p:nvSpPr>
          <p:spPr bwMode="auto">
            <a:xfrm flipH="1">
              <a:off x="44450" y="5021263"/>
              <a:ext cx="317500" cy="317500"/>
            </a:xfrm>
            <a:custGeom>
              <a:avLst/>
              <a:gdLst>
                <a:gd name="T0" fmla="*/ 129 w 129"/>
                <a:gd name="T1" fmla="*/ 75 h 130"/>
                <a:gd name="T2" fmla="*/ 119 w 129"/>
                <a:gd name="T3" fmla="*/ 64 h 130"/>
                <a:gd name="T4" fmla="*/ 128 w 129"/>
                <a:gd name="T5" fmla="*/ 53 h 130"/>
                <a:gd name="T6" fmla="*/ 103 w 129"/>
                <a:gd name="T7" fmla="*/ 45 h 130"/>
                <a:gd name="T8" fmla="*/ 111 w 129"/>
                <a:gd name="T9" fmla="*/ 20 h 130"/>
                <a:gd name="T10" fmla="*/ 93 w 129"/>
                <a:gd name="T11" fmla="*/ 23 h 130"/>
                <a:gd name="T12" fmla="*/ 88 w 129"/>
                <a:gd name="T13" fmla="*/ 5 h 130"/>
                <a:gd name="T14" fmla="*/ 72 w 129"/>
                <a:gd name="T15" fmla="*/ 16 h 130"/>
                <a:gd name="T16" fmla="*/ 61 w 129"/>
                <a:gd name="T17" fmla="*/ 1 h 130"/>
                <a:gd name="T18" fmla="*/ 51 w 129"/>
                <a:gd name="T19" fmla="*/ 15 h 130"/>
                <a:gd name="T20" fmla="*/ 36 w 129"/>
                <a:gd name="T21" fmla="*/ 7 h 130"/>
                <a:gd name="T22" fmla="*/ 33 w 129"/>
                <a:gd name="T23" fmla="*/ 28 h 130"/>
                <a:gd name="T24" fmla="*/ 13 w 129"/>
                <a:gd name="T25" fmla="*/ 26 h 130"/>
                <a:gd name="T26" fmla="*/ 21 w 129"/>
                <a:gd name="T27" fmla="*/ 47 h 130"/>
                <a:gd name="T28" fmla="*/ 0 w 129"/>
                <a:gd name="T29" fmla="*/ 56 h 130"/>
                <a:gd name="T30" fmla="*/ 10 w 129"/>
                <a:gd name="T31" fmla="*/ 67 h 130"/>
                <a:gd name="T32" fmla="*/ 1 w 129"/>
                <a:gd name="T33" fmla="*/ 78 h 130"/>
                <a:gd name="T34" fmla="*/ 26 w 129"/>
                <a:gd name="T35" fmla="*/ 86 h 130"/>
                <a:gd name="T36" fmla="*/ 18 w 129"/>
                <a:gd name="T37" fmla="*/ 111 h 130"/>
                <a:gd name="T38" fmla="*/ 36 w 129"/>
                <a:gd name="T39" fmla="*/ 108 h 130"/>
                <a:gd name="T40" fmla="*/ 41 w 129"/>
                <a:gd name="T41" fmla="*/ 126 h 130"/>
                <a:gd name="T42" fmla="*/ 57 w 129"/>
                <a:gd name="T43" fmla="*/ 115 h 130"/>
                <a:gd name="T44" fmla="*/ 69 w 129"/>
                <a:gd name="T45" fmla="*/ 130 h 130"/>
                <a:gd name="T46" fmla="*/ 78 w 129"/>
                <a:gd name="T47" fmla="*/ 116 h 130"/>
                <a:gd name="T48" fmla="*/ 93 w 129"/>
                <a:gd name="T49" fmla="*/ 124 h 130"/>
                <a:gd name="T50" fmla="*/ 96 w 129"/>
                <a:gd name="T51" fmla="*/ 103 h 130"/>
                <a:gd name="T52" fmla="*/ 116 w 129"/>
                <a:gd name="T53" fmla="*/ 104 h 130"/>
                <a:gd name="T54" fmla="*/ 108 w 129"/>
                <a:gd name="T55" fmla="*/ 84 h 130"/>
                <a:gd name="T56" fmla="*/ 129 w 129"/>
                <a:gd name="T57" fmla="*/ 7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22" name="Полилиния 21"/>
            <p:cNvSpPr>
              <a:spLocks/>
            </p:cNvSpPr>
            <p:nvPr userDrawn="1"/>
          </p:nvSpPr>
          <p:spPr bwMode="auto">
            <a:xfrm flipH="1">
              <a:off x="771525" y="3168650"/>
              <a:ext cx="131763" cy="131763"/>
            </a:xfrm>
            <a:custGeom>
              <a:avLst/>
              <a:gdLst>
                <a:gd name="T0" fmla="*/ 52 w 53"/>
                <a:gd name="T1" fmla="*/ 31 h 54"/>
                <a:gd name="T2" fmla="*/ 49 w 53"/>
                <a:gd name="T3" fmla="*/ 27 h 54"/>
                <a:gd name="T4" fmla="*/ 52 w 53"/>
                <a:gd name="T5" fmla="*/ 22 h 54"/>
                <a:gd name="T6" fmla="*/ 42 w 53"/>
                <a:gd name="T7" fmla="*/ 19 h 54"/>
                <a:gd name="T8" fmla="*/ 45 w 53"/>
                <a:gd name="T9" fmla="*/ 8 h 54"/>
                <a:gd name="T10" fmla="*/ 38 w 53"/>
                <a:gd name="T11" fmla="*/ 10 h 54"/>
                <a:gd name="T12" fmla="*/ 36 w 53"/>
                <a:gd name="T13" fmla="*/ 2 h 54"/>
                <a:gd name="T14" fmla="*/ 29 w 53"/>
                <a:gd name="T15" fmla="*/ 7 h 54"/>
                <a:gd name="T16" fmla="*/ 24 w 53"/>
                <a:gd name="T17" fmla="*/ 1 h 54"/>
                <a:gd name="T18" fmla="*/ 21 w 53"/>
                <a:gd name="T19" fmla="*/ 6 h 54"/>
                <a:gd name="T20" fmla="*/ 14 w 53"/>
                <a:gd name="T21" fmla="*/ 3 h 54"/>
                <a:gd name="T22" fmla="*/ 13 w 53"/>
                <a:gd name="T23" fmla="*/ 12 h 54"/>
                <a:gd name="T24" fmla="*/ 5 w 53"/>
                <a:gd name="T25" fmla="*/ 11 h 54"/>
                <a:gd name="T26" fmla="*/ 8 w 53"/>
                <a:gd name="T27" fmla="*/ 20 h 54"/>
                <a:gd name="T28" fmla="*/ 0 w 53"/>
                <a:gd name="T29" fmla="*/ 23 h 54"/>
                <a:gd name="T30" fmla="*/ 4 w 53"/>
                <a:gd name="T31" fmla="*/ 28 h 54"/>
                <a:gd name="T32" fmla="*/ 0 w 53"/>
                <a:gd name="T33" fmla="*/ 32 h 54"/>
                <a:gd name="T34" fmla="*/ 10 w 53"/>
                <a:gd name="T35" fmla="*/ 36 h 54"/>
                <a:gd name="T36" fmla="*/ 7 w 53"/>
                <a:gd name="T37" fmla="*/ 46 h 54"/>
                <a:gd name="T38" fmla="*/ 15 w 53"/>
                <a:gd name="T39" fmla="*/ 45 h 54"/>
                <a:gd name="T40" fmla="*/ 16 w 53"/>
                <a:gd name="T41" fmla="*/ 52 h 54"/>
                <a:gd name="T42" fmla="*/ 23 w 53"/>
                <a:gd name="T43" fmla="*/ 48 h 54"/>
                <a:gd name="T44" fmla="*/ 28 w 53"/>
                <a:gd name="T45" fmla="*/ 54 h 54"/>
                <a:gd name="T46" fmla="*/ 32 w 53"/>
                <a:gd name="T47" fmla="*/ 48 h 54"/>
                <a:gd name="T48" fmla="*/ 38 w 53"/>
                <a:gd name="T49" fmla="*/ 51 h 54"/>
                <a:gd name="T50" fmla="*/ 39 w 53"/>
                <a:gd name="T51" fmla="*/ 43 h 54"/>
                <a:gd name="T52" fmla="*/ 47 w 53"/>
                <a:gd name="T53" fmla="*/ 43 h 54"/>
                <a:gd name="T54" fmla="*/ 44 w 53"/>
                <a:gd name="T55" fmla="*/ 35 h 54"/>
                <a:gd name="T56" fmla="*/ 52 w 53"/>
                <a:gd name="T5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3" h="54">
                  <a:moveTo>
                    <a:pt x="52" y="31"/>
                  </a:moveTo>
                  <a:cubicBezTo>
                    <a:pt x="53" y="30"/>
                    <a:pt x="51" y="28"/>
                    <a:pt x="49" y="27"/>
                  </a:cubicBezTo>
                  <a:cubicBezTo>
                    <a:pt x="51" y="25"/>
                    <a:pt x="52" y="23"/>
                    <a:pt x="52" y="22"/>
                  </a:cubicBezTo>
                  <a:cubicBezTo>
                    <a:pt x="52" y="20"/>
                    <a:pt x="48" y="19"/>
                    <a:pt x="42" y="19"/>
                  </a:cubicBezTo>
                  <a:cubicBezTo>
                    <a:pt x="45" y="14"/>
                    <a:pt x="47" y="10"/>
                    <a:pt x="45" y="8"/>
                  </a:cubicBezTo>
                  <a:cubicBezTo>
                    <a:pt x="44" y="7"/>
                    <a:pt x="41" y="8"/>
                    <a:pt x="38" y="10"/>
                  </a:cubicBezTo>
                  <a:cubicBezTo>
                    <a:pt x="38" y="6"/>
                    <a:pt x="37" y="3"/>
                    <a:pt x="36" y="2"/>
                  </a:cubicBezTo>
                  <a:cubicBezTo>
                    <a:pt x="34" y="2"/>
                    <a:pt x="32" y="3"/>
                    <a:pt x="29" y="7"/>
                  </a:cubicBezTo>
                  <a:cubicBezTo>
                    <a:pt x="28" y="3"/>
                    <a:pt x="26" y="0"/>
                    <a:pt x="24" y="1"/>
                  </a:cubicBezTo>
                  <a:cubicBezTo>
                    <a:pt x="23" y="1"/>
                    <a:pt x="22" y="3"/>
                    <a:pt x="21" y="6"/>
                  </a:cubicBezTo>
                  <a:cubicBezTo>
                    <a:pt x="18" y="4"/>
                    <a:pt x="16" y="3"/>
                    <a:pt x="14" y="3"/>
                  </a:cubicBezTo>
                  <a:cubicBezTo>
                    <a:pt x="13" y="4"/>
                    <a:pt x="13" y="7"/>
                    <a:pt x="13" y="12"/>
                  </a:cubicBezTo>
                  <a:cubicBezTo>
                    <a:pt x="9" y="10"/>
                    <a:pt x="6" y="10"/>
                    <a:pt x="5" y="11"/>
                  </a:cubicBezTo>
                  <a:cubicBezTo>
                    <a:pt x="4" y="13"/>
                    <a:pt x="5" y="16"/>
                    <a:pt x="8" y="20"/>
                  </a:cubicBezTo>
                  <a:cubicBezTo>
                    <a:pt x="3" y="20"/>
                    <a:pt x="0" y="21"/>
                    <a:pt x="0" y="23"/>
                  </a:cubicBezTo>
                  <a:cubicBezTo>
                    <a:pt x="0" y="25"/>
                    <a:pt x="1" y="26"/>
                    <a:pt x="4" y="28"/>
                  </a:cubicBezTo>
                  <a:cubicBezTo>
                    <a:pt x="1" y="29"/>
                    <a:pt x="0" y="31"/>
                    <a:pt x="0" y="32"/>
                  </a:cubicBezTo>
                  <a:cubicBezTo>
                    <a:pt x="0" y="34"/>
                    <a:pt x="4" y="35"/>
                    <a:pt x="10" y="36"/>
                  </a:cubicBezTo>
                  <a:cubicBezTo>
                    <a:pt x="7" y="40"/>
                    <a:pt x="6" y="44"/>
                    <a:pt x="7" y="46"/>
                  </a:cubicBezTo>
                  <a:cubicBezTo>
                    <a:pt x="8" y="47"/>
                    <a:pt x="11" y="46"/>
                    <a:pt x="15" y="45"/>
                  </a:cubicBezTo>
                  <a:cubicBezTo>
                    <a:pt x="14" y="49"/>
                    <a:pt x="15" y="51"/>
                    <a:pt x="16" y="52"/>
                  </a:cubicBezTo>
                  <a:cubicBezTo>
                    <a:pt x="18" y="53"/>
                    <a:pt x="20" y="51"/>
                    <a:pt x="23" y="48"/>
                  </a:cubicBezTo>
                  <a:cubicBezTo>
                    <a:pt x="24" y="51"/>
                    <a:pt x="26" y="54"/>
                    <a:pt x="28" y="54"/>
                  </a:cubicBezTo>
                  <a:cubicBezTo>
                    <a:pt x="29" y="54"/>
                    <a:pt x="31" y="51"/>
                    <a:pt x="32" y="48"/>
                  </a:cubicBezTo>
                  <a:cubicBezTo>
                    <a:pt x="34" y="50"/>
                    <a:pt x="36" y="52"/>
                    <a:pt x="38" y="51"/>
                  </a:cubicBezTo>
                  <a:cubicBezTo>
                    <a:pt x="39" y="50"/>
                    <a:pt x="40" y="47"/>
                    <a:pt x="39" y="43"/>
                  </a:cubicBezTo>
                  <a:cubicBezTo>
                    <a:pt x="43" y="44"/>
                    <a:pt x="46" y="45"/>
                    <a:pt x="47" y="43"/>
                  </a:cubicBezTo>
                  <a:cubicBezTo>
                    <a:pt x="48" y="42"/>
                    <a:pt x="47" y="39"/>
                    <a:pt x="44" y="35"/>
                  </a:cubicBezTo>
                  <a:cubicBezTo>
                    <a:pt x="49" y="34"/>
                    <a:pt x="52" y="33"/>
                    <a:pt x="52" y="3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047" name="Полилиния 22"/>
            <p:cNvSpPr>
              <a:spLocks/>
            </p:cNvSpPr>
            <p:nvPr userDrawn="1"/>
          </p:nvSpPr>
          <p:spPr bwMode="auto">
            <a:xfrm flipH="1">
              <a:off x="118857" y="1370013"/>
              <a:ext cx="260350" cy="258762"/>
            </a:xfrm>
            <a:custGeom>
              <a:avLst/>
              <a:gdLst>
                <a:gd name="T0" fmla="*/ 301630212 w 106"/>
                <a:gd name="T1" fmla="*/ 0 h 106"/>
                <a:gd name="T2" fmla="*/ 301630212 w 106"/>
                <a:gd name="T3" fmla="*/ 0 h 106"/>
                <a:gd name="T4" fmla="*/ 253369673 w 106"/>
                <a:gd name="T5" fmla="*/ 71511076 h 106"/>
                <a:gd name="T6" fmla="*/ 193042157 w 106"/>
                <a:gd name="T7" fmla="*/ 29796688 h 106"/>
                <a:gd name="T8" fmla="*/ 180977636 w 106"/>
                <a:gd name="T9" fmla="*/ 29796688 h 106"/>
                <a:gd name="T10" fmla="*/ 168913115 w 106"/>
                <a:gd name="T11" fmla="*/ 131102011 h 106"/>
                <a:gd name="T12" fmla="*/ 96521078 w 106"/>
                <a:gd name="T13" fmla="*/ 113225463 h 106"/>
                <a:gd name="T14" fmla="*/ 66357320 w 106"/>
                <a:gd name="T15" fmla="*/ 125143162 h 106"/>
                <a:gd name="T16" fmla="*/ 102553339 w 106"/>
                <a:gd name="T17" fmla="*/ 226450926 h 106"/>
                <a:gd name="T18" fmla="*/ 6032260 w 106"/>
                <a:gd name="T19" fmla="*/ 268165313 h 106"/>
                <a:gd name="T20" fmla="*/ 48260539 w 106"/>
                <a:gd name="T21" fmla="*/ 321797400 h 106"/>
                <a:gd name="T22" fmla="*/ 6032260 w 106"/>
                <a:gd name="T23" fmla="*/ 375431927 h 106"/>
                <a:gd name="T24" fmla="*/ 126684836 w 106"/>
                <a:gd name="T25" fmla="*/ 417146314 h 106"/>
                <a:gd name="T26" fmla="*/ 90488818 w 106"/>
                <a:gd name="T27" fmla="*/ 542289476 h 106"/>
                <a:gd name="T28" fmla="*/ 114620316 w 106"/>
                <a:gd name="T29" fmla="*/ 548248326 h 106"/>
                <a:gd name="T30" fmla="*/ 180977636 w 106"/>
                <a:gd name="T31" fmla="*/ 524410487 h 106"/>
                <a:gd name="T32" fmla="*/ 205106677 w 106"/>
                <a:gd name="T33" fmla="*/ 613800552 h 106"/>
                <a:gd name="T34" fmla="*/ 211141394 w 106"/>
                <a:gd name="T35" fmla="*/ 613800552 h 106"/>
                <a:gd name="T36" fmla="*/ 283530975 w 106"/>
                <a:gd name="T37" fmla="*/ 560166025 h 106"/>
                <a:gd name="T38" fmla="*/ 337823774 w 106"/>
                <a:gd name="T39" fmla="*/ 631677100 h 106"/>
                <a:gd name="T40" fmla="*/ 343858491 w 106"/>
                <a:gd name="T41" fmla="*/ 631677100 h 106"/>
                <a:gd name="T42" fmla="*/ 386084313 w 106"/>
                <a:gd name="T43" fmla="*/ 566124874 h 106"/>
                <a:gd name="T44" fmla="*/ 452444090 w 106"/>
                <a:gd name="T45" fmla="*/ 601880412 h 106"/>
                <a:gd name="T46" fmla="*/ 464508610 w 106"/>
                <a:gd name="T47" fmla="*/ 601880412 h 106"/>
                <a:gd name="T48" fmla="*/ 476573131 w 106"/>
                <a:gd name="T49" fmla="*/ 500575089 h 106"/>
                <a:gd name="T50" fmla="*/ 548965168 w 106"/>
                <a:gd name="T51" fmla="*/ 518451637 h 106"/>
                <a:gd name="T52" fmla="*/ 579128926 w 106"/>
                <a:gd name="T53" fmla="*/ 506533938 h 106"/>
                <a:gd name="T54" fmla="*/ 536900647 w 106"/>
                <a:gd name="T55" fmla="*/ 405226174 h 106"/>
                <a:gd name="T56" fmla="*/ 639453986 w 106"/>
                <a:gd name="T57" fmla="*/ 363511787 h 106"/>
                <a:gd name="T58" fmla="*/ 591193447 w 106"/>
                <a:gd name="T59" fmla="*/ 309879701 h 106"/>
                <a:gd name="T60" fmla="*/ 639453986 w 106"/>
                <a:gd name="T61" fmla="*/ 256245173 h 106"/>
                <a:gd name="T62" fmla="*/ 512769150 w 106"/>
                <a:gd name="T63" fmla="*/ 214530786 h 106"/>
                <a:gd name="T64" fmla="*/ 548965168 w 106"/>
                <a:gd name="T65" fmla="*/ 95346474 h 106"/>
                <a:gd name="T66" fmla="*/ 530868387 w 106"/>
                <a:gd name="T67" fmla="*/ 89387624 h 106"/>
                <a:gd name="T68" fmla="*/ 458476350 w 106"/>
                <a:gd name="T69" fmla="*/ 107266614 h 106"/>
                <a:gd name="T70" fmla="*/ 440379569 w 106"/>
                <a:gd name="T71" fmla="*/ 23837839 h 106"/>
                <a:gd name="T72" fmla="*/ 428312592 w 106"/>
                <a:gd name="T73" fmla="*/ 17876548 h 106"/>
                <a:gd name="T74" fmla="*/ 361955272 w 106"/>
                <a:gd name="T75" fmla="*/ 71511076 h 106"/>
                <a:gd name="T76" fmla="*/ 301630212 w 106"/>
                <a:gd name="T77" fmla="*/ 0 h 10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06" h="106"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4" y="5"/>
                    <a:pt x="42" y="12"/>
                  </a:cubicBezTo>
                  <a:cubicBezTo>
                    <a:pt x="38" y="7"/>
                    <a:pt x="34" y="5"/>
                    <a:pt x="32" y="5"/>
                  </a:cubicBezTo>
                  <a:cubicBezTo>
                    <a:pt x="31" y="5"/>
                    <a:pt x="30" y="5"/>
                    <a:pt x="30" y="5"/>
                  </a:cubicBezTo>
                  <a:cubicBezTo>
                    <a:pt x="27" y="7"/>
                    <a:pt x="26" y="13"/>
                    <a:pt x="28" y="22"/>
                  </a:cubicBezTo>
                  <a:cubicBezTo>
                    <a:pt x="23" y="20"/>
                    <a:pt x="19" y="19"/>
                    <a:pt x="16" y="19"/>
                  </a:cubicBezTo>
                  <a:cubicBezTo>
                    <a:pt x="13" y="19"/>
                    <a:pt x="12" y="20"/>
                    <a:pt x="11" y="21"/>
                  </a:cubicBezTo>
                  <a:cubicBezTo>
                    <a:pt x="8" y="24"/>
                    <a:pt x="11" y="30"/>
                    <a:pt x="17" y="38"/>
                  </a:cubicBezTo>
                  <a:cubicBezTo>
                    <a:pt x="7" y="39"/>
                    <a:pt x="1" y="42"/>
                    <a:pt x="1" y="45"/>
                  </a:cubicBezTo>
                  <a:cubicBezTo>
                    <a:pt x="0" y="48"/>
                    <a:pt x="3" y="51"/>
                    <a:pt x="8" y="54"/>
                  </a:cubicBezTo>
                  <a:cubicBezTo>
                    <a:pt x="3" y="57"/>
                    <a:pt x="0" y="61"/>
                    <a:pt x="1" y="63"/>
                  </a:cubicBezTo>
                  <a:cubicBezTo>
                    <a:pt x="2" y="67"/>
                    <a:pt x="10" y="70"/>
                    <a:pt x="21" y="70"/>
                  </a:cubicBezTo>
                  <a:cubicBezTo>
                    <a:pt x="15" y="80"/>
                    <a:pt x="12" y="88"/>
                    <a:pt x="15" y="91"/>
                  </a:cubicBezTo>
                  <a:cubicBezTo>
                    <a:pt x="16" y="91"/>
                    <a:pt x="17" y="92"/>
                    <a:pt x="19" y="92"/>
                  </a:cubicBezTo>
                  <a:cubicBezTo>
                    <a:pt x="22" y="92"/>
                    <a:pt x="26" y="91"/>
                    <a:pt x="30" y="88"/>
                  </a:cubicBezTo>
                  <a:cubicBezTo>
                    <a:pt x="30" y="96"/>
                    <a:pt x="31" y="102"/>
                    <a:pt x="34" y="103"/>
                  </a:cubicBezTo>
                  <a:cubicBezTo>
                    <a:pt x="34" y="103"/>
                    <a:pt x="35" y="103"/>
                    <a:pt x="35" y="103"/>
                  </a:cubicBezTo>
                  <a:cubicBezTo>
                    <a:pt x="38" y="103"/>
                    <a:pt x="42" y="100"/>
                    <a:pt x="47" y="94"/>
                  </a:cubicBezTo>
                  <a:cubicBezTo>
                    <a:pt x="50" y="102"/>
                    <a:pt x="53" y="106"/>
                    <a:pt x="56" y="106"/>
                  </a:cubicBezTo>
                  <a:cubicBezTo>
                    <a:pt x="56" y="106"/>
                    <a:pt x="57" y="106"/>
                    <a:pt x="57" y="106"/>
                  </a:cubicBezTo>
                  <a:cubicBezTo>
                    <a:pt x="60" y="106"/>
                    <a:pt x="62" y="102"/>
                    <a:pt x="64" y="95"/>
                  </a:cubicBezTo>
                  <a:cubicBezTo>
                    <a:pt x="69" y="99"/>
                    <a:pt x="72" y="101"/>
                    <a:pt x="75" y="101"/>
                  </a:cubicBezTo>
                  <a:cubicBezTo>
                    <a:pt x="76" y="101"/>
                    <a:pt x="76" y="101"/>
                    <a:pt x="77" y="101"/>
                  </a:cubicBezTo>
                  <a:cubicBezTo>
                    <a:pt x="80" y="99"/>
                    <a:pt x="81" y="93"/>
                    <a:pt x="79" y="84"/>
                  </a:cubicBezTo>
                  <a:cubicBezTo>
                    <a:pt x="84" y="86"/>
                    <a:pt x="88" y="87"/>
                    <a:pt x="91" y="87"/>
                  </a:cubicBezTo>
                  <a:cubicBezTo>
                    <a:pt x="93" y="87"/>
                    <a:pt x="95" y="87"/>
                    <a:pt x="96" y="85"/>
                  </a:cubicBezTo>
                  <a:cubicBezTo>
                    <a:pt x="98" y="82"/>
                    <a:pt x="95" y="76"/>
                    <a:pt x="89" y="68"/>
                  </a:cubicBezTo>
                  <a:cubicBezTo>
                    <a:pt x="99" y="67"/>
                    <a:pt x="105" y="65"/>
                    <a:pt x="106" y="61"/>
                  </a:cubicBezTo>
                  <a:cubicBezTo>
                    <a:pt x="106" y="58"/>
                    <a:pt x="104" y="55"/>
                    <a:pt x="98" y="52"/>
                  </a:cubicBezTo>
                  <a:cubicBezTo>
                    <a:pt x="103" y="49"/>
                    <a:pt x="106" y="46"/>
                    <a:pt x="106" y="43"/>
                  </a:cubicBezTo>
                  <a:cubicBezTo>
                    <a:pt x="105" y="39"/>
                    <a:pt x="97" y="37"/>
                    <a:pt x="85" y="36"/>
                  </a:cubicBezTo>
                  <a:cubicBezTo>
                    <a:pt x="92" y="27"/>
                    <a:pt x="94" y="19"/>
                    <a:pt x="91" y="16"/>
                  </a:cubicBezTo>
                  <a:cubicBezTo>
                    <a:pt x="90" y="15"/>
                    <a:pt x="89" y="15"/>
                    <a:pt x="88" y="15"/>
                  </a:cubicBezTo>
                  <a:cubicBezTo>
                    <a:pt x="85" y="15"/>
                    <a:pt x="81" y="16"/>
                    <a:pt x="76" y="18"/>
                  </a:cubicBezTo>
                  <a:cubicBezTo>
                    <a:pt x="77" y="10"/>
                    <a:pt x="76" y="5"/>
                    <a:pt x="73" y="4"/>
                  </a:cubicBezTo>
                  <a:cubicBezTo>
                    <a:pt x="72" y="3"/>
                    <a:pt x="72" y="3"/>
                    <a:pt x="71" y="3"/>
                  </a:cubicBezTo>
                  <a:cubicBezTo>
                    <a:pt x="68" y="3"/>
                    <a:pt x="64" y="7"/>
                    <a:pt x="60" y="12"/>
                  </a:cubicBezTo>
                  <a:cubicBezTo>
                    <a:pt x="57" y="5"/>
                    <a:pt x="54" y="0"/>
                    <a:pt x="5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4" name="Полилиния 23"/>
            <p:cNvSpPr>
              <a:spLocks/>
            </p:cNvSpPr>
            <p:nvPr userDrawn="1"/>
          </p:nvSpPr>
          <p:spPr bwMode="auto">
            <a:xfrm flipH="1">
              <a:off x="309563" y="4675188"/>
              <a:ext cx="246062" cy="347662"/>
            </a:xfrm>
            <a:custGeom>
              <a:avLst/>
              <a:gdLst>
                <a:gd name="T0" fmla="*/ 78 w 100"/>
                <a:gd name="T1" fmla="*/ 15 h 142"/>
                <a:gd name="T2" fmla="*/ 30 w 100"/>
                <a:gd name="T3" fmla="*/ 130 h 142"/>
                <a:gd name="T4" fmla="*/ 78 w 100"/>
                <a:gd name="T5" fmla="*/ 1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42">
                  <a:moveTo>
                    <a:pt x="78" y="15"/>
                  </a:moveTo>
                  <a:cubicBezTo>
                    <a:pt x="100" y="37"/>
                    <a:pt x="60" y="118"/>
                    <a:pt x="30" y="130"/>
                  </a:cubicBezTo>
                  <a:cubicBezTo>
                    <a:pt x="0" y="142"/>
                    <a:pt x="63" y="0"/>
                    <a:pt x="78" y="1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049" name="Полилиния 24"/>
            <p:cNvSpPr>
              <a:spLocks/>
            </p:cNvSpPr>
            <p:nvPr userDrawn="1"/>
          </p:nvSpPr>
          <p:spPr bwMode="auto">
            <a:xfrm flipH="1">
              <a:off x="608013" y="6858000"/>
              <a:ext cx="9525" cy="0"/>
            </a:xfrm>
            <a:custGeom>
              <a:avLst/>
              <a:gdLst>
                <a:gd name="T0" fmla="*/ 15120938 w 6"/>
                <a:gd name="T1" fmla="*/ 0 w 6"/>
                <a:gd name="T2" fmla="*/ 15120938 w 6"/>
                <a:gd name="T3" fmla="*/ 0 60000 65536"/>
                <a:gd name="T4" fmla="*/ 0 60000 65536"/>
                <a:gd name="T5" fmla="*/ 0 60000 65536"/>
              </a:gdLst>
              <a:ahLst/>
              <a:cxnLst>
                <a:cxn ang="T3">
                  <a:pos x="T0" y="0"/>
                </a:cxn>
                <a:cxn ang="T4">
                  <a:pos x="T1" y="0"/>
                </a:cxn>
                <a:cxn ang="T5">
                  <a:pos x="T2" y="0"/>
                </a:cxn>
              </a:cxnLst>
              <a:rect l="0" t="0" r="r" b="b"/>
              <a:pathLst>
                <a:path w="6">
                  <a:moveTo>
                    <a:pt x="6" y="0"/>
                  </a:move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0" name="Строка 27"/>
            <p:cNvSpPr>
              <a:spLocks noChangeShapeType="1"/>
            </p:cNvSpPr>
            <p:nvPr userDrawn="1"/>
          </p:nvSpPr>
          <p:spPr bwMode="auto">
            <a:xfrm>
              <a:off x="608013" y="6858000"/>
              <a:ext cx="95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1" name="Полилиния 26"/>
            <p:cNvSpPr>
              <a:spLocks/>
            </p:cNvSpPr>
            <p:nvPr userDrawn="1"/>
          </p:nvSpPr>
          <p:spPr bwMode="auto">
            <a:xfrm flipH="1">
              <a:off x="600075" y="5172075"/>
              <a:ext cx="339725" cy="1685925"/>
            </a:xfrm>
            <a:custGeom>
              <a:avLst/>
              <a:gdLst>
                <a:gd name="T0" fmla="*/ 793905322 w 138"/>
                <a:gd name="T1" fmla="*/ 2147483647 h 689"/>
                <a:gd name="T2" fmla="*/ 0 w 138"/>
                <a:gd name="T3" fmla="*/ 23950412 h 689"/>
                <a:gd name="T4" fmla="*/ 6060891 w 138"/>
                <a:gd name="T5" fmla="*/ 0 h 689"/>
                <a:gd name="T6" fmla="*/ 799963751 w 138"/>
                <a:gd name="T7" fmla="*/ 2147483647 h 689"/>
                <a:gd name="T8" fmla="*/ 818146424 w 138"/>
                <a:gd name="T9" fmla="*/ 2147483647 h 6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8" h="689">
                  <a:moveTo>
                    <a:pt x="131" y="689"/>
                  </a:moveTo>
                  <a:cubicBezTo>
                    <a:pt x="136" y="509"/>
                    <a:pt x="136" y="50"/>
                    <a:pt x="0" y="4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73" y="25"/>
                    <a:pt x="117" y="161"/>
                    <a:pt x="132" y="403"/>
                  </a:cubicBezTo>
                  <a:cubicBezTo>
                    <a:pt x="138" y="513"/>
                    <a:pt x="137" y="621"/>
                    <a:pt x="135" y="68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1052" name="Группа 27"/>
            <p:cNvGrpSpPr>
              <a:grpSpLocks/>
            </p:cNvGrpSpPr>
            <p:nvPr userDrawn="1"/>
          </p:nvGrpSpPr>
          <p:grpSpPr bwMode="auto">
            <a:xfrm rot="-550082">
              <a:off x="516851" y="3319634"/>
              <a:ext cx="682233" cy="504823"/>
              <a:chOff x="452438" y="3540125"/>
              <a:chExt cx="750888" cy="555625"/>
            </a:xfrm>
          </p:grpSpPr>
          <p:sp>
            <p:nvSpPr>
              <p:cNvPr id="29" name="Полилиния 28"/>
              <p:cNvSpPr>
                <a:spLocks/>
              </p:cNvSpPr>
              <p:nvPr userDrawn="1"/>
            </p:nvSpPr>
            <p:spPr bwMode="auto">
              <a:xfrm flipH="1">
                <a:off x="546915" y="3536702"/>
                <a:ext cx="653473" cy="555627"/>
              </a:xfrm>
              <a:custGeom>
                <a:avLst/>
                <a:gdLst>
                  <a:gd name="T0" fmla="*/ 265 w 267"/>
                  <a:gd name="T1" fmla="*/ 93 h 227"/>
                  <a:gd name="T2" fmla="*/ 192 w 267"/>
                  <a:gd name="T3" fmla="*/ 3 h 227"/>
                  <a:gd name="T4" fmla="*/ 130 w 267"/>
                  <a:gd name="T5" fmla="*/ 64 h 227"/>
                  <a:gd name="T6" fmla="*/ 52 w 267"/>
                  <a:gd name="T7" fmla="*/ 86 h 227"/>
                  <a:gd name="T8" fmla="*/ 208 w 267"/>
                  <a:gd name="T9" fmla="*/ 200 h 227"/>
                  <a:gd name="T10" fmla="*/ 265 w 267"/>
                  <a:gd name="T11" fmla="*/ 9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7" h="227">
                    <a:moveTo>
                      <a:pt x="265" y="93"/>
                    </a:moveTo>
                    <a:cubicBezTo>
                      <a:pt x="263" y="39"/>
                      <a:pt x="218" y="0"/>
                      <a:pt x="192" y="3"/>
                    </a:cubicBezTo>
                    <a:cubicBezTo>
                      <a:pt x="151" y="8"/>
                      <a:pt x="133" y="33"/>
                      <a:pt x="130" y="64"/>
                    </a:cubicBezTo>
                    <a:cubicBezTo>
                      <a:pt x="95" y="57"/>
                      <a:pt x="61" y="69"/>
                      <a:pt x="52" y="86"/>
                    </a:cubicBezTo>
                    <a:cubicBezTo>
                      <a:pt x="0" y="183"/>
                      <a:pt x="156" y="227"/>
                      <a:pt x="208" y="200"/>
                    </a:cubicBezTo>
                    <a:cubicBezTo>
                      <a:pt x="232" y="195"/>
                      <a:pt x="267" y="136"/>
                      <a:pt x="265" y="9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30" name="Полилиния 29"/>
              <p:cNvSpPr>
                <a:spLocks/>
              </p:cNvSpPr>
              <p:nvPr userDrawn="1"/>
            </p:nvSpPr>
            <p:spPr bwMode="auto">
              <a:xfrm flipH="1">
                <a:off x="452401" y="3578813"/>
                <a:ext cx="732099" cy="508452"/>
              </a:xfrm>
              <a:custGeom>
                <a:avLst/>
                <a:gdLst>
                  <a:gd name="T0" fmla="*/ 291 w 299"/>
                  <a:gd name="T1" fmla="*/ 15 h 208"/>
                  <a:gd name="T2" fmla="*/ 201 w 299"/>
                  <a:gd name="T3" fmla="*/ 160 h 208"/>
                  <a:gd name="T4" fmla="*/ 176 w 299"/>
                  <a:gd name="T5" fmla="*/ 94 h 208"/>
                  <a:gd name="T6" fmla="*/ 108 w 299"/>
                  <a:gd name="T7" fmla="*/ 20 h 208"/>
                  <a:gd name="T8" fmla="*/ 176 w 299"/>
                  <a:gd name="T9" fmla="*/ 172 h 208"/>
                  <a:gd name="T10" fmla="*/ 107 w 299"/>
                  <a:gd name="T11" fmla="*/ 150 h 208"/>
                  <a:gd name="T12" fmla="*/ 6 w 299"/>
                  <a:gd name="T13" fmla="*/ 157 h 208"/>
                  <a:gd name="T14" fmla="*/ 199 w 299"/>
                  <a:gd name="T15" fmla="*/ 192 h 208"/>
                  <a:gd name="T16" fmla="*/ 203 w 299"/>
                  <a:gd name="T17" fmla="*/ 192 h 208"/>
                  <a:gd name="T18" fmla="*/ 205 w 299"/>
                  <a:gd name="T19" fmla="*/ 189 h 208"/>
                  <a:gd name="T20" fmla="*/ 267 w 299"/>
                  <a:gd name="T21" fmla="*/ 113 h 208"/>
                  <a:gd name="T22" fmla="*/ 291 w 299"/>
                  <a:gd name="T23" fmla="*/ 1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9" h="208">
                    <a:moveTo>
                      <a:pt x="291" y="15"/>
                    </a:moveTo>
                    <a:cubicBezTo>
                      <a:pt x="262" y="0"/>
                      <a:pt x="214" y="106"/>
                      <a:pt x="201" y="160"/>
                    </a:cubicBezTo>
                    <a:cubicBezTo>
                      <a:pt x="196" y="140"/>
                      <a:pt x="186" y="115"/>
                      <a:pt x="176" y="94"/>
                    </a:cubicBezTo>
                    <a:cubicBezTo>
                      <a:pt x="150" y="46"/>
                      <a:pt x="116" y="15"/>
                      <a:pt x="108" y="20"/>
                    </a:cubicBezTo>
                    <a:cubicBezTo>
                      <a:pt x="80" y="36"/>
                      <a:pt x="138" y="130"/>
                      <a:pt x="176" y="172"/>
                    </a:cubicBezTo>
                    <a:cubicBezTo>
                      <a:pt x="157" y="164"/>
                      <a:pt x="130" y="154"/>
                      <a:pt x="107" y="150"/>
                    </a:cubicBezTo>
                    <a:cubicBezTo>
                      <a:pt x="53" y="140"/>
                      <a:pt x="7" y="148"/>
                      <a:pt x="6" y="157"/>
                    </a:cubicBezTo>
                    <a:cubicBezTo>
                      <a:pt x="0" y="197"/>
                      <a:pt x="179" y="208"/>
                      <a:pt x="199" y="192"/>
                    </a:cubicBezTo>
                    <a:cubicBezTo>
                      <a:pt x="200" y="193"/>
                      <a:pt x="202" y="193"/>
                      <a:pt x="203" y="192"/>
                    </a:cubicBezTo>
                    <a:cubicBezTo>
                      <a:pt x="204" y="192"/>
                      <a:pt x="205" y="191"/>
                      <a:pt x="205" y="189"/>
                    </a:cubicBezTo>
                    <a:cubicBezTo>
                      <a:pt x="218" y="182"/>
                      <a:pt x="249" y="146"/>
                      <a:pt x="267" y="113"/>
                    </a:cubicBezTo>
                    <a:cubicBezTo>
                      <a:pt x="292" y="65"/>
                      <a:pt x="299" y="19"/>
                      <a:pt x="291" y="15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</p:grpSp>
        <p:sp>
          <p:nvSpPr>
            <p:cNvPr id="31" name="Овал 30"/>
            <p:cNvSpPr>
              <a:spLocks noChangeArrowheads="1"/>
            </p:cNvSpPr>
            <p:nvPr userDrawn="1"/>
          </p:nvSpPr>
          <p:spPr bwMode="auto">
            <a:xfrm flipH="1">
              <a:off x="822325" y="5832475"/>
              <a:ext cx="82550" cy="6985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32" name="Полилиния 31"/>
            <p:cNvSpPr>
              <a:spLocks/>
            </p:cNvSpPr>
            <p:nvPr userDrawn="1"/>
          </p:nvSpPr>
          <p:spPr bwMode="auto">
            <a:xfrm flipH="1">
              <a:off x="125413" y="3663950"/>
              <a:ext cx="519112" cy="444500"/>
            </a:xfrm>
            <a:custGeom>
              <a:avLst/>
              <a:gdLst>
                <a:gd name="T0" fmla="*/ 174 w 211"/>
                <a:gd name="T1" fmla="*/ 17 h 182"/>
                <a:gd name="T2" fmla="*/ 92 w 211"/>
                <a:gd name="T3" fmla="*/ 159 h 182"/>
                <a:gd name="T4" fmla="*/ 1 w 211"/>
                <a:gd name="T5" fmla="*/ 83 h 182"/>
                <a:gd name="T6" fmla="*/ 89 w 211"/>
                <a:gd name="T7" fmla="*/ 169 h 182"/>
                <a:gd name="T8" fmla="*/ 174 w 211"/>
                <a:gd name="T9" fmla="*/ 17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" h="182">
                  <a:moveTo>
                    <a:pt x="174" y="17"/>
                  </a:moveTo>
                  <a:cubicBezTo>
                    <a:pt x="146" y="0"/>
                    <a:pt x="104" y="130"/>
                    <a:pt x="92" y="159"/>
                  </a:cubicBezTo>
                  <a:cubicBezTo>
                    <a:pt x="81" y="131"/>
                    <a:pt x="0" y="55"/>
                    <a:pt x="1" y="83"/>
                  </a:cubicBezTo>
                  <a:cubicBezTo>
                    <a:pt x="1" y="115"/>
                    <a:pt x="59" y="178"/>
                    <a:pt x="89" y="169"/>
                  </a:cubicBezTo>
                  <a:cubicBezTo>
                    <a:pt x="92" y="182"/>
                    <a:pt x="211" y="39"/>
                    <a:pt x="174" y="17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33" name="Полилиния 32"/>
            <p:cNvSpPr>
              <a:spLocks/>
            </p:cNvSpPr>
            <p:nvPr userDrawn="1"/>
          </p:nvSpPr>
          <p:spPr bwMode="auto">
            <a:xfrm flipH="1">
              <a:off x="725488" y="6030913"/>
              <a:ext cx="201612" cy="536575"/>
            </a:xfrm>
            <a:custGeom>
              <a:avLst/>
              <a:gdLst>
                <a:gd name="T0" fmla="*/ 35 w 82"/>
                <a:gd name="T1" fmla="*/ 3 h 219"/>
                <a:gd name="T2" fmla="*/ 24 w 82"/>
                <a:gd name="T3" fmla="*/ 171 h 219"/>
                <a:gd name="T4" fmla="*/ 35 w 82"/>
                <a:gd name="T5" fmla="*/ 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219">
                  <a:moveTo>
                    <a:pt x="35" y="3"/>
                  </a:moveTo>
                  <a:cubicBezTo>
                    <a:pt x="0" y="0"/>
                    <a:pt x="23" y="150"/>
                    <a:pt x="24" y="171"/>
                  </a:cubicBezTo>
                  <a:cubicBezTo>
                    <a:pt x="25" y="219"/>
                    <a:pt x="82" y="7"/>
                    <a:pt x="35" y="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34" name="Полилиния 33"/>
            <p:cNvSpPr>
              <a:spLocks/>
            </p:cNvSpPr>
            <p:nvPr userDrawn="1"/>
          </p:nvSpPr>
          <p:spPr bwMode="auto">
            <a:xfrm flipH="1">
              <a:off x="674688" y="6364288"/>
              <a:ext cx="188912" cy="112712"/>
            </a:xfrm>
            <a:custGeom>
              <a:avLst/>
              <a:gdLst>
                <a:gd name="T0" fmla="*/ 73 w 77"/>
                <a:gd name="T1" fmla="*/ 6 h 46"/>
                <a:gd name="T2" fmla="*/ 0 w 77"/>
                <a:gd name="T3" fmla="*/ 46 h 46"/>
                <a:gd name="T4" fmla="*/ 73 w 77"/>
                <a:gd name="T5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7" h="46">
                  <a:moveTo>
                    <a:pt x="73" y="6"/>
                  </a:moveTo>
                  <a:cubicBezTo>
                    <a:pt x="72" y="0"/>
                    <a:pt x="45" y="1"/>
                    <a:pt x="0" y="46"/>
                  </a:cubicBezTo>
                  <a:cubicBezTo>
                    <a:pt x="24" y="43"/>
                    <a:pt x="77" y="29"/>
                    <a:pt x="73" y="6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35" name="Полилиния 38"/>
            <p:cNvSpPr>
              <a:spLocks/>
            </p:cNvSpPr>
            <p:nvPr userDrawn="1"/>
          </p:nvSpPr>
          <p:spPr bwMode="auto">
            <a:xfrm flipH="1">
              <a:off x="444500" y="3063875"/>
              <a:ext cx="168275" cy="177800"/>
            </a:xfrm>
            <a:custGeom>
              <a:avLst/>
              <a:gdLst>
                <a:gd name="T0" fmla="*/ 8 w 68"/>
                <a:gd name="T1" fmla="*/ 25 h 73"/>
                <a:gd name="T2" fmla="*/ 21 w 68"/>
                <a:gd name="T3" fmla="*/ 67 h 73"/>
                <a:gd name="T4" fmla="*/ 61 w 68"/>
                <a:gd name="T5" fmla="*/ 48 h 73"/>
                <a:gd name="T6" fmla="*/ 48 w 68"/>
                <a:gd name="T7" fmla="*/ 6 h 73"/>
                <a:gd name="T8" fmla="*/ 8 w 68"/>
                <a:gd name="T9" fmla="*/ 2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73">
                  <a:moveTo>
                    <a:pt x="8" y="25"/>
                  </a:moveTo>
                  <a:cubicBezTo>
                    <a:pt x="0" y="41"/>
                    <a:pt x="6" y="60"/>
                    <a:pt x="21" y="67"/>
                  </a:cubicBezTo>
                  <a:cubicBezTo>
                    <a:pt x="36" y="73"/>
                    <a:pt x="53" y="65"/>
                    <a:pt x="61" y="48"/>
                  </a:cubicBezTo>
                  <a:cubicBezTo>
                    <a:pt x="68" y="32"/>
                    <a:pt x="63" y="13"/>
                    <a:pt x="48" y="6"/>
                  </a:cubicBezTo>
                  <a:cubicBezTo>
                    <a:pt x="33" y="0"/>
                    <a:pt x="15" y="8"/>
                    <a:pt x="8" y="25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36" name="Полилиния 39"/>
            <p:cNvSpPr>
              <a:spLocks/>
            </p:cNvSpPr>
            <p:nvPr userDrawn="1"/>
          </p:nvSpPr>
          <p:spPr bwMode="auto">
            <a:xfrm flipH="1">
              <a:off x="161925" y="5654675"/>
              <a:ext cx="357188" cy="257175"/>
            </a:xfrm>
            <a:custGeom>
              <a:avLst/>
              <a:gdLst>
                <a:gd name="T0" fmla="*/ 116 w 145"/>
                <a:gd name="T1" fmla="*/ 3 h 105"/>
                <a:gd name="T2" fmla="*/ 78 w 145"/>
                <a:gd name="T3" fmla="*/ 23 h 105"/>
                <a:gd name="T4" fmla="*/ 38 w 145"/>
                <a:gd name="T5" fmla="*/ 23 h 105"/>
                <a:gd name="T6" fmla="*/ 97 w 145"/>
                <a:gd name="T7" fmla="*/ 99 h 105"/>
                <a:gd name="T8" fmla="*/ 139 w 145"/>
                <a:gd name="T9" fmla="*/ 56 h 105"/>
                <a:gd name="T10" fmla="*/ 116 w 145"/>
                <a:gd name="T11" fmla="*/ 3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105">
                  <a:moveTo>
                    <a:pt x="116" y="3"/>
                  </a:moveTo>
                  <a:cubicBezTo>
                    <a:pt x="96" y="0"/>
                    <a:pt x="84" y="9"/>
                    <a:pt x="78" y="23"/>
                  </a:cubicBezTo>
                  <a:cubicBezTo>
                    <a:pt x="62" y="15"/>
                    <a:pt x="45" y="16"/>
                    <a:pt x="38" y="23"/>
                  </a:cubicBezTo>
                  <a:cubicBezTo>
                    <a:pt x="0" y="62"/>
                    <a:pt x="69" y="105"/>
                    <a:pt x="97" y="99"/>
                  </a:cubicBezTo>
                  <a:cubicBezTo>
                    <a:pt x="109" y="100"/>
                    <a:pt x="134" y="76"/>
                    <a:pt x="139" y="56"/>
                  </a:cubicBezTo>
                  <a:cubicBezTo>
                    <a:pt x="145" y="29"/>
                    <a:pt x="129" y="5"/>
                    <a:pt x="116" y="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37" name="Полилиния 40"/>
            <p:cNvSpPr>
              <a:spLocks/>
            </p:cNvSpPr>
            <p:nvPr userDrawn="1"/>
          </p:nvSpPr>
          <p:spPr bwMode="auto">
            <a:xfrm flipH="1">
              <a:off x="111125" y="5670550"/>
              <a:ext cx="412750" cy="247650"/>
            </a:xfrm>
            <a:custGeom>
              <a:avLst/>
              <a:gdLst>
                <a:gd name="T0" fmla="*/ 164 w 168"/>
                <a:gd name="T1" fmla="*/ 24 h 101"/>
                <a:gd name="T2" fmla="*/ 101 w 168"/>
                <a:gd name="T3" fmla="*/ 80 h 101"/>
                <a:gd name="T4" fmla="*/ 98 w 168"/>
                <a:gd name="T5" fmla="*/ 46 h 101"/>
                <a:gd name="T6" fmla="*/ 76 w 168"/>
                <a:gd name="T7" fmla="*/ 1 h 101"/>
                <a:gd name="T8" fmla="*/ 88 w 168"/>
                <a:gd name="T9" fmla="*/ 83 h 101"/>
                <a:gd name="T10" fmla="*/ 58 w 168"/>
                <a:gd name="T11" fmla="*/ 63 h 101"/>
                <a:gd name="T12" fmla="*/ 9 w 168"/>
                <a:gd name="T13" fmla="*/ 52 h 101"/>
                <a:gd name="T14" fmla="*/ 96 w 168"/>
                <a:gd name="T15" fmla="*/ 96 h 101"/>
                <a:gd name="T16" fmla="*/ 98 w 168"/>
                <a:gd name="T17" fmla="*/ 96 h 101"/>
                <a:gd name="T18" fmla="*/ 99 w 168"/>
                <a:gd name="T19" fmla="*/ 95 h 101"/>
                <a:gd name="T20" fmla="*/ 139 w 168"/>
                <a:gd name="T21" fmla="*/ 67 h 101"/>
                <a:gd name="T22" fmla="*/ 164 w 168"/>
                <a:gd name="T23" fmla="*/ 2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8" h="101">
                  <a:moveTo>
                    <a:pt x="164" y="24"/>
                  </a:moveTo>
                  <a:cubicBezTo>
                    <a:pt x="152" y="13"/>
                    <a:pt x="115" y="56"/>
                    <a:pt x="101" y="80"/>
                  </a:cubicBezTo>
                  <a:cubicBezTo>
                    <a:pt x="102" y="70"/>
                    <a:pt x="101" y="57"/>
                    <a:pt x="98" y="46"/>
                  </a:cubicBezTo>
                  <a:cubicBezTo>
                    <a:pt x="93" y="20"/>
                    <a:pt x="81" y="0"/>
                    <a:pt x="76" y="1"/>
                  </a:cubicBezTo>
                  <a:cubicBezTo>
                    <a:pt x="61" y="5"/>
                    <a:pt x="75" y="58"/>
                    <a:pt x="88" y="83"/>
                  </a:cubicBezTo>
                  <a:cubicBezTo>
                    <a:pt x="80" y="76"/>
                    <a:pt x="68" y="68"/>
                    <a:pt x="58" y="63"/>
                  </a:cubicBezTo>
                  <a:cubicBezTo>
                    <a:pt x="34" y="51"/>
                    <a:pt x="11" y="48"/>
                    <a:pt x="9" y="52"/>
                  </a:cubicBezTo>
                  <a:cubicBezTo>
                    <a:pt x="0" y="71"/>
                    <a:pt x="85" y="101"/>
                    <a:pt x="96" y="96"/>
                  </a:cubicBezTo>
                  <a:cubicBezTo>
                    <a:pt x="97" y="96"/>
                    <a:pt x="97" y="96"/>
                    <a:pt x="98" y="96"/>
                  </a:cubicBezTo>
                  <a:cubicBezTo>
                    <a:pt x="99" y="96"/>
                    <a:pt x="99" y="96"/>
                    <a:pt x="99" y="95"/>
                  </a:cubicBezTo>
                  <a:cubicBezTo>
                    <a:pt x="106" y="94"/>
                    <a:pt x="126" y="80"/>
                    <a:pt x="139" y="67"/>
                  </a:cubicBezTo>
                  <a:cubicBezTo>
                    <a:pt x="158" y="48"/>
                    <a:pt x="168" y="27"/>
                    <a:pt x="164" y="2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060" name="Овал 33"/>
            <p:cNvSpPr>
              <a:spLocks noChangeArrowheads="1"/>
            </p:cNvSpPr>
            <p:nvPr userDrawn="1"/>
          </p:nvSpPr>
          <p:spPr bwMode="auto">
            <a:xfrm flipH="1">
              <a:off x="546100" y="1808163"/>
              <a:ext cx="82550" cy="698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entury Schoolbook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entury Schoolbook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entury Schoolbook" pitchFamily="18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entury Schoolbook" pitchFamily="18" charset="0"/>
                </a:defRPr>
              </a:lvl9pPr>
            </a:lstStyle>
            <a:p>
              <a:pPr>
                <a:defRPr/>
              </a:pPr>
              <a:endParaRPr lang="ru-RU" altLang="ru-RU" smtClean="0"/>
            </a:p>
          </p:txBody>
        </p:sp>
        <p:sp>
          <p:nvSpPr>
            <p:cNvPr id="1061" name="Полилиния 18"/>
            <p:cNvSpPr>
              <a:spLocks/>
            </p:cNvSpPr>
            <p:nvPr userDrawn="1"/>
          </p:nvSpPr>
          <p:spPr bwMode="auto">
            <a:xfrm flipH="1">
              <a:off x="1088588" y="6153943"/>
              <a:ext cx="154425" cy="154425"/>
            </a:xfrm>
            <a:custGeom>
              <a:avLst/>
              <a:gdLst>
                <a:gd name="T0" fmla="*/ 184861090 w 129"/>
                <a:gd name="T1" fmla="*/ 105829828 h 130"/>
                <a:gd name="T2" fmla="*/ 170530690 w 129"/>
                <a:gd name="T3" fmla="*/ 90308928 h 130"/>
                <a:gd name="T4" fmla="*/ 183428170 w 129"/>
                <a:gd name="T5" fmla="*/ 74786840 h 130"/>
                <a:gd name="T6" fmla="*/ 147602767 w 129"/>
                <a:gd name="T7" fmla="*/ 63498372 h 130"/>
                <a:gd name="T8" fmla="*/ 159066130 w 129"/>
                <a:gd name="T9" fmla="*/ 28221763 h 130"/>
                <a:gd name="T10" fmla="*/ 133272366 w 129"/>
                <a:gd name="T11" fmla="*/ 32454196 h 130"/>
                <a:gd name="T12" fmla="*/ 126106567 w 129"/>
                <a:gd name="T13" fmla="*/ 7054847 h 130"/>
                <a:gd name="T14" fmla="*/ 103178645 w 129"/>
                <a:gd name="T15" fmla="*/ 22576935 h 130"/>
                <a:gd name="T16" fmla="*/ 87415324 w 129"/>
                <a:gd name="T17" fmla="*/ 1411207 h 130"/>
                <a:gd name="T18" fmla="*/ 73084923 w 129"/>
                <a:gd name="T19" fmla="*/ 21165728 h 130"/>
                <a:gd name="T20" fmla="*/ 51588724 w 129"/>
                <a:gd name="T21" fmla="*/ 9877261 h 130"/>
                <a:gd name="T22" fmla="*/ 47289963 w 129"/>
                <a:gd name="T23" fmla="*/ 39510230 h 130"/>
                <a:gd name="T24" fmla="*/ 18629162 w 129"/>
                <a:gd name="T25" fmla="*/ 36687816 h 130"/>
                <a:gd name="T26" fmla="*/ 30093722 w 129"/>
                <a:gd name="T27" fmla="*/ 66320786 h 130"/>
                <a:gd name="T28" fmla="*/ 0 w 129"/>
                <a:gd name="T29" fmla="*/ 79020460 h 130"/>
                <a:gd name="T30" fmla="*/ 14330401 w 129"/>
                <a:gd name="T31" fmla="*/ 94541361 h 130"/>
                <a:gd name="T32" fmla="*/ 1432920 w 129"/>
                <a:gd name="T33" fmla="*/ 110063449 h 130"/>
                <a:gd name="T34" fmla="*/ 37258323 w 129"/>
                <a:gd name="T35" fmla="*/ 121351917 h 130"/>
                <a:gd name="T36" fmla="*/ 25794960 w 129"/>
                <a:gd name="T37" fmla="*/ 156628526 h 130"/>
                <a:gd name="T38" fmla="*/ 51588724 w 129"/>
                <a:gd name="T39" fmla="*/ 152396093 h 130"/>
                <a:gd name="T40" fmla="*/ 58754523 w 129"/>
                <a:gd name="T41" fmla="*/ 177794254 h 130"/>
                <a:gd name="T42" fmla="*/ 81682445 w 129"/>
                <a:gd name="T43" fmla="*/ 162273354 h 130"/>
                <a:gd name="T44" fmla="*/ 98878687 w 129"/>
                <a:gd name="T45" fmla="*/ 183439082 h 130"/>
                <a:gd name="T46" fmla="*/ 111776167 w 129"/>
                <a:gd name="T47" fmla="*/ 163684561 h 130"/>
                <a:gd name="T48" fmla="*/ 133272366 w 129"/>
                <a:gd name="T49" fmla="*/ 174973028 h 130"/>
                <a:gd name="T50" fmla="*/ 137571127 w 129"/>
                <a:gd name="T51" fmla="*/ 145340058 h 130"/>
                <a:gd name="T52" fmla="*/ 166231928 w 129"/>
                <a:gd name="T53" fmla="*/ 146751265 h 130"/>
                <a:gd name="T54" fmla="*/ 154767369 w 129"/>
                <a:gd name="T55" fmla="*/ 118529503 h 130"/>
                <a:gd name="T56" fmla="*/ 184861090 w 129"/>
                <a:gd name="T57" fmla="*/ 105829828 h 13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29" h="130">
                  <a:moveTo>
                    <a:pt x="129" y="75"/>
                  </a:moveTo>
                  <a:cubicBezTo>
                    <a:pt x="129" y="71"/>
                    <a:pt x="126" y="68"/>
                    <a:pt x="119" y="64"/>
                  </a:cubicBezTo>
                  <a:cubicBezTo>
                    <a:pt x="126" y="60"/>
                    <a:pt x="129" y="56"/>
                    <a:pt x="128" y="53"/>
                  </a:cubicBezTo>
                  <a:cubicBezTo>
                    <a:pt x="127" y="48"/>
                    <a:pt x="118" y="45"/>
                    <a:pt x="103" y="45"/>
                  </a:cubicBezTo>
                  <a:cubicBezTo>
                    <a:pt x="111" y="33"/>
                    <a:pt x="114" y="23"/>
                    <a:pt x="111" y="20"/>
                  </a:cubicBezTo>
                  <a:cubicBezTo>
                    <a:pt x="108" y="17"/>
                    <a:pt x="101" y="18"/>
                    <a:pt x="93" y="23"/>
                  </a:cubicBezTo>
                  <a:cubicBezTo>
                    <a:pt x="93" y="13"/>
                    <a:pt x="92" y="6"/>
                    <a:pt x="88" y="5"/>
                  </a:cubicBezTo>
                  <a:cubicBezTo>
                    <a:pt x="84" y="3"/>
                    <a:pt x="79" y="8"/>
                    <a:pt x="72" y="16"/>
                  </a:cubicBezTo>
                  <a:cubicBezTo>
                    <a:pt x="69" y="6"/>
                    <a:pt x="65" y="0"/>
                    <a:pt x="61" y="1"/>
                  </a:cubicBezTo>
                  <a:cubicBezTo>
                    <a:pt x="57" y="1"/>
                    <a:pt x="53" y="6"/>
                    <a:pt x="51" y="15"/>
                  </a:cubicBezTo>
                  <a:cubicBezTo>
                    <a:pt x="45" y="8"/>
                    <a:pt x="39" y="5"/>
                    <a:pt x="36" y="7"/>
                  </a:cubicBezTo>
                  <a:cubicBezTo>
                    <a:pt x="32" y="9"/>
                    <a:pt x="31" y="17"/>
                    <a:pt x="33" y="28"/>
                  </a:cubicBezTo>
                  <a:cubicBezTo>
                    <a:pt x="23" y="24"/>
                    <a:pt x="16" y="23"/>
                    <a:pt x="13" y="26"/>
                  </a:cubicBezTo>
                  <a:cubicBezTo>
                    <a:pt x="10" y="30"/>
                    <a:pt x="13" y="38"/>
                    <a:pt x="21" y="47"/>
                  </a:cubicBezTo>
                  <a:cubicBezTo>
                    <a:pt x="9" y="48"/>
                    <a:pt x="1" y="51"/>
                    <a:pt x="0" y="56"/>
                  </a:cubicBezTo>
                  <a:cubicBezTo>
                    <a:pt x="0" y="59"/>
                    <a:pt x="3" y="63"/>
                    <a:pt x="10" y="67"/>
                  </a:cubicBezTo>
                  <a:cubicBezTo>
                    <a:pt x="4" y="70"/>
                    <a:pt x="0" y="74"/>
                    <a:pt x="1" y="78"/>
                  </a:cubicBezTo>
                  <a:cubicBezTo>
                    <a:pt x="2" y="83"/>
                    <a:pt x="11" y="85"/>
                    <a:pt x="26" y="86"/>
                  </a:cubicBezTo>
                  <a:cubicBezTo>
                    <a:pt x="18" y="98"/>
                    <a:pt x="15" y="107"/>
                    <a:pt x="18" y="111"/>
                  </a:cubicBezTo>
                  <a:cubicBezTo>
                    <a:pt x="21" y="114"/>
                    <a:pt x="28" y="112"/>
                    <a:pt x="36" y="108"/>
                  </a:cubicBezTo>
                  <a:cubicBezTo>
                    <a:pt x="36" y="118"/>
                    <a:pt x="37" y="124"/>
                    <a:pt x="41" y="126"/>
                  </a:cubicBezTo>
                  <a:cubicBezTo>
                    <a:pt x="45" y="127"/>
                    <a:pt x="51" y="123"/>
                    <a:pt x="57" y="115"/>
                  </a:cubicBezTo>
                  <a:cubicBezTo>
                    <a:pt x="60" y="125"/>
                    <a:pt x="64" y="130"/>
                    <a:pt x="69" y="130"/>
                  </a:cubicBezTo>
                  <a:cubicBezTo>
                    <a:pt x="72" y="130"/>
                    <a:pt x="76" y="124"/>
                    <a:pt x="78" y="116"/>
                  </a:cubicBezTo>
                  <a:cubicBezTo>
                    <a:pt x="84" y="122"/>
                    <a:pt x="90" y="125"/>
                    <a:pt x="93" y="124"/>
                  </a:cubicBezTo>
                  <a:cubicBezTo>
                    <a:pt x="97" y="122"/>
                    <a:pt x="98" y="114"/>
                    <a:pt x="96" y="103"/>
                  </a:cubicBezTo>
                  <a:cubicBezTo>
                    <a:pt x="106" y="107"/>
                    <a:pt x="114" y="108"/>
                    <a:pt x="116" y="104"/>
                  </a:cubicBezTo>
                  <a:cubicBezTo>
                    <a:pt x="119" y="101"/>
                    <a:pt x="116" y="93"/>
                    <a:pt x="108" y="84"/>
                  </a:cubicBezTo>
                  <a:cubicBezTo>
                    <a:pt x="120" y="82"/>
                    <a:pt x="128" y="79"/>
                    <a:pt x="12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1062" name="Группа 48"/>
            <p:cNvGrpSpPr>
              <a:grpSpLocks/>
            </p:cNvGrpSpPr>
            <p:nvPr userDrawn="1"/>
          </p:nvGrpSpPr>
          <p:grpSpPr bwMode="auto">
            <a:xfrm>
              <a:off x="603252" y="4833897"/>
              <a:ext cx="607348" cy="609642"/>
              <a:chOff x="2051052" y="5522596"/>
              <a:chExt cx="892175" cy="895542"/>
            </a:xfrm>
          </p:grpSpPr>
          <p:sp>
            <p:nvSpPr>
              <p:cNvPr id="1073" name="Полилиния 5"/>
              <p:cNvSpPr>
                <a:spLocks/>
              </p:cNvSpPr>
              <p:nvPr userDrawn="1"/>
            </p:nvSpPr>
            <p:spPr bwMode="auto">
              <a:xfrm flipH="1">
                <a:off x="2411413" y="6283770"/>
                <a:ext cx="6350" cy="12700"/>
              </a:xfrm>
              <a:custGeom>
                <a:avLst/>
                <a:gdLst>
                  <a:gd name="T0" fmla="*/ 10080625 w 4"/>
                  <a:gd name="T1" fmla="*/ 20161250 h 8"/>
                  <a:gd name="T2" fmla="*/ 0 w 4"/>
                  <a:gd name="T3" fmla="*/ 0 h 8"/>
                  <a:gd name="T4" fmla="*/ 10080625 w 4"/>
                  <a:gd name="T5" fmla="*/ 20161250 h 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4" y="8"/>
                    </a:moveTo>
                    <a:lnTo>
                      <a:pt x="0" y="0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74" name="Строка 6"/>
              <p:cNvSpPr>
                <a:spLocks noChangeShapeType="1"/>
              </p:cNvSpPr>
              <p:nvPr userDrawn="1"/>
            </p:nvSpPr>
            <p:spPr bwMode="auto">
              <a:xfrm flipV="1">
                <a:off x="2411413" y="6283770"/>
                <a:ext cx="6350" cy="1270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" name="Полилиния 32"/>
              <p:cNvSpPr>
                <a:spLocks/>
              </p:cNvSpPr>
              <p:nvPr userDrawn="1"/>
            </p:nvSpPr>
            <p:spPr bwMode="auto">
              <a:xfrm flipH="1">
                <a:off x="2051052" y="5522596"/>
                <a:ext cx="892175" cy="895542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1078" name="Полилиния 33"/>
              <p:cNvSpPr>
                <a:spLocks/>
              </p:cNvSpPr>
              <p:nvPr userDrawn="1"/>
            </p:nvSpPr>
            <p:spPr bwMode="auto">
              <a:xfrm flipH="1">
                <a:off x="2216501" y="5688259"/>
                <a:ext cx="561276" cy="564216"/>
              </a:xfrm>
              <a:custGeom>
                <a:avLst/>
                <a:gdLst>
                  <a:gd name="T0" fmla="*/ 2147483647 w 95"/>
                  <a:gd name="T1" fmla="*/ 1587288086 h 95"/>
                  <a:gd name="T2" fmla="*/ 2147483647 w 95"/>
                  <a:gd name="T3" fmla="*/ 1128740834 h 95"/>
                  <a:gd name="T4" fmla="*/ 2147483647 w 95"/>
                  <a:gd name="T5" fmla="*/ 599642826 h 95"/>
                  <a:gd name="T6" fmla="*/ 2024575706 w 95"/>
                  <a:gd name="T7" fmla="*/ 35272409 h 95"/>
                  <a:gd name="T8" fmla="*/ 1570792922 w 95"/>
                  <a:gd name="T9" fmla="*/ 70544817 h 95"/>
                  <a:gd name="T10" fmla="*/ 1117004230 w 95"/>
                  <a:gd name="T11" fmla="*/ 105817226 h 95"/>
                  <a:gd name="T12" fmla="*/ 558505069 w 95"/>
                  <a:gd name="T13" fmla="*/ 705460052 h 95"/>
                  <a:gd name="T14" fmla="*/ 34905459 w 95"/>
                  <a:gd name="T15" fmla="*/ 1305102877 h 95"/>
                  <a:gd name="T16" fmla="*/ 69810918 w 95"/>
                  <a:gd name="T17" fmla="*/ 1763656068 h 95"/>
                  <a:gd name="T18" fmla="*/ 69810918 w 95"/>
                  <a:gd name="T19" fmla="*/ 2147483647 h 95"/>
                  <a:gd name="T20" fmla="*/ 663221446 w 95"/>
                  <a:gd name="T21" fmla="*/ 2147483647 h 95"/>
                  <a:gd name="T22" fmla="*/ 1256631974 w 95"/>
                  <a:gd name="T23" fmla="*/ 2147483647 h 95"/>
                  <a:gd name="T24" fmla="*/ 1745320217 w 95"/>
                  <a:gd name="T25" fmla="*/ 2147483647 h 95"/>
                  <a:gd name="T26" fmla="*/ 2147483647 w 95"/>
                  <a:gd name="T27" fmla="*/ 2147483647 h 95"/>
                  <a:gd name="T28" fmla="*/ 2147483647 w 95"/>
                  <a:gd name="T29" fmla="*/ 2147483647 h 95"/>
                  <a:gd name="T30" fmla="*/ 2147483647 w 95"/>
                  <a:gd name="T31" fmla="*/ 2081113686 h 95"/>
                  <a:gd name="T32" fmla="*/ 2147483647 w 95"/>
                  <a:gd name="T33" fmla="*/ 1587288086 h 9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5" h="95">
                    <a:moveTo>
                      <a:pt x="93" y="45"/>
                    </a:moveTo>
                    <a:cubicBezTo>
                      <a:pt x="94" y="41"/>
                      <a:pt x="94" y="36"/>
                      <a:pt x="92" y="32"/>
                    </a:cubicBezTo>
                    <a:cubicBezTo>
                      <a:pt x="90" y="25"/>
                      <a:pt x="83" y="20"/>
                      <a:pt x="75" y="17"/>
                    </a:cubicBezTo>
                    <a:cubicBezTo>
                      <a:pt x="71" y="9"/>
                      <a:pt x="66" y="3"/>
                      <a:pt x="58" y="1"/>
                    </a:cubicBezTo>
                    <a:cubicBezTo>
                      <a:pt x="54" y="0"/>
                      <a:pt x="49" y="1"/>
                      <a:pt x="45" y="2"/>
                    </a:cubicBezTo>
                    <a:cubicBezTo>
                      <a:pt x="40" y="1"/>
                      <a:pt x="36" y="1"/>
                      <a:pt x="32" y="3"/>
                    </a:cubicBezTo>
                    <a:cubicBezTo>
                      <a:pt x="24" y="5"/>
                      <a:pt x="19" y="11"/>
                      <a:pt x="16" y="20"/>
                    </a:cubicBezTo>
                    <a:cubicBezTo>
                      <a:pt x="8" y="24"/>
                      <a:pt x="3" y="29"/>
                      <a:pt x="1" y="37"/>
                    </a:cubicBezTo>
                    <a:cubicBezTo>
                      <a:pt x="0" y="41"/>
                      <a:pt x="0" y="46"/>
                      <a:pt x="2" y="50"/>
                    </a:cubicBezTo>
                    <a:cubicBezTo>
                      <a:pt x="1" y="55"/>
                      <a:pt x="1" y="59"/>
                      <a:pt x="2" y="63"/>
                    </a:cubicBezTo>
                    <a:cubicBezTo>
                      <a:pt x="5" y="71"/>
                      <a:pt x="11" y="76"/>
                      <a:pt x="19" y="79"/>
                    </a:cubicBezTo>
                    <a:cubicBezTo>
                      <a:pt x="23" y="87"/>
                      <a:pt x="29" y="92"/>
                      <a:pt x="36" y="94"/>
                    </a:cubicBezTo>
                    <a:cubicBezTo>
                      <a:pt x="41" y="95"/>
                      <a:pt x="45" y="95"/>
                      <a:pt x="50" y="93"/>
                    </a:cubicBezTo>
                    <a:cubicBezTo>
                      <a:pt x="54" y="94"/>
                      <a:pt x="59" y="94"/>
                      <a:pt x="63" y="93"/>
                    </a:cubicBezTo>
                    <a:cubicBezTo>
                      <a:pt x="70" y="90"/>
                      <a:pt x="75" y="84"/>
                      <a:pt x="78" y="76"/>
                    </a:cubicBezTo>
                    <a:cubicBezTo>
                      <a:pt x="86" y="72"/>
                      <a:pt x="92" y="66"/>
                      <a:pt x="94" y="59"/>
                    </a:cubicBezTo>
                    <a:cubicBezTo>
                      <a:pt x="95" y="54"/>
                      <a:pt x="94" y="50"/>
                      <a:pt x="93" y="4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4" name="Полилиния 32"/>
              <p:cNvSpPr>
                <a:spLocks/>
              </p:cNvSpPr>
              <p:nvPr userDrawn="1"/>
            </p:nvSpPr>
            <p:spPr bwMode="auto">
              <a:xfrm flipH="1">
                <a:off x="2305236" y="5776841"/>
                <a:ext cx="384777" cy="387109"/>
              </a:xfrm>
              <a:custGeom>
                <a:avLst/>
                <a:gdLst>
                  <a:gd name="T0" fmla="*/ 242 w 264"/>
                  <a:gd name="T1" fmla="*/ 157 h 264"/>
                  <a:gd name="T2" fmla="*/ 259 w 264"/>
                  <a:gd name="T3" fmla="*/ 128 h 264"/>
                  <a:gd name="T4" fmla="*/ 238 w 264"/>
                  <a:gd name="T5" fmla="*/ 66 h 264"/>
                  <a:gd name="T6" fmla="*/ 192 w 264"/>
                  <a:gd name="T7" fmla="*/ 20 h 264"/>
                  <a:gd name="T8" fmla="*/ 158 w 264"/>
                  <a:gd name="T9" fmla="*/ 23 h 264"/>
                  <a:gd name="T10" fmla="*/ 157 w 264"/>
                  <a:gd name="T11" fmla="*/ 23 h 264"/>
                  <a:gd name="T12" fmla="*/ 156 w 264"/>
                  <a:gd name="T13" fmla="*/ 23 h 264"/>
                  <a:gd name="T14" fmla="*/ 128 w 264"/>
                  <a:gd name="T15" fmla="*/ 5 h 264"/>
                  <a:gd name="T16" fmla="*/ 66 w 264"/>
                  <a:gd name="T17" fmla="*/ 26 h 264"/>
                  <a:gd name="T18" fmla="*/ 20 w 264"/>
                  <a:gd name="T19" fmla="*/ 72 h 264"/>
                  <a:gd name="T20" fmla="*/ 23 w 264"/>
                  <a:gd name="T21" fmla="*/ 106 h 264"/>
                  <a:gd name="T22" fmla="*/ 23 w 264"/>
                  <a:gd name="T23" fmla="*/ 107 h 264"/>
                  <a:gd name="T24" fmla="*/ 22 w 264"/>
                  <a:gd name="T25" fmla="*/ 108 h 264"/>
                  <a:gd name="T26" fmla="*/ 5 w 264"/>
                  <a:gd name="T27" fmla="*/ 136 h 264"/>
                  <a:gd name="T28" fmla="*/ 26 w 264"/>
                  <a:gd name="T29" fmla="*/ 198 h 264"/>
                  <a:gd name="T30" fmla="*/ 72 w 264"/>
                  <a:gd name="T31" fmla="*/ 244 h 264"/>
                  <a:gd name="T32" fmla="*/ 106 w 264"/>
                  <a:gd name="T33" fmla="*/ 241 h 264"/>
                  <a:gd name="T34" fmla="*/ 107 w 264"/>
                  <a:gd name="T35" fmla="*/ 242 h 264"/>
                  <a:gd name="T36" fmla="*/ 108 w 264"/>
                  <a:gd name="T37" fmla="*/ 242 h 264"/>
                  <a:gd name="T38" fmla="*/ 136 w 264"/>
                  <a:gd name="T39" fmla="*/ 259 h 264"/>
                  <a:gd name="T40" fmla="*/ 198 w 264"/>
                  <a:gd name="T41" fmla="*/ 238 h 264"/>
                  <a:gd name="T42" fmla="*/ 244 w 264"/>
                  <a:gd name="T43" fmla="*/ 192 h 264"/>
                  <a:gd name="T44" fmla="*/ 241 w 264"/>
                  <a:gd name="T45" fmla="*/ 159 h 264"/>
                  <a:gd name="T46" fmla="*/ 241 w 264"/>
                  <a:gd name="T47" fmla="*/ 158 h 264"/>
                  <a:gd name="T48" fmla="*/ 242 w 264"/>
                  <a:gd name="T49" fmla="*/ 157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4" h="264">
                    <a:moveTo>
                      <a:pt x="242" y="157"/>
                    </a:moveTo>
                    <a:cubicBezTo>
                      <a:pt x="250" y="149"/>
                      <a:pt x="256" y="139"/>
                      <a:pt x="259" y="128"/>
                    </a:cubicBezTo>
                    <a:cubicBezTo>
                      <a:pt x="264" y="107"/>
                      <a:pt x="255" y="85"/>
                      <a:pt x="238" y="66"/>
                    </a:cubicBezTo>
                    <a:cubicBezTo>
                      <a:pt x="229" y="42"/>
                      <a:pt x="213" y="25"/>
                      <a:pt x="192" y="20"/>
                    </a:cubicBezTo>
                    <a:cubicBezTo>
                      <a:pt x="181" y="18"/>
                      <a:pt x="170" y="19"/>
                      <a:pt x="158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48" y="14"/>
                      <a:pt x="139" y="8"/>
                      <a:pt x="128" y="5"/>
                    </a:cubicBezTo>
                    <a:cubicBezTo>
                      <a:pt x="107" y="0"/>
                      <a:pt x="85" y="9"/>
                      <a:pt x="66" y="26"/>
                    </a:cubicBezTo>
                    <a:cubicBezTo>
                      <a:pt x="42" y="35"/>
                      <a:pt x="25" y="51"/>
                      <a:pt x="20" y="72"/>
                    </a:cubicBezTo>
                    <a:cubicBezTo>
                      <a:pt x="17" y="83"/>
                      <a:pt x="19" y="95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2" y="108"/>
                      <a:pt x="22" y="108"/>
                      <a:pt x="22" y="108"/>
                    </a:cubicBezTo>
                    <a:cubicBezTo>
                      <a:pt x="14" y="116"/>
                      <a:pt x="8" y="125"/>
                      <a:pt x="5" y="136"/>
                    </a:cubicBezTo>
                    <a:cubicBezTo>
                      <a:pt x="0" y="157"/>
                      <a:pt x="9" y="179"/>
                      <a:pt x="26" y="198"/>
                    </a:cubicBezTo>
                    <a:cubicBezTo>
                      <a:pt x="35" y="222"/>
                      <a:pt x="51" y="239"/>
                      <a:pt x="72" y="244"/>
                    </a:cubicBezTo>
                    <a:cubicBezTo>
                      <a:pt x="83" y="247"/>
                      <a:pt x="94" y="246"/>
                      <a:pt x="106" y="241"/>
                    </a:cubicBezTo>
                    <a:cubicBezTo>
                      <a:pt x="107" y="242"/>
                      <a:pt x="107" y="242"/>
                      <a:pt x="107" y="242"/>
                    </a:cubicBezTo>
                    <a:cubicBezTo>
                      <a:pt x="108" y="242"/>
                      <a:pt x="108" y="242"/>
                      <a:pt x="108" y="242"/>
                    </a:cubicBezTo>
                    <a:cubicBezTo>
                      <a:pt x="116" y="250"/>
                      <a:pt x="125" y="257"/>
                      <a:pt x="136" y="259"/>
                    </a:cubicBezTo>
                    <a:cubicBezTo>
                      <a:pt x="157" y="264"/>
                      <a:pt x="179" y="256"/>
                      <a:pt x="198" y="238"/>
                    </a:cubicBezTo>
                    <a:cubicBezTo>
                      <a:pt x="222" y="229"/>
                      <a:pt x="239" y="213"/>
                      <a:pt x="244" y="192"/>
                    </a:cubicBezTo>
                    <a:cubicBezTo>
                      <a:pt x="247" y="181"/>
                      <a:pt x="245" y="170"/>
                      <a:pt x="241" y="159"/>
                    </a:cubicBezTo>
                    <a:cubicBezTo>
                      <a:pt x="241" y="158"/>
                      <a:pt x="241" y="158"/>
                      <a:pt x="241" y="158"/>
                    </a:cubicBezTo>
                    <a:lnTo>
                      <a:pt x="242" y="15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55" name="Овал 54"/>
              <p:cNvSpPr/>
              <p:nvPr userDrawn="1"/>
            </p:nvSpPr>
            <p:spPr>
              <a:xfrm>
                <a:off x="2421836" y="5893440"/>
                <a:ext cx="151578" cy="153911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/>
              </a:p>
            </p:txBody>
          </p:sp>
        </p:grpSp>
        <p:grpSp>
          <p:nvGrpSpPr>
            <p:cNvPr id="1063" name="Группа 55"/>
            <p:cNvGrpSpPr>
              <a:grpSpLocks/>
            </p:cNvGrpSpPr>
            <p:nvPr userDrawn="1"/>
          </p:nvGrpSpPr>
          <p:grpSpPr bwMode="auto">
            <a:xfrm rot="-1723318">
              <a:off x="80098" y="1916305"/>
              <a:ext cx="878030" cy="874332"/>
              <a:chOff x="4277517" y="3752400"/>
              <a:chExt cx="1154448" cy="1149586"/>
            </a:xfrm>
          </p:grpSpPr>
          <p:sp>
            <p:nvSpPr>
              <p:cNvPr id="1064" name="Полилиния 56"/>
              <p:cNvSpPr>
                <a:spLocks/>
              </p:cNvSpPr>
              <p:nvPr userDrawn="1"/>
            </p:nvSpPr>
            <p:spPr bwMode="auto">
              <a:xfrm rot="21259688" flipH="1">
                <a:off x="4277517" y="3752400"/>
                <a:ext cx="1154448" cy="1149586"/>
              </a:xfrm>
              <a:custGeom>
                <a:avLst/>
                <a:gdLst>
                  <a:gd name="T0" fmla="*/ 2147483647 w 355"/>
                  <a:gd name="T1" fmla="*/ 170654735 h 352"/>
                  <a:gd name="T2" fmla="*/ 1882400633 w 355"/>
                  <a:gd name="T3" fmla="*/ 437303168 h 352"/>
                  <a:gd name="T4" fmla="*/ 1448812728 w 355"/>
                  <a:gd name="T5" fmla="*/ 383971522 h 352"/>
                  <a:gd name="T6" fmla="*/ 697969505 w 355"/>
                  <a:gd name="T7" fmla="*/ 543959928 h 352"/>
                  <a:gd name="T8" fmla="*/ 655667929 w 355"/>
                  <a:gd name="T9" fmla="*/ 1514556694 h 352"/>
                  <a:gd name="T10" fmla="*/ 338409358 w 355"/>
                  <a:gd name="T11" fmla="*/ 2147483647 h 352"/>
                  <a:gd name="T12" fmla="*/ 1364212828 w 355"/>
                  <a:gd name="T13" fmla="*/ 2147483647 h 352"/>
                  <a:gd name="T14" fmla="*/ 2147483647 w 355"/>
                  <a:gd name="T15" fmla="*/ 2147483647 h 352"/>
                  <a:gd name="T16" fmla="*/ 2147483647 w 355"/>
                  <a:gd name="T17" fmla="*/ 2147483647 h 352"/>
                  <a:gd name="T18" fmla="*/ 2147483647 w 355"/>
                  <a:gd name="T19" fmla="*/ 2147483647 h 352"/>
                  <a:gd name="T20" fmla="*/ 2147483647 w 355"/>
                  <a:gd name="T21" fmla="*/ 1247911528 h 352"/>
                  <a:gd name="T22" fmla="*/ 2147483647 w 355"/>
                  <a:gd name="T23" fmla="*/ 170654735 h 35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8" name="Полилиния 35"/>
              <p:cNvSpPr>
                <a:spLocks/>
              </p:cNvSpPr>
              <p:nvPr userDrawn="1"/>
            </p:nvSpPr>
            <p:spPr bwMode="auto">
              <a:xfrm rot="18790958" flipH="1">
                <a:off x="4338999" y="3813623"/>
                <a:ext cx="1031484" cy="1027140"/>
              </a:xfrm>
              <a:custGeom>
                <a:avLst/>
                <a:gdLst>
                  <a:gd name="T0" fmla="*/ 272 w 355"/>
                  <a:gd name="T1" fmla="*/ 16 h 352"/>
                  <a:gd name="T2" fmla="*/ 178 w 355"/>
                  <a:gd name="T3" fmla="*/ 41 h 352"/>
                  <a:gd name="T4" fmla="*/ 137 w 355"/>
                  <a:gd name="T5" fmla="*/ 36 h 352"/>
                  <a:gd name="T6" fmla="*/ 66 w 355"/>
                  <a:gd name="T7" fmla="*/ 51 h 352"/>
                  <a:gd name="T8" fmla="*/ 62 w 355"/>
                  <a:gd name="T9" fmla="*/ 142 h 352"/>
                  <a:gd name="T10" fmla="*/ 32 w 355"/>
                  <a:gd name="T11" fmla="*/ 251 h 352"/>
                  <a:gd name="T12" fmla="*/ 129 w 355"/>
                  <a:gd name="T13" fmla="*/ 291 h 352"/>
                  <a:gd name="T14" fmla="*/ 226 w 355"/>
                  <a:gd name="T15" fmla="*/ 350 h 352"/>
                  <a:gd name="T16" fmla="*/ 291 w 355"/>
                  <a:gd name="T17" fmla="*/ 262 h 352"/>
                  <a:gd name="T18" fmla="*/ 352 w 355"/>
                  <a:gd name="T19" fmla="*/ 207 h 352"/>
                  <a:gd name="T20" fmla="*/ 317 w 355"/>
                  <a:gd name="T21" fmla="*/ 117 h 352"/>
                  <a:gd name="T22" fmla="*/ 272 w 355"/>
                  <a:gd name="T23" fmla="*/ 16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5" h="352">
                    <a:moveTo>
                      <a:pt x="272" y="16"/>
                    </a:moveTo>
                    <a:cubicBezTo>
                      <a:pt x="230" y="0"/>
                      <a:pt x="208" y="40"/>
                      <a:pt x="178" y="41"/>
                    </a:cubicBezTo>
                    <a:cubicBezTo>
                      <a:pt x="163" y="42"/>
                      <a:pt x="150" y="39"/>
                      <a:pt x="137" y="36"/>
                    </a:cubicBezTo>
                    <a:cubicBezTo>
                      <a:pt x="110" y="30"/>
                      <a:pt x="86" y="24"/>
                      <a:pt x="66" y="51"/>
                    </a:cubicBezTo>
                    <a:cubicBezTo>
                      <a:pt x="40" y="89"/>
                      <a:pt x="77" y="121"/>
                      <a:pt x="62" y="142"/>
                    </a:cubicBezTo>
                    <a:cubicBezTo>
                      <a:pt x="47" y="163"/>
                      <a:pt x="0" y="212"/>
                      <a:pt x="32" y="251"/>
                    </a:cubicBezTo>
                    <a:cubicBezTo>
                      <a:pt x="63" y="289"/>
                      <a:pt x="102" y="274"/>
                      <a:pt x="129" y="291"/>
                    </a:cubicBezTo>
                    <a:cubicBezTo>
                      <a:pt x="156" y="308"/>
                      <a:pt x="180" y="352"/>
                      <a:pt x="226" y="350"/>
                    </a:cubicBezTo>
                    <a:cubicBezTo>
                      <a:pt x="269" y="348"/>
                      <a:pt x="253" y="270"/>
                      <a:pt x="291" y="262"/>
                    </a:cubicBezTo>
                    <a:cubicBezTo>
                      <a:pt x="321" y="255"/>
                      <a:pt x="349" y="233"/>
                      <a:pt x="352" y="207"/>
                    </a:cubicBezTo>
                    <a:cubicBezTo>
                      <a:pt x="355" y="182"/>
                      <a:pt x="322" y="150"/>
                      <a:pt x="317" y="117"/>
                    </a:cubicBezTo>
                    <a:cubicBezTo>
                      <a:pt x="314" y="94"/>
                      <a:pt x="301" y="27"/>
                      <a:pt x="272" y="16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46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59" name="Полилиния 41"/>
              <p:cNvSpPr>
                <a:spLocks/>
              </p:cNvSpPr>
              <p:nvPr userDrawn="1"/>
            </p:nvSpPr>
            <p:spPr bwMode="auto">
              <a:xfrm rot="756312" flipH="1">
                <a:off x="4401804" y="3854423"/>
                <a:ext cx="905875" cy="945534"/>
              </a:xfrm>
              <a:custGeom>
                <a:avLst/>
                <a:gdLst>
                  <a:gd name="T0" fmla="*/ 167 w 179"/>
                  <a:gd name="T1" fmla="*/ 33 h 186"/>
                  <a:gd name="T2" fmla="*/ 132 w 179"/>
                  <a:gd name="T3" fmla="*/ 35 h 186"/>
                  <a:gd name="T4" fmla="*/ 107 w 179"/>
                  <a:gd name="T5" fmla="*/ 41 h 186"/>
                  <a:gd name="T6" fmla="*/ 60 w 179"/>
                  <a:gd name="T7" fmla="*/ 7 h 186"/>
                  <a:gd name="T8" fmla="*/ 51 w 179"/>
                  <a:gd name="T9" fmla="*/ 63 h 186"/>
                  <a:gd name="T10" fmla="*/ 8 w 179"/>
                  <a:gd name="T11" fmla="*/ 100 h 186"/>
                  <a:gd name="T12" fmla="*/ 53 w 179"/>
                  <a:gd name="T13" fmla="*/ 132 h 186"/>
                  <a:gd name="T14" fmla="*/ 60 w 179"/>
                  <a:gd name="T15" fmla="*/ 176 h 186"/>
                  <a:gd name="T16" fmla="*/ 89 w 179"/>
                  <a:gd name="T17" fmla="*/ 160 h 186"/>
                  <a:gd name="T18" fmla="*/ 113 w 179"/>
                  <a:gd name="T19" fmla="*/ 141 h 186"/>
                  <a:gd name="T20" fmla="*/ 166 w 179"/>
                  <a:gd name="T21" fmla="*/ 143 h 186"/>
                  <a:gd name="T22" fmla="*/ 140 w 179"/>
                  <a:gd name="T23" fmla="*/ 94 h 186"/>
                  <a:gd name="T24" fmla="*/ 167 w 179"/>
                  <a:gd name="T25" fmla="*/ 33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  <a:alpha val="60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1069" name="Полилиния 41"/>
              <p:cNvSpPr>
                <a:spLocks/>
              </p:cNvSpPr>
              <p:nvPr userDrawn="1"/>
            </p:nvSpPr>
            <p:spPr bwMode="auto">
              <a:xfrm rot="19656312" flipH="1">
                <a:off x="4620471" y="4082482"/>
                <a:ext cx="468541" cy="489422"/>
              </a:xfrm>
              <a:custGeom>
                <a:avLst/>
                <a:gdLst>
                  <a:gd name="T0" fmla="*/ 1144208533 w 179"/>
                  <a:gd name="T1" fmla="*/ 228483766 h 186"/>
                  <a:gd name="T2" fmla="*/ 904404537 w 179"/>
                  <a:gd name="T3" fmla="*/ 242332304 h 186"/>
                  <a:gd name="T4" fmla="*/ 733117465 w 179"/>
                  <a:gd name="T5" fmla="*/ 283872654 h 186"/>
                  <a:gd name="T6" fmla="*/ 411093685 w 179"/>
                  <a:gd name="T7" fmla="*/ 48465935 h 186"/>
                  <a:gd name="T8" fmla="*/ 349429502 w 179"/>
                  <a:gd name="T9" fmla="*/ 436196042 h 186"/>
                  <a:gd name="T10" fmla="*/ 54811444 w 179"/>
                  <a:gd name="T11" fmla="*/ 692374252 h 186"/>
                  <a:gd name="T12" fmla="*/ 363132363 w 179"/>
                  <a:gd name="T13" fmla="*/ 913935065 h 186"/>
                  <a:gd name="T14" fmla="*/ 411093685 w 179"/>
                  <a:gd name="T15" fmla="*/ 1218579210 h 186"/>
                  <a:gd name="T16" fmla="*/ 609789097 w 179"/>
                  <a:gd name="T17" fmla="*/ 1107798803 h 186"/>
                  <a:gd name="T18" fmla="*/ 774226048 w 179"/>
                  <a:gd name="T19" fmla="*/ 976246906 h 186"/>
                  <a:gd name="T20" fmla="*/ 1137358411 w 179"/>
                  <a:gd name="T21" fmla="*/ 990095443 h 186"/>
                  <a:gd name="T22" fmla="*/ 959218599 w 179"/>
                  <a:gd name="T23" fmla="*/ 650831271 h 186"/>
                  <a:gd name="T24" fmla="*/ 1144208533 w 179"/>
                  <a:gd name="T25" fmla="*/ 228483766 h 18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9" h="186">
                    <a:moveTo>
                      <a:pt x="167" y="33"/>
                    </a:moveTo>
                    <a:cubicBezTo>
                      <a:pt x="157" y="24"/>
                      <a:pt x="144" y="29"/>
                      <a:pt x="132" y="35"/>
                    </a:cubicBezTo>
                    <a:cubicBezTo>
                      <a:pt x="122" y="39"/>
                      <a:pt x="113" y="44"/>
                      <a:pt x="107" y="41"/>
                    </a:cubicBezTo>
                    <a:cubicBezTo>
                      <a:pt x="84" y="33"/>
                      <a:pt x="85" y="0"/>
                      <a:pt x="60" y="7"/>
                    </a:cubicBezTo>
                    <a:cubicBezTo>
                      <a:pt x="34" y="14"/>
                      <a:pt x="63" y="56"/>
                      <a:pt x="51" y="63"/>
                    </a:cubicBezTo>
                    <a:cubicBezTo>
                      <a:pt x="40" y="70"/>
                      <a:pt x="0" y="74"/>
                      <a:pt x="8" y="100"/>
                    </a:cubicBezTo>
                    <a:cubicBezTo>
                      <a:pt x="15" y="125"/>
                      <a:pt x="43" y="119"/>
                      <a:pt x="53" y="132"/>
                    </a:cubicBezTo>
                    <a:cubicBezTo>
                      <a:pt x="62" y="146"/>
                      <a:pt x="46" y="158"/>
                      <a:pt x="60" y="176"/>
                    </a:cubicBezTo>
                    <a:cubicBezTo>
                      <a:pt x="68" y="186"/>
                      <a:pt x="78" y="173"/>
                      <a:pt x="89" y="160"/>
                    </a:cubicBezTo>
                    <a:cubicBezTo>
                      <a:pt x="98" y="148"/>
                      <a:pt x="106" y="136"/>
                      <a:pt x="113" y="141"/>
                    </a:cubicBezTo>
                    <a:cubicBezTo>
                      <a:pt x="127" y="150"/>
                      <a:pt x="159" y="154"/>
                      <a:pt x="166" y="143"/>
                    </a:cubicBezTo>
                    <a:cubicBezTo>
                      <a:pt x="173" y="131"/>
                      <a:pt x="147" y="110"/>
                      <a:pt x="140" y="94"/>
                    </a:cubicBezTo>
                    <a:cubicBezTo>
                      <a:pt x="133" y="78"/>
                      <a:pt x="179" y="44"/>
                      <a:pt x="167" y="3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1" name="Полилиния 42"/>
              <p:cNvSpPr>
                <a:spLocks/>
              </p:cNvSpPr>
              <p:nvPr userDrawn="1"/>
            </p:nvSpPr>
            <p:spPr bwMode="auto">
              <a:xfrm rot="19656312" flipH="1">
                <a:off x="4765993" y="4239097"/>
                <a:ext cx="177497" cy="176192"/>
              </a:xfrm>
              <a:custGeom>
                <a:avLst/>
                <a:gdLst>
                  <a:gd name="T0" fmla="*/ 68 w 68"/>
                  <a:gd name="T1" fmla="*/ 31 h 67"/>
                  <a:gd name="T2" fmla="*/ 59 w 68"/>
                  <a:gd name="T3" fmla="*/ 26 h 67"/>
                  <a:gd name="T4" fmla="*/ 63 w 68"/>
                  <a:gd name="T5" fmla="*/ 17 h 67"/>
                  <a:gd name="T6" fmla="*/ 55 w 68"/>
                  <a:gd name="T7" fmla="*/ 16 h 67"/>
                  <a:gd name="T8" fmla="*/ 55 w 68"/>
                  <a:gd name="T9" fmla="*/ 7 h 67"/>
                  <a:gd name="T10" fmla="*/ 45 w 68"/>
                  <a:gd name="T11" fmla="*/ 10 h 67"/>
                  <a:gd name="T12" fmla="*/ 41 w 68"/>
                  <a:gd name="T13" fmla="*/ 0 h 67"/>
                  <a:gd name="T14" fmla="*/ 33 w 68"/>
                  <a:gd name="T15" fmla="*/ 9 h 67"/>
                  <a:gd name="T16" fmla="*/ 24 w 68"/>
                  <a:gd name="T17" fmla="*/ 1 h 67"/>
                  <a:gd name="T18" fmla="*/ 21 w 68"/>
                  <a:gd name="T19" fmla="*/ 8 h 67"/>
                  <a:gd name="T20" fmla="*/ 14 w 68"/>
                  <a:gd name="T21" fmla="*/ 6 h 67"/>
                  <a:gd name="T22" fmla="*/ 15 w 68"/>
                  <a:gd name="T23" fmla="*/ 20 h 67"/>
                  <a:gd name="T24" fmla="*/ 2 w 68"/>
                  <a:gd name="T25" fmla="*/ 22 h 67"/>
                  <a:gd name="T26" fmla="*/ 7 w 68"/>
                  <a:gd name="T27" fmla="*/ 30 h 67"/>
                  <a:gd name="T28" fmla="*/ 0 w 68"/>
                  <a:gd name="T29" fmla="*/ 36 h 67"/>
                  <a:gd name="T30" fmla="*/ 9 w 68"/>
                  <a:gd name="T31" fmla="*/ 41 h 67"/>
                  <a:gd name="T32" fmla="*/ 4 w 68"/>
                  <a:gd name="T33" fmla="*/ 50 h 67"/>
                  <a:gd name="T34" fmla="*/ 13 w 68"/>
                  <a:gd name="T35" fmla="*/ 51 h 67"/>
                  <a:gd name="T36" fmla="*/ 13 w 68"/>
                  <a:gd name="T37" fmla="*/ 60 h 67"/>
                  <a:gd name="T38" fmla="*/ 23 w 68"/>
                  <a:gd name="T39" fmla="*/ 56 h 67"/>
                  <a:gd name="T40" fmla="*/ 27 w 68"/>
                  <a:gd name="T41" fmla="*/ 67 h 67"/>
                  <a:gd name="T42" fmla="*/ 35 w 68"/>
                  <a:gd name="T43" fmla="*/ 58 h 67"/>
                  <a:gd name="T44" fmla="*/ 44 w 68"/>
                  <a:gd name="T45" fmla="*/ 66 h 67"/>
                  <a:gd name="T46" fmla="*/ 47 w 68"/>
                  <a:gd name="T47" fmla="*/ 59 h 67"/>
                  <a:gd name="T48" fmla="*/ 54 w 68"/>
                  <a:gd name="T49" fmla="*/ 61 h 67"/>
                  <a:gd name="T50" fmla="*/ 52 w 68"/>
                  <a:gd name="T51" fmla="*/ 47 h 67"/>
                  <a:gd name="T52" fmla="*/ 66 w 68"/>
                  <a:gd name="T53" fmla="*/ 45 h 67"/>
                  <a:gd name="T54" fmla="*/ 60 w 68"/>
                  <a:gd name="T55" fmla="*/ 37 h 67"/>
                  <a:gd name="T56" fmla="*/ 68 w 68"/>
                  <a:gd name="T57" fmla="*/ 3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68" h="67">
                    <a:moveTo>
                      <a:pt x="68" y="31"/>
                    </a:moveTo>
                    <a:cubicBezTo>
                      <a:pt x="67" y="29"/>
                      <a:pt x="64" y="27"/>
                      <a:pt x="59" y="26"/>
                    </a:cubicBezTo>
                    <a:cubicBezTo>
                      <a:pt x="63" y="22"/>
                      <a:pt x="64" y="19"/>
                      <a:pt x="63" y="17"/>
                    </a:cubicBezTo>
                    <a:cubicBezTo>
                      <a:pt x="62" y="15"/>
                      <a:pt x="59" y="15"/>
                      <a:pt x="55" y="16"/>
                    </a:cubicBezTo>
                    <a:cubicBezTo>
                      <a:pt x="56" y="11"/>
                      <a:pt x="56" y="8"/>
                      <a:pt x="55" y="7"/>
                    </a:cubicBezTo>
                    <a:cubicBezTo>
                      <a:pt x="53" y="5"/>
                      <a:pt x="49" y="7"/>
                      <a:pt x="45" y="10"/>
                    </a:cubicBezTo>
                    <a:cubicBezTo>
                      <a:pt x="44" y="4"/>
                      <a:pt x="43" y="1"/>
                      <a:pt x="41" y="0"/>
                    </a:cubicBezTo>
                    <a:cubicBezTo>
                      <a:pt x="38" y="0"/>
                      <a:pt x="35" y="3"/>
                      <a:pt x="33" y="9"/>
                    </a:cubicBezTo>
                    <a:cubicBezTo>
                      <a:pt x="29" y="3"/>
                      <a:pt x="26" y="0"/>
                      <a:pt x="24" y="1"/>
                    </a:cubicBezTo>
                    <a:cubicBezTo>
                      <a:pt x="22" y="1"/>
                      <a:pt x="21" y="4"/>
                      <a:pt x="21" y="8"/>
                    </a:cubicBezTo>
                    <a:cubicBezTo>
                      <a:pt x="18" y="6"/>
                      <a:pt x="15" y="5"/>
                      <a:pt x="14" y="6"/>
                    </a:cubicBezTo>
                    <a:cubicBezTo>
                      <a:pt x="12" y="8"/>
                      <a:pt x="12" y="13"/>
                      <a:pt x="15" y="20"/>
                    </a:cubicBezTo>
                    <a:cubicBezTo>
                      <a:pt x="8" y="19"/>
                      <a:pt x="3" y="19"/>
                      <a:pt x="2" y="22"/>
                    </a:cubicBezTo>
                    <a:cubicBezTo>
                      <a:pt x="1" y="24"/>
                      <a:pt x="3" y="27"/>
                      <a:pt x="7" y="30"/>
                    </a:cubicBezTo>
                    <a:cubicBezTo>
                      <a:pt x="3" y="32"/>
                      <a:pt x="0" y="34"/>
                      <a:pt x="0" y="36"/>
                    </a:cubicBezTo>
                    <a:cubicBezTo>
                      <a:pt x="0" y="38"/>
                      <a:pt x="3" y="40"/>
                      <a:pt x="9" y="41"/>
                    </a:cubicBezTo>
                    <a:cubicBezTo>
                      <a:pt x="5" y="45"/>
                      <a:pt x="3" y="48"/>
                      <a:pt x="4" y="50"/>
                    </a:cubicBezTo>
                    <a:cubicBezTo>
                      <a:pt x="5" y="52"/>
                      <a:pt x="8" y="52"/>
                      <a:pt x="13" y="51"/>
                    </a:cubicBezTo>
                    <a:cubicBezTo>
                      <a:pt x="11" y="55"/>
                      <a:pt x="11" y="59"/>
                      <a:pt x="13" y="60"/>
                    </a:cubicBezTo>
                    <a:cubicBezTo>
                      <a:pt x="15" y="61"/>
                      <a:pt x="18" y="60"/>
                      <a:pt x="23" y="56"/>
                    </a:cubicBezTo>
                    <a:cubicBezTo>
                      <a:pt x="23" y="62"/>
                      <a:pt x="25" y="66"/>
                      <a:pt x="27" y="67"/>
                    </a:cubicBezTo>
                    <a:cubicBezTo>
                      <a:pt x="29" y="67"/>
                      <a:pt x="32" y="64"/>
                      <a:pt x="35" y="58"/>
                    </a:cubicBezTo>
                    <a:cubicBezTo>
                      <a:pt x="38" y="64"/>
                      <a:pt x="41" y="66"/>
                      <a:pt x="44" y="66"/>
                    </a:cubicBezTo>
                    <a:cubicBezTo>
                      <a:pt x="45" y="65"/>
                      <a:pt x="46" y="63"/>
                      <a:pt x="47" y="59"/>
                    </a:cubicBezTo>
                    <a:cubicBezTo>
                      <a:pt x="50" y="61"/>
                      <a:pt x="52" y="62"/>
                      <a:pt x="54" y="61"/>
                    </a:cubicBezTo>
                    <a:cubicBezTo>
                      <a:pt x="56" y="59"/>
                      <a:pt x="55" y="54"/>
                      <a:pt x="52" y="47"/>
                    </a:cubicBezTo>
                    <a:cubicBezTo>
                      <a:pt x="59" y="48"/>
                      <a:pt x="65" y="47"/>
                      <a:pt x="66" y="45"/>
                    </a:cubicBezTo>
                    <a:cubicBezTo>
                      <a:pt x="66" y="43"/>
                      <a:pt x="64" y="40"/>
                      <a:pt x="60" y="37"/>
                    </a:cubicBezTo>
                    <a:cubicBezTo>
                      <a:pt x="65" y="35"/>
                      <a:pt x="68" y="33"/>
                      <a:pt x="68" y="31"/>
                    </a:cubicBezTo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  <a:cs typeface="+mn-cs"/>
                </a:endParaRPr>
              </a:p>
            </p:txBody>
          </p:sp>
        </p:grpSp>
      </p:grpSp>
      <p:sp>
        <p:nvSpPr>
          <p:cNvPr id="1028" name="Заголовок 1"/>
          <p:cNvSpPr>
            <a:spLocks noGrp="1"/>
          </p:cNvSpPr>
          <p:nvPr>
            <p:ph type="title"/>
          </p:nvPr>
        </p:nvSpPr>
        <p:spPr bwMode="auto">
          <a:xfrm>
            <a:off x="1524000" y="565150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9" name="Текст 2"/>
          <p:cNvSpPr>
            <a:spLocks noGrp="1"/>
          </p:cNvSpPr>
          <p:nvPr>
            <p:ph type="body" idx="1"/>
          </p:nvPr>
        </p:nvSpPr>
        <p:spPr bwMode="auto">
          <a:xfrm>
            <a:off x="1524000" y="1900238"/>
            <a:ext cx="91440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9259888" y="6400800"/>
            <a:ext cx="2093912" cy="203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B47DFE-8ED4-41E7-866A-B36F4B5EDBDA}" type="datetime1">
              <a:rPr lang="ru-RU"/>
              <a:pPr>
                <a:defRPr/>
              </a:pPr>
              <a:t>27.10.2024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838200" y="6400800"/>
            <a:ext cx="8001000" cy="203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737975" y="6400800"/>
            <a:ext cx="419100" cy="203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07600C-5F9D-45A6-9352-A93B0253027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79" r:id="rId2"/>
    <p:sldLayoutId id="2147483687" r:id="rId3"/>
    <p:sldLayoutId id="2147483680" r:id="rId4"/>
    <p:sldLayoutId id="2147483681" r:id="rId5"/>
    <p:sldLayoutId id="2147483682" r:id="rId6"/>
    <p:sldLayoutId id="2147483683" r:id="rId7"/>
    <p:sldLayoutId id="2147483688" r:id="rId8"/>
    <p:sldLayoutId id="2147483689" r:id="rId9"/>
    <p:sldLayoutId id="2147483684" r:id="rId10"/>
    <p:sldLayoutId id="2147483685" r:id="rId11"/>
  </p:sldLayoutIdLst>
  <p:transition spd="med">
    <p:fade/>
  </p:transition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rgbClr val="000000"/>
          </a:solidFill>
          <a:latin typeface="Century Schoolbook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rgbClr val="000000"/>
          </a:solidFill>
          <a:latin typeface="Century Schoolbook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rgbClr val="000000"/>
          </a:solidFill>
          <a:latin typeface="Century Schoolbook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rgbClr val="000000"/>
          </a:solidFill>
          <a:latin typeface="Century Schoolbook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rgbClr val="000000"/>
          </a:solidFill>
          <a:latin typeface="Century Schoolbook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rgbClr val="000000"/>
          </a:solidFill>
          <a:latin typeface="Century Schoolbook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rgbClr val="000000"/>
          </a:solidFill>
          <a:latin typeface="Century Schoolbook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rgbClr val="000000"/>
          </a:solidFill>
          <a:latin typeface="Century Schoolbook" pitchFamily="18" charset="0"/>
        </a:defRPr>
      </a:lvl9pPr>
    </p:titleStyle>
    <p:bodyStyle>
      <a:lvl1pPr marL="273050" indent="-228600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90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3725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SzPct val="90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3488" indent="-228600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SzPct val="9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SzPct val="9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9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5750" y="850900"/>
            <a:ext cx="9144000" cy="2651125"/>
          </a:xfrm>
        </p:spPr>
        <p:txBody>
          <a:bodyPr rtlCol="0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50" dirty="0" err="1" smtClean="0">
                <a:solidFill>
                  <a:srgbClr val="1D5253"/>
                </a:solidFill>
                <a:effectLst>
                  <a:outerShdw blurRad="50800" algn="ctr">
                    <a:prstClr val="black">
                      <a:alpha val="35000"/>
                    </a:prstClr>
                  </a:outerShdw>
                </a:effectLst>
              </a:rPr>
              <a:t>Галицина</a:t>
            </a:r>
            <a:r>
              <a:rPr lang="ru-RU" sz="1050" dirty="0" smtClean="0">
                <a:solidFill>
                  <a:srgbClr val="1D5253"/>
                </a:solidFill>
                <a:effectLst>
                  <a:outerShdw blurRad="50800" algn="ctr">
                    <a:prstClr val="black">
                      <a:alpha val="35000"/>
                    </a:prstClr>
                  </a:outerShdw>
                </a:effectLst>
              </a:rPr>
              <a:t> В.Д, воспитатель</a:t>
            </a:r>
            <a:endParaRPr lang="ru-RU" sz="1050" dirty="0">
              <a:solidFill>
                <a:srgbClr val="1D5253"/>
              </a:solidFill>
              <a:effectLst>
                <a:outerShdw blurRad="50800" algn="ctr">
                  <a:prstClr val="black">
                    <a:alpha val="35000"/>
                  </a:prst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87525" y="712788"/>
            <a:ext cx="9144000" cy="2392362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11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600" b="1" dirty="0" smtClean="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50800" algn="ctr">
                    <a:prstClr val="black">
                      <a:alpha val="35000"/>
                    </a:prstClr>
                  </a:outerShdw>
                </a:effectLst>
              </a:rPr>
              <a:t>От чего зависит успешность ребенка </a:t>
            </a:r>
          </a:p>
          <a:p>
            <a:pPr eaLnBrk="1" fontAlgn="auto" hangingPunct="1">
              <a:spcBef>
                <a:spcPts val="11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600" b="1" dirty="0" smtClean="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50800" algn="ctr">
                    <a:prstClr val="black">
                      <a:alpha val="35000"/>
                    </a:prstClr>
                  </a:outerShdw>
                </a:effectLst>
              </a:rPr>
              <a:t>в адаптации?</a:t>
            </a:r>
          </a:p>
          <a:p>
            <a:pPr eaLnBrk="1" fontAlgn="auto" hangingPunct="1">
              <a:spcBef>
                <a:spcPts val="11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3600" b="1" dirty="0" smtClean="0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50800" algn="ctr">
                  <a:prstClr val="black">
                    <a:alpha val="35000"/>
                  </a:prstClr>
                </a:outerShdw>
              </a:effectLst>
            </a:endParaRPr>
          </a:p>
          <a:p>
            <a:pPr eaLnBrk="1" fontAlgn="auto" hangingPunct="1">
              <a:spcBef>
                <a:spcPts val="11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600" b="1" dirty="0" smtClean="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50800" algn="ctr">
                    <a:prstClr val="black">
                      <a:alpha val="35000"/>
                    </a:prstClr>
                  </a:outerShdw>
                </a:effectLst>
              </a:rPr>
              <a:t>Есть ли «</a:t>
            </a:r>
            <a:r>
              <a:rPr lang="ru-RU" sz="3600" b="1" dirty="0" err="1" smtClean="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50800" algn="ctr">
                    <a:prstClr val="black">
                      <a:alpha val="35000"/>
                    </a:prstClr>
                  </a:outerShdw>
                </a:effectLst>
              </a:rPr>
              <a:t>несадовские</a:t>
            </a:r>
            <a:r>
              <a:rPr lang="ru-RU" sz="3600" b="1" dirty="0" smtClean="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50800" algn="ctr">
                    <a:prstClr val="black">
                      <a:alpha val="35000"/>
                    </a:prstClr>
                  </a:outerShdw>
                </a:effectLst>
              </a:rPr>
              <a:t> дети»</a:t>
            </a:r>
            <a:endParaRPr lang="ru-RU" sz="3600" b="1" dirty="0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50800" algn="ctr">
                  <a:prstClr val="black">
                    <a:alpha val="35000"/>
                  </a:prst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0175" y="457200"/>
            <a:ext cx="9144000" cy="8255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Что такое адаптация?</a:t>
            </a:r>
            <a:endParaRPr lang="ru-RU" sz="3600" b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7171" name="Объект 2"/>
          <p:cNvSpPr>
            <a:spLocks noGrp="1"/>
          </p:cNvSpPr>
          <p:nvPr>
            <p:ph idx="1"/>
          </p:nvPr>
        </p:nvSpPr>
        <p:spPr>
          <a:xfrm>
            <a:off x="1446213" y="1397000"/>
            <a:ext cx="9144000" cy="4114800"/>
          </a:xfrm>
        </p:spPr>
        <p:txBody>
          <a:bodyPr/>
          <a:lstStyle/>
          <a:p>
            <a:pPr eaLnBrk="1" hangingPunct="1"/>
            <a:r>
              <a:rPr lang="ru-RU" altLang="ru-RU" sz="2800" smtClean="0"/>
              <a:t>В общем плане под этим процессом понимают приспособление индивида к новой среде и условиям. </a:t>
            </a:r>
          </a:p>
          <a:p>
            <a:pPr eaLnBrk="1" hangingPunct="1"/>
            <a:r>
              <a:rPr lang="ru-RU" altLang="ru-RU" sz="2800" smtClean="0"/>
              <a:t>Такие изменения оказывают влияние на психику любого человека, в том числе и малышей, которые вынуждены приспосабливаться к саду.</a:t>
            </a:r>
          </a:p>
        </p:txBody>
      </p:sp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0238" y="4224338"/>
            <a:ext cx="2840037" cy="189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В чем же сложность адаптации ребёнка?</a:t>
            </a:r>
            <a:endParaRPr lang="ru-RU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19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ru-RU" sz="2400" smtClean="0"/>
              <a:t>Отсутствие поблизости мамы с папой и прочих родственников;</a:t>
            </a:r>
          </a:p>
          <a:p>
            <a:pPr eaLnBrk="1" hangingPunct="1"/>
            <a:r>
              <a:rPr lang="ru-RU" altLang="ru-RU" sz="2400" smtClean="0"/>
              <a:t>Необходимость соблюдать четкий дневной распорядок;</a:t>
            </a:r>
          </a:p>
          <a:p>
            <a:pPr eaLnBrk="1" hangingPunct="1"/>
            <a:r>
              <a:rPr lang="ru-RU" altLang="ru-RU" sz="2400" smtClean="0"/>
              <a:t>Нужно взаимодействовать с другими детьми;</a:t>
            </a:r>
          </a:p>
          <a:p>
            <a:pPr eaLnBrk="1" hangingPunct="1"/>
            <a:r>
              <a:rPr lang="ru-RU" altLang="ru-RU" sz="2400" smtClean="0"/>
              <a:t>Уменьшается количество времени, которое уделяется конкретному ребёнку (педагог общается одновременно с 15-20 малышами);</a:t>
            </a:r>
          </a:p>
          <a:p>
            <a:pPr eaLnBrk="1" hangingPunct="1"/>
            <a:r>
              <a:rPr lang="ru-RU" altLang="ru-RU" sz="2400" smtClean="0"/>
              <a:t>Малыш вынужден подчиняться требованиям чужих взрослых.</a:t>
            </a: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5138" y="481013"/>
            <a:ext cx="8886825" cy="1239837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Стрессовое состояние, в котором находится ребёнок, пытаясь приспособиться к изменившимся условиям, выражается следующими состояниями: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74700" y="1720850"/>
            <a:ext cx="7261225" cy="4564063"/>
          </a:xfrm>
        </p:spPr>
        <p:txBody>
          <a:bodyPr rtlCol="0">
            <a:normAutofit lnSpcReduction="10000"/>
          </a:bodyPr>
          <a:lstStyle/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smtClean="0"/>
              <a:t>Нарушенный сон;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smtClean="0"/>
              <a:t>Сниженный аппетит (или его полное отсутствие);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smtClean="0"/>
              <a:t>Регрессия психологических умений – ребёнок, прежде говорящий, умеющий одеваться, использовать столовые приборы, ходить в горшок, «теряет» подобные навыки;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smtClean="0"/>
              <a:t>Снижение познавательного интереса- малыши не интересуются новыми игровыми принадлежностями и ровесниками;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smtClean="0"/>
              <a:t>Агрессия или апатия – деятельные дети внезапно снижают активность, а прежде спокойные малыши выказывают агрессивность.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smtClean="0"/>
              <a:t>Понижение иммунитета.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 smtClean="0"/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  <p:pic>
        <p:nvPicPr>
          <p:cNvPr id="9220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97850" y="2060575"/>
            <a:ext cx="2959100" cy="1665288"/>
          </a:xfrm>
        </p:spPr>
      </p:pic>
      <p:pic>
        <p:nvPicPr>
          <p:cNvPr id="92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00" y="4078288"/>
            <a:ext cx="2903538" cy="193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Степени адаптации:</a:t>
            </a:r>
            <a:r>
              <a:rPr lang="ru-RU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ru-RU" sz="2700" dirty="0" smtClean="0">
                <a:solidFill>
                  <a:schemeClr val="tx1">
                    <a:lumMod val="75000"/>
                  </a:schemeClr>
                </a:solidFill>
              </a:rPr>
              <a:t>Психологи выделяют несколько степеней адаптационного процесса, характерных для малышей пред дошкольного возраста.</a:t>
            </a:r>
            <a:endParaRPr lang="ru-RU" sz="2700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10243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41975" y="1503363"/>
            <a:ext cx="2670175" cy="1781175"/>
          </a:xfrm>
        </p:spPr>
      </p:pic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889000" y="2028825"/>
            <a:ext cx="6450013" cy="3821113"/>
          </a:xfrm>
        </p:spPr>
        <p:txBody>
          <a:bodyPr rtlCol="0"/>
          <a:lstStyle/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Легкая адаптация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Привыкание средней тяжести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</a:rPr>
              <a:t>Тяжелая адаптация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024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6" r="6635"/>
          <a:stretch>
            <a:fillRect/>
          </a:stretch>
        </p:blipFill>
        <p:spPr bwMode="auto">
          <a:xfrm>
            <a:off x="5641975" y="4465638"/>
            <a:ext cx="2944813" cy="195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8225" y="2844800"/>
            <a:ext cx="2762250" cy="18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9875" y="349250"/>
            <a:ext cx="9144000" cy="7286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</a:rPr>
              <a:t>Что влияет на адаптацию ребенка?</a:t>
            </a:r>
            <a:endParaRPr lang="ru-RU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267" name="Объект 2"/>
          <p:cNvSpPr>
            <a:spLocks noGrp="1"/>
          </p:cNvSpPr>
          <p:nvPr>
            <p:ph sz="half" idx="1"/>
          </p:nvPr>
        </p:nvSpPr>
        <p:spPr>
          <a:xfrm>
            <a:off x="1239838" y="1966913"/>
            <a:ext cx="5386387" cy="4114800"/>
          </a:xfrm>
        </p:spPr>
        <p:txBody>
          <a:bodyPr/>
          <a:lstStyle/>
          <a:p>
            <a:pPr eaLnBrk="1" hangingPunct="1"/>
            <a:r>
              <a:rPr lang="ru-RU" altLang="ru-RU" sz="2800" smtClean="0"/>
              <a:t>Возраст ребенка;</a:t>
            </a:r>
          </a:p>
          <a:p>
            <a:pPr eaLnBrk="1" hangingPunct="1"/>
            <a:r>
              <a:rPr lang="ru-RU" altLang="ru-RU" sz="2800" smtClean="0"/>
              <a:t>Состояние здоровья; </a:t>
            </a:r>
          </a:p>
          <a:p>
            <a:pPr eaLnBrk="1" hangingPunct="1"/>
            <a:r>
              <a:rPr lang="ru-RU" altLang="ru-RU" sz="2800" smtClean="0"/>
              <a:t>Степень психологического развития;</a:t>
            </a:r>
          </a:p>
          <a:p>
            <a:pPr eaLnBrk="1" hangingPunct="1"/>
            <a:r>
              <a:rPr lang="ru-RU" altLang="ru-RU" sz="2800" smtClean="0"/>
              <a:t>Уровень социализации;</a:t>
            </a:r>
          </a:p>
        </p:txBody>
      </p:sp>
      <p:pic>
        <p:nvPicPr>
          <p:cNvPr id="11268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22975" y="4081463"/>
            <a:ext cx="2511425" cy="2233612"/>
          </a:xfrm>
        </p:spPr>
      </p:pic>
      <p:pic>
        <p:nvPicPr>
          <p:cNvPr id="1126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450" y="2058988"/>
            <a:ext cx="3400425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575" y="1284288"/>
            <a:ext cx="2439988" cy="167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Этапы адаптации маленького ребёнка в детском саду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28675" y="1905000"/>
            <a:ext cx="7300913" cy="41148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ru-RU" dirty="0" smtClean="0"/>
              <a:t>Первый этап- он же острый. Ребёнок постоянно возбуждён  и напряжен. Отмечается плаксивость нервность, капризность иногда истеричность.</a:t>
            </a:r>
          </a:p>
          <a:p>
            <a:pPr eaLnBrk="1" hangingPunct="1">
              <a:defRPr/>
            </a:pPr>
            <a:r>
              <a:rPr lang="ru-RU" dirty="0" smtClean="0"/>
              <a:t>Вторая фаза- умеренно острая. Выраженность негативных реакций снижается, ребёнок приспосабливается к изменившимся условиям. Отмечается снижение возбудимости и нервности малыша, улучшение аппетита, сна, нормализация психоэмоциональной сферы.</a:t>
            </a:r>
          </a:p>
          <a:p>
            <a:pPr eaLnBrk="1" hangingPunct="1">
              <a:defRPr/>
            </a:pPr>
            <a:r>
              <a:rPr lang="ru-RU" dirty="0" smtClean="0"/>
              <a:t>Третий этап – компенсированный – стабилизирует детское состояние. Происходит полное восстановление психофизиологических реакций, ребёнок успешно вливается в коллектив. Ребёнок может приобрести новые умения (пользование горшком или </a:t>
            </a:r>
            <a:r>
              <a:rPr lang="ru-RU" dirty="0" err="1" smtClean="0"/>
              <a:t>др.умение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12292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56538" y="2511425"/>
            <a:ext cx="3300412" cy="2200275"/>
          </a:xfrm>
        </p:spPr>
      </p:pic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341313"/>
            <a:ext cx="10210800" cy="979487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Как адаптировать ребёнка к </a:t>
            </a:r>
            <a:b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детскому саду?</a:t>
            </a: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82650" y="1331913"/>
            <a:ext cx="8223250" cy="5053012"/>
          </a:xfrm>
        </p:spPr>
        <p:txBody>
          <a:bodyPr/>
          <a:lstStyle/>
          <a:p>
            <a:pPr marL="44450" indent="0" eaLnBrk="1" hangingPunct="1">
              <a:buFont typeface="Arial" charset="0"/>
              <a:buNone/>
              <a:defRPr/>
            </a:pPr>
            <a:r>
              <a:rPr lang="ru-RU" b="1" dirty="0" smtClean="0"/>
              <a:t>Чтобы процесс привыкания прошел максимально успешно, быстро и безболезненно, специалисты советуют заранее прививать будущему дошколёнку важнейшие навыки. </a:t>
            </a:r>
          </a:p>
          <a:p>
            <a:pPr eaLnBrk="1" hangingPunct="1">
              <a:defRPr/>
            </a:pPr>
            <a:r>
              <a:rPr lang="ru-RU" dirty="0" smtClean="0"/>
              <a:t>Самостоятельно одеваться и раздеваться</a:t>
            </a:r>
          </a:p>
          <a:p>
            <a:pPr eaLnBrk="1" hangingPunct="1">
              <a:defRPr/>
            </a:pPr>
            <a:r>
              <a:rPr lang="ru-RU" dirty="0" smtClean="0"/>
              <a:t>Пользоваться ложкой/вилкой. Облегчению привыкания способствует умение орудовать столовыми приборами, для этого нужно отказаться от поильников, бутылок, непроливаек.</a:t>
            </a:r>
          </a:p>
          <a:p>
            <a:pPr eaLnBrk="1" hangingPunct="1">
              <a:defRPr/>
            </a:pPr>
            <a:r>
              <a:rPr lang="ru-RU" dirty="0" smtClean="0"/>
              <a:t>Проситься и ходить на горшок. Отказаться от подгузников.</a:t>
            </a:r>
          </a:p>
          <a:p>
            <a:pPr eaLnBrk="1" hangingPunct="1">
              <a:defRPr/>
            </a:pPr>
            <a:r>
              <a:rPr lang="ru-RU" dirty="0" smtClean="0"/>
              <a:t>Воспринимать разную пищу.</a:t>
            </a:r>
          </a:p>
          <a:p>
            <a:pPr eaLnBrk="1" hangingPunct="1">
              <a:defRPr/>
            </a:pPr>
            <a:r>
              <a:rPr lang="ru-RU" dirty="0" smtClean="0"/>
              <a:t>Общаться со взрослыми.</a:t>
            </a:r>
          </a:p>
          <a:p>
            <a:pPr eaLnBrk="1" hangingPunct="1">
              <a:defRPr/>
            </a:pPr>
            <a:r>
              <a:rPr lang="ru-RU" dirty="0" smtClean="0"/>
              <a:t>Играть с детьми. Вводить в детский коллектив. </a:t>
            </a:r>
          </a:p>
          <a:p>
            <a:pPr eaLnBrk="1" hangingPunct="1">
              <a:defRPr/>
            </a:pPr>
            <a:endParaRPr lang="ru-RU" dirty="0" smtClean="0"/>
          </a:p>
          <a:p>
            <a:pPr eaLnBrk="1" hangingPunct="1">
              <a:defRPr/>
            </a:pPr>
            <a:endParaRPr lang="ru-RU" sz="2400" dirty="0"/>
          </a:p>
        </p:txBody>
      </p:sp>
      <p:pic>
        <p:nvPicPr>
          <p:cNvPr id="13316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369425" y="1609725"/>
            <a:ext cx="1755775" cy="1970088"/>
          </a:xfrm>
        </p:spPr>
      </p:pic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09"/>
          <a:stretch>
            <a:fillRect/>
          </a:stretch>
        </p:blipFill>
        <p:spPr bwMode="auto">
          <a:xfrm>
            <a:off x="9278938" y="3875088"/>
            <a:ext cx="2060575" cy="2370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0888" y="481013"/>
            <a:ext cx="10152062" cy="530225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Советы психолога: 6 разговоров о садике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946150" y="1068388"/>
            <a:ext cx="10196513" cy="68262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z="1400" smtClean="0"/>
              <a:t>Рекомендации родителям по адаптации детей часто включают совет больше разговаривать с ребёнком о дошкольном учреждении. Только как это сделать правильно и о чём нужно говорить с малышом, чтобы облегчить будущее привыкание?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36600" y="1836738"/>
            <a:ext cx="11188700" cy="4525962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Объясните максимально простым языком, что такое детский сад, зачем туда ходят детки, почему так важно его посещать. Простейший образец: «Садик – большой дом для малышей, которые вместе кушают, играют и гуляют, пока их родители работают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».</a:t>
            </a:r>
          </a:p>
          <a:p>
            <a:pPr eaLnBrk="1" hangingPunct="1">
              <a:defRPr/>
            </a:pPr>
            <a:r>
              <a:rPr lang="ru-RU" sz="1600" dirty="0">
                <a:solidFill>
                  <a:schemeClr val="accent6">
                    <a:lumMod val="50000"/>
                  </a:schemeClr>
                </a:solidFill>
              </a:rPr>
              <a:t>Расскажите ребёнку, что садик – это своего рода работа для ребятишек. То есть  мама трудится учителем, врачом, менеджером, папа - военным, программистом и т.д., а малыш будет «работать» дошкольником, потому что стал совсем взрослым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eaLnBrk="1" hangingPunct="1">
              <a:defRPr/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Каждый раз, проходя мимо детского сада, не забывайте напоминать, что через некоторое время ребёнок также сможет сюда ходить и играть с другими детьми. В его присутствии также можно рассказывать своим собеседникам о том, как гордитесь новоиспечённым дошколёнком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eaLnBrk="1" hangingPunct="1">
              <a:defRPr/>
            </a:pP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Рассказывайте о дневном режиме садика, чтобы снять страхи и неуверенность. Пусть ребёнок не всё запомнит в силу возраста, зато он будет знать, что после завтрака будут игры, затем прогулки и кратковременный сон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eaLnBrk="1" hangingPunct="1">
              <a:defRPr/>
            </a:pP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Не забудьте рассказать о том, к кому ребёнок сможет обратиться, если вдруг захочет воды или в туалет. Кроме того, ненавязчиво уточните, что не все просьбы будут выполняться мгновенно, поскольку для воспитателей важно уследить сразу за всеми детьми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eaLnBrk="1" hangingPunct="1">
              <a:defRPr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</a:rPr>
              <a:t>Поделитесь своей историей посещения дошкольного учреждения. Наверняка у вас сохранились фотографии с утренников, где вы рассказываете стихи, играете в куклы, идёте с родителями из садика и т.д. Родительский пример позволяет малышу скорее привыкнуть к садику.</a:t>
            </a:r>
            <a:endParaRPr lang="ru-RU" sz="1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eaLnBrk="1" hangingPunct="1">
              <a:defRPr/>
            </a:pPr>
            <a:endParaRPr lang="ru-RU" sz="1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1" hangingPunct="1">
              <a:defRPr/>
            </a:pPr>
            <a:endParaRPr lang="ru-RU" sz="1800" dirty="0"/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8502" y="534691"/>
            <a:ext cx="9144000" cy="638767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</a:rPr>
              <a:t>Есть ли «</a:t>
            </a:r>
            <a:r>
              <a:rPr lang="ru-RU" sz="3200" dirty="0" err="1" smtClean="0">
                <a:solidFill>
                  <a:schemeClr val="accent4">
                    <a:lumMod val="50000"/>
                  </a:schemeClr>
                </a:solidFill>
              </a:rPr>
              <a:t>несадовские</a:t>
            </a:r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</a:rPr>
              <a:t> дети»</a:t>
            </a:r>
            <a:endParaRPr lang="ru-RU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84882" y="1161080"/>
            <a:ext cx="8144359" cy="4114801"/>
          </a:xfrm>
        </p:spPr>
        <p:txBody>
          <a:bodyPr>
            <a:normAutofit lnSpcReduction="10000"/>
          </a:bodyPr>
          <a:lstStyle/>
          <a:p>
            <a:pPr marL="44450" indent="0">
              <a:buNone/>
            </a:pPr>
            <a:r>
              <a:rPr lang="ru-RU" sz="1800" dirty="0"/>
              <a:t>Многие родители жалуются — ребёнок не любит детский сад, плачет по утрам при расставании, часто болеет. Посещение детского садика для самого крохи и родителей становится тяжким испытанием. Существуют ли реально «</a:t>
            </a:r>
            <a:r>
              <a:rPr lang="ru-RU" sz="1800" dirty="0" err="1"/>
              <a:t>несадовские</a:t>
            </a:r>
            <a:r>
              <a:rPr lang="ru-RU" sz="1800" dirty="0"/>
              <a:t>» малыши или это ошибки в воспитании, неправильная подготовка крохи, проблемы адаптации</a:t>
            </a:r>
            <a:r>
              <a:rPr lang="ru-RU" sz="1800" dirty="0" smtClean="0"/>
              <a:t>?</a:t>
            </a:r>
          </a:p>
          <a:p>
            <a:pPr marL="44450" indent="0">
              <a:buNone/>
            </a:pPr>
            <a:r>
              <a:rPr lang="ru-RU" sz="1800" b="1" dirty="0">
                <a:solidFill>
                  <a:schemeClr val="accent5">
                    <a:lumMod val="75000"/>
                  </a:schemeClr>
                </a:solidFill>
              </a:rPr>
              <a:t>Кому сложнее? Особенности </a:t>
            </a:r>
            <a:r>
              <a:rPr lang="ru-RU" sz="1800" b="1" dirty="0" smtClean="0">
                <a:solidFill>
                  <a:schemeClr val="accent5">
                    <a:lumMod val="75000"/>
                  </a:schemeClr>
                </a:solidFill>
              </a:rPr>
              <a:t>малышей.</a:t>
            </a:r>
          </a:p>
          <a:p>
            <a:pPr marL="44450" indent="0">
              <a:buNone/>
            </a:pP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Проще адаптироваться в новом коллективе и привыкнуть к расписанию и коллективу детям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</a:rPr>
              <a:t>холерического или сангвинического темперамента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. Они открыты и общительны, проще сходятся с малышами в группе яслей или садика. </a:t>
            </a:r>
            <a:endParaRPr lang="ru-RU" sz="16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44450" indent="0">
              <a:buNone/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</a:rPr>
              <a:t>Дети-меланхолики и флегматики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труднее общаются, им гораздо интереснее одиночество с тишиной и спокойствием. Вмешательство в личное пространство малыши воспринимают болезненно. Такой ребёнок не любит сад, посещение данного заведения приводит к разлуке с мамой, смене привычной обстановки. К подобным обстоятельствам малыши привыкают трудно, для них посещение садика — сильный стресс.</a:t>
            </a:r>
          </a:p>
        </p:txBody>
      </p:sp>
    </p:spTree>
    <p:extLst>
      <p:ext uri="{BB962C8B-B14F-4D97-AF65-F5344CB8AC3E}">
        <p14:creationId xmlns:p14="http://schemas.microsoft.com/office/powerpoint/2010/main" val="3774968940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433953"/>
            <a:ext cx="9144000" cy="441701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Есть ли «</a:t>
            </a:r>
            <a:r>
              <a:rPr lang="ru-RU" sz="2400" b="1" dirty="0" err="1" smtClean="0">
                <a:solidFill>
                  <a:schemeClr val="accent3">
                    <a:lumMod val="75000"/>
                  </a:schemeClr>
                </a:solidFill>
              </a:rPr>
              <a:t>несадовские</a:t>
            </a:r>
            <a:r>
              <a:rPr lang="ru-RU" sz="2400" b="1" dirty="0" smtClean="0">
                <a:solidFill>
                  <a:schemeClr val="accent3">
                    <a:lumMod val="75000"/>
                  </a:schemeClr>
                </a:solidFill>
              </a:rPr>
              <a:t> дети»?</a:t>
            </a:r>
            <a:endParaRPr lang="ru-RU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29898" y="959602"/>
            <a:ext cx="9942163" cy="5169978"/>
          </a:xfrm>
        </p:spPr>
        <p:txBody>
          <a:bodyPr>
            <a:normAutofit fontScale="77500" lnSpcReduction="20000"/>
          </a:bodyPr>
          <a:lstStyle/>
          <a:p>
            <a:pPr marL="44450" indent="0">
              <a:buNone/>
            </a:pP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Чаще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к </a:t>
            </a:r>
            <a:r>
              <a:rPr lang="ru-RU" sz="2400" b="1" dirty="0" err="1" smtClean="0">
                <a:solidFill>
                  <a:schemeClr val="accent5">
                    <a:lumMod val="75000"/>
                  </a:schemeClr>
                </a:solidFill>
              </a:rPr>
              <a:t>несадиковским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детям относят:</a:t>
            </a:r>
            <a:endParaRPr lang="ru-RU" sz="24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ru-RU" dirty="0"/>
              <a:t>первенцев, родившихся у мам в зрелом возрасте;</a:t>
            </a:r>
          </a:p>
          <a:p>
            <a:pPr>
              <a:lnSpc>
                <a:spcPct val="100000"/>
              </a:lnSpc>
            </a:pPr>
            <a:r>
              <a:rPr lang="ru-RU" dirty="0"/>
              <a:t>детей болезненных, рожденных ранее срока, имевших проблемы со здоровьем;</a:t>
            </a:r>
          </a:p>
          <a:p>
            <a:pPr>
              <a:lnSpc>
                <a:spcPct val="100000"/>
              </a:lnSpc>
            </a:pPr>
            <a:r>
              <a:rPr lang="ru-RU" dirty="0"/>
              <a:t>эмоциональных, ранимых и впечатлительных детей, остро реагирующих на обстановку.</a:t>
            </a:r>
          </a:p>
          <a:p>
            <a:pPr marL="44450" indent="0">
              <a:buNone/>
            </a:pP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Почему формируется такая реакция на детский сад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  <a:p>
            <a:pPr marL="44450" indent="0">
              <a:buNone/>
            </a:pPr>
            <a:r>
              <a:rPr lang="ru-RU" dirty="0" smtClean="0"/>
              <a:t>Отношение к малышам их родителей (</a:t>
            </a:r>
            <a:r>
              <a:rPr lang="ru-RU" dirty="0" err="1" smtClean="0"/>
              <a:t>Гиперопека</a:t>
            </a:r>
            <a:r>
              <a:rPr lang="ru-RU" dirty="0" smtClean="0"/>
              <a:t>).</a:t>
            </a:r>
          </a:p>
          <a:p>
            <a:pPr marL="44450" indent="0">
              <a:buNone/>
            </a:pPr>
            <a:r>
              <a:rPr lang="ru-RU" sz="1600" dirty="0"/>
              <a:t>Переживая о каждом шаге ребёнка, дети отлично «считывают эмоции», и ощущают переживания родных. Как результат, детский сад видится малышу как нечто опасное и угрожающее их привычной жизни. Поэтому формируются сложности в адаптации, дети капризничают по утрам и устраивают истерики, не отпускают маму и демонстрируют протестное поведение с воспитателями. </a:t>
            </a:r>
            <a:endParaRPr lang="ru-RU" sz="1600" dirty="0" smtClean="0"/>
          </a:p>
          <a:p>
            <a:pPr marL="44450" indent="0">
              <a:buNone/>
            </a:pPr>
            <a:r>
              <a:rPr lang="ru-RU" sz="1600" dirty="0"/>
              <a:t>Если родители изначально настраивают кроху на то, что садик — это новый этап их жизни, все проходит более благополучно. Если малышу объясняют, что в детском саду его никто не обидит, у него будут друзья и много новых игр, он легче адаптируется</a:t>
            </a:r>
            <a:r>
              <a:rPr lang="ru-RU" sz="1600" dirty="0" smtClean="0"/>
              <a:t>.</a:t>
            </a:r>
            <a:endParaRPr lang="ru-RU" sz="1600" dirty="0"/>
          </a:p>
          <a:p>
            <a:pPr marL="44450" indent="0">
              <a:buNone/>
            </a:pPr>
            <a:r>
              <a:rPr lang="ru-RU" sz="1600" dirty="0"/>
              <a:t>Важно создать условия для постепенного и плавного привыкания к новым обстоятельствам. Если родители сразу же оставляют ребёнка на весь день в саду, для него это психологический стресс. Малыш привык к домашней обстановке и режиму, в условиях садика все по-другому, нет личного пространства и все нужно делать коллективно. Поэтому важно, чтобы начало посещения сада было непродолжительным, чтобы познакомиться с новыми условиями и обстоятельствами, привыкнуть к ним. По мере того, как ребёнок привыкает к детям и воспитателю, новому месту, длительность пребывания в детском саду увеличивается, а затем малыш остается уже на полный день.</a:t>
            </a:r>
          </a:p>
          <a:p>
            <a:pPr marL="44450" indent="0">
              <a:buNone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041818136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62745" y="1075841"/>
            <a:ext cx="9689024" cy="683218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6416274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FLOWERS 16X9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Flowers">
      <a:dk1>
        <a:srgbClr val="1D5253"/>
      </a:dk1>
      <a:lt1>
        <a:sysClr val="window" lastClr="FFFFFF"/>
      </a:lt1>
      <a:dk2>
        <a:srgbClr val="000000"/>
      </a:dk2>
      <a:lt2>
        <a:srgbClr val="F1FAFA"/>
      </a:lt2>
      <a:accent1>
        <a:srgbClr val="8B4A90"/>
      </a:accent1>
      <a:accent2>
        <a:srgbClr val="349294"/>
      </a:accent2>
      <a:accent3>
        <a:srgbClr val="A5A5A5"/>
      </a:accent3>
      <a:accent4>
        <a:srgbClr val="477BB9"/>
      </a:accent4>
      <a:accent5>
        <a:srgbClr val="BA4471"/>
      </a:accent5>
      <a:accent6>
        <a:srgbClr val="8160BC"/>
      </a:accent6>
      <a:hlink>
        <a:srgbClr val="8B4A90"/>
      </a:hlink>
      <a:folHlink>
        <a:srgbClr val="808080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Желтый">
    <a:dk1>
      <a:sysClr val="windowText" lastClr="000000"/>
    </a:dk1>
    <a:lt1>
      <a:sysClr val="window" lastClr="FFFFFF"/>
    </a:lt1>
    <a:dk2>
      <a:srgbClr val="39302A"/>
    </a:dk2>
    <a:lt2>
      <a:srgbClr val="E5DEDB"/>
    </a:lt2>
    <a:accent1>
      <a:srgbClr val="FFCA08"/>
    </a:accent1>
    <a:accent2>
      <a:srgbClr val="F8931D"/>
    </a:accent2>
    <a:accent3>
      <a:srgbClr val="CE8D3E"/>
    </a:accent3>
    <a:accent4>
      <a:srgbClr val="EC7016"/>
    </a:accent4>
    <a:accent5>
      <a:srgbClr val="E64823"/>
    </a:accent5>
    <a:accent6>
      <a:srgbClr val="9C6A6A"/>
    </a:accent6>
    <a:hlink>
      <a:srgbClr val="2998E3"/>
    </a:hlink>
    <a:folHlink>
      <a:srgbClr val="7F723D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6CB300F-524B-4030-A6B4-61DED4F505D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1118</Words>
  <Application>Microsoft Office PowerPoint</Application>
  <PresentationFormat>Произвольный</PresentationFormat>
  <Paragraphs>68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FLOWERS 16X9</vt:lpstr>
      <vt:lpstr>Галицина В.Д, воспитатель</vt:lpstr>
      <vt:lpstr>Что такое адаптация?</vt:lpstr>
      <vt:lpstr>В чем же сложность адаптации ребёнка?</vt:lpstr>
      <vt:lpstr>Стрессовое состояние, в котором находится ребёнок, пытаясь приспособиться к изменившимся условиям, выражается следующими состояниями:</vt:lpstr>
      <vt:lpstr>Степени адаптации: Психологи выделяют несколько степеней адаптационного процесса, характерных для малышей пред дошкольного возраста.</vt:lpstr>
      <vt:lpstr>Что влияет на адаптацию ребенка?</vt:lpstr>
      <vt:lpstr>Этапы адаптации маленького ребёнка в детском саду</vt:lpstr>
      <vt:lpstr>Как адаптировать ребёнка к  детскому саду?</vt:lpstr>
      <vt:lpstr>Советы психолога: 6 разговоров о садике</vt:lpstr>
      <vt:lpstr>Есть ли «несадовские дети»</vt:lpstr>
      <vt:lpstr>Есть ли «несадовские дети»?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2016-02-17T11:04:46Z</dcterms:created>
  <dcterms:modified xsi:type="dcterms:W3CDTF">2024-10-27T15:37:08Z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TC030988909991</vt:lpwstr>
  </property>
</Properties>
</file>