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3" r:id="rId3"/>
    <p:sldId id="266" r:id="rId4"/>
    <p:sldId id="267" r:id="rId5"/>
    <p:sldId id="268" r:id="rId6"/>
    <p:sldId id="269" r:id="rId7"/>
    <p:sldId id="258" r:id="rId8"/>
    <p:sldId id="272" r:id="rId9"/>
    <p:sldId id="273" r:id="rId10"/>
    <p:sldId id="260" r:id="rId11"/>
    <p:sldId id="261" r:id="rId12"/>
    <p:sldId id="274" r:id="rId13"/>
    <p:sldId id="276" r:id="rId14"/>
    <p:sldId id="277" r:id="rId15"/>
    <p:sldId id="278" r:id="rId16"/>
    <p:sldId id="27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44" autoAdjust="0"/>
    <p:restoredTop sz="94343" autoAdjust="0"/>
  </p:normalViewPr>
  <p:slideViewPr>
    <p:cSldViewPr snapToGrid="0">
      <p:cViewPr varScale="1">
        <p:scale>
          <a:sx n="73" d="100"/>
          <a:sy n="73" d="100"/>
        </p:scale>
        <p:origin x="80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1E3C-0B00-4A9E-8054-B523192D45F5}" type="datetimeFigureOut">
              <a:rPr lang="ru-RU" smtClean="0"/>
              <a:t>16.07.2019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76C6-1A7D-4E25-A6D2-21B8E4571FE1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9042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1E3C-0B00-4A9E-8054-B523192D45F5}" type="datetimeFigureOut">
              <a:rPr lang="ru-RU" smtClean="0"/>
              <a:t>16.07.2019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76C6-1A7D-4E25-A6D2-21B8E4571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94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1E3C-0B00-4A9E-8054-B523192D45F5}" type="datetimeFigureOut">
              <a:rPr lang="ru-RU" smtClean="0"/>
              <a:t>16.07.2019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76C6-1A7D-4E25-A6D2-21B8E4571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5269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1E3C-0B00-4A9E-8054-B523192D45F5}" type="datetimeFigureOut">
              <a:rPr lang="ru-RU" smtClean="0"/>
              <a:t>16.07.2019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76C6-1A7D-4E25-A6D2-21B8E4571FE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8252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1E3C-0B00-4A9E-8054-B523192D45F5}" type="datetimeFigureOut">
              <a:rPr lang="ru-RU" smtClean="0"/>
              <a:t>16.07.2019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76C6-1A7D-4E25-A6D2-21B8E4571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213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1E3C-0B00-4A9E-8054-B523192D45F5}" type="datetimeFigureOut">
              <a:rPr lang="ru-RU" smtClean="0"/>
              <a:t>16.07.2019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76C6-1A7D-4E25-A6D2-21B8E4571FE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337716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1E3C-0B00-4A9E-8054-B523192D45F5}" type="datetimeFigureOut">
              <a:rPr lang="ru-RU" smtClean="0"/>
              <a:t>16.07.2019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76C6-1A7D-4E25-A6D2-21B8E4571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4868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1E3C-0B00-4A9E-8054-B523192D45F5}" type="datetimeFigureOut">
              <a:rPr lang="ru-RU" smtClean="0"/>
              <a:t>16.07.2019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76C6-1A7D-4E25-A6D2-21B8E4571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854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1E3C-0B00-4A9E-8054-B523192D45F5}" type="datetimeFigureOut">
              <a:rPr lang="ru-RU" smtClean="0"/>
              <a:t>16.07.2019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76C6-1A7D-4E25-A6D2-21B8E4571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282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1E3C-0B00-4A9E-8054-B523192D45F5}" type="datetimeFigureOut">
              <a:rPr lang="ru-RU" smtClean="0"/>
              <a:t>16.07.2019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76C6-1A7D-4E25-A6D2-21B8E4571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023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1E3C-0B00-4A9E-8054-B523192D45F5}" type="datetimeFigureOut">
              <a:rPr lang="ru-RU" smtClean="0"/>
              <a:t>16.07.2019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76C6-1A7D-4E25-A6D2-21B8E4571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622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1E3C-0B00-4A9E-8054-B523192D45F5}" type="datetimeFigureOut">
              <a:rPr lang="ru-RU" smtClean="0"/>
              <a:t>16.07.2019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76C6-1A7D-4E25-A6D2-21B8E4571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614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1E3C-0B00-4A9E-8054-B523192D45F5}" type="datetimeFigureOut">
              <a:rPr lang="ru-RU" smtClean="0"/>
              <a:t>16.07.2019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76C6-1A7D-4E25-A6D2-21B8E4571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875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1E3C-0B00-4A9E-8054-B523192D45F5}" type="datetimeFigureOut">
              <a:rPr lang="ru-RU" smtClean="0"/>
              <a:t>16.07.2019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76C6-1A7D-4E25-A6D2-21B8E4571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17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1E3C-0B00-4A9E-8054-B523192D45F5}" type="datetimeFigureOut">
              <a:rPr lang="ru-RU" smtClean="0"/>
              <a:t>16.07.2019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76C6-1A7D-4E25-A6D2-21B8E4571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625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1E3C-0B00-4A9E-8054-B523192D45F5}" type="datetimeFigureOut">
              <a:rPr lang="ru-RU" smtClean="0"/>
              <a:t>16.07.2019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76C6-1A7D-4E25-A6D2-21B8E4571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393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1E3C-0B00-4A9E-8054-B523192D45F5}" type="datetimeFigureOut">
              <a:rPr lang="ru-RU" smtClean="0"/>
              <a:t>16.07.2019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76C6-1A7D-4E25-A6D2-21B8E4571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831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DA51E3C-0B00-4A9E-8054-B523192D45F5}" type="datetimeFigureOut">
              <a:rPr lang="ru-RU" smtClean="0"/>
              <a:t>16.07.2019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0F576C6-1A7D-4E25-A6D2-21B8E4571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6828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57201"/>
            <a:ext cx="9144000" cy="809896"/>
          </a:xfrm>
        </p:spPr>
        <p:txBody>
          <a:bodyPr>
            <a:normAutofit fontScale="90000"/>
          </a:bodyPr>
          <a:lstStyle/>
          <a:p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дошкольная образовательная организация  Центр развития ребенка – детский сад № 34 муниципального образования Темрюкский район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828799"/>
            <a:ext cx="9144000" cy="4585063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Конспект беседы в старшей группе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 Моя малая родина»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Воспитатель : Андреева Елена Анатольевна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35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31" r="2851"/>
          <a:stretch/>
        </p:blipFill>
        <p:spPr>
          <a:xfrm>
            <a:off x="259307" y="94129"/>
            <a:ext cx="6933063" cy="6763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" descr="ichigi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8874" y="2365000"/>
            <a:ext cx="2711450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S730124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9F5F2"/>
              </a:clrFrom>
              <a:clrTo>
                <a:srgbClr val="F9F5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782" y="525691"/>
            <a:ext cx="3076575" cy="220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чирик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424" y="3630539"/>
            <a:ext cx="2124075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469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4212" y="757990"/>
            <a:ext cx="10276556" cy="1491915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аша с вами малая родина- станица Старотитаровская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5842" y="2137152"/>
            <a:ext cx="7567863" cy="4410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22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64895" y="457201"/>
            <a:ext cx="9372599" cy="602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13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3789" y="685800"/>
            <a:ext cx="9156032" cy="589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88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40831" y="541421"/>
            <a:ext cx="8903369" cy="6027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03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5506" y="276726"/>
            <a:ext cx="9444790" cy="6362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10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97832"/>
            <a:ext cx="10515600" cy="5479131"/>
          </a:xfrm>
        </p:spPr>
        <p:txBody>
          <a:bodyPr/>
          <a:lstStyle/>
          <a:p>
            <a:pPr marL="0" indent="0" algn="ctr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43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8274" y="209007"/>
            <a:ext cx="10724605" cy="647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54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cc7/0013a84e-e89a8f6c/img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638" y="378822"/>
            <a:ext cx="9261565" cy="61003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789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ds03.infourok.ru/uploads/ex/0512/000325d9-9452e32b/2/640/img8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594" y="352697"/>
            <a:ext cx="10175965" cy="62048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331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ds04.infourok.ru/uploads/ex/0db9/000d7b38-5029b14c/img17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17" y="235131"/>
            <a:ext cx="10789920" cy="64138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373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ds04.infourok.ru/uploads/ex/0cc7/0013a84e-e89a8f6c/img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086" y="326572"/>
            <a:ext cx="9750735" cy="5929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259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52" y="770023"/>
            <a:ext cx="9998242" cy="5634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03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310" y="104521"/>
            <a:ext cx="9776027" cy="6477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23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309" y="324184"/>
            <a:ext cx="8491817" cy="637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6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75</TotalTime>
  <Words>47</Words>
  <Application>Microsoft Office PowerPoint</Application>
  <PresentationFormat>Широкоэкранный</PresentationFormat>
  <Paragraphs>11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Century Gothic</vt:lpstr>
      <vt:lpstr>Times New Roman</vt:lpstr>
      <vt:lpstr>Wingdings 3</vt:lpstr>
      <vt:lpstr>Сектор</vt:lpstr>
      <vt:lpstr>Муниципальная бюджетная дошкольная образовательная организация  Центр развития ребенка – детский сад № 34 муниципального образования Темрюкский район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Наша с вами малая родина- станица Старотитаровская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Vika</dc:creator>
  <cp:lastModifiedBy>ADMIN</cp:lastModifiedBy>
  <cp:revision>13</cp:revision>
  <dcterms:created xsi:type="dcterms:W3CDTF">2016-10-25T12:00:10Z</dcterms:created>
  <dcterms:modified xsi:type="dcterms:W3CDTF">2019-07-16T19:51:43Z</dcterms:modified>
</cp:coreProperties>
</file>