
<file path=[Content_Types].xml><?xml version="1.0" encoding="utf-8"?>
<Types xmlns="http://schemas.openxmlformats.org/package/2006/content-types">
  <Default Extension="jpeg" ContentType="image/jpeg"/>
  <Default Extension="jpg" ContentType="image/pn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57" r:id="rId5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69" autoAdjust="0"/>
    <p:restoredTop sz="94660"/>
  </p:normalViewPr>
  <p:slideViewPr>
    <p:cSldViewPr snapToGrid="0">
      <p:cViewPr varScale="1">
        <p:scale>
          <a:sx n="80" d="100"/>
          <a:sy n="80" d="100"/>
        </p:scale>
        <p:origin x="20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7049-C4FC-4F52-A5D5-ABB4E28B7411}" type="datetimeFigureOut">
              <a:rPr lang="ru-RU" smtClean="0"/>
              <a:t>21.10.2024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5A12F-FD07-4D6C-83E8-D833BEFD65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7493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7049-C4FC-4F52-A5D5-ABB4E28B7411}" type="datetimeFigureOut">
              <a:rPr lang="ru-RU" smtClean="0"/>
              <a:t>21.10.2024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5A12F-FD07-4D6C-83E8-D833BEFD65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957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7049-C4FC-4F52-A5D5-ABB4E28B7411}" type="datetimeFigureOut">
              <a:rPr lang="ru-RU" smtClean="0"/>
              <a:t>21.10.2024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5A12F-FD07-4D6C-83E8-D833BEFD65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299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7049-C4FC-4F52-A5D5-ABB4E28B7411}" type="datetimeFigureOut">
              <a:rPr lang="ru-RU" smtClean="0"/>
              <a:t>21.10.2024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5A12F-FD07-4D6C-83E8-D833BEFD65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1355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7049-C4FC-4F52-A5D5-ABB4E28B7411}" type="datetimeFigureOut">
              <a:rPr lang="ru-RU" smtClean="0"/>
              <a:t>21.10.2024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5A12F-FD07-4D6C-83E8-D833BEFD65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3243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7049-C4FC-4F52-A5D5-ABB4E28B7411}" type="datetimeFigureOut">
              <a:rPr lang="ru-RU" smtClean="0"/>
              <a:t>21.10.2024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5A12F-FD07-4D6C-83E8-D833BEFD65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428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7049-C4FC-4F52-A5D5-ABB4E28B7411}" type="datetimeFigureOut">
              <a:rPr lang="ru-RU" smtClean="0"/>
              <a:t>21.10.2024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5A12F-FD07-4D6C-83E8-D833BEFD65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596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7049-C4FC-4F52-A5D5-ABB4E28B7411}" type="datetimeFigureOut">
              <a:rPr lang="ru-RU" smtClean="0"/>
              <a:t>21.10.2024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5A12F-FD07-4D6C-83E8-D833BEFD65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8445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7049-C4FC-4F52-A5D5-ABB4E28B7411}" type="datetimeFigureOut">
              <a:rPr lang="ru-RU" smtClean="0"/>
              <a:t>21.10.2024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5A12F-FD07-4D6C-83E8-D833BEFD65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2348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7049-C4FC-4F52-A5D5-ABB4E28B7411}" type="datetimeFigureOut">
              <a:rPr lang="ru-RU" smtClean="0"/>
              <a:t>21.10.2024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5A12F-FD07-4D6C-83E8-D833BEFD65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586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7049-C4FC-4F52-A5D5-ABB4E28B7411}" type="datetimeFigureOut">
              <a:rPr lang="ru-RU" smtClean="0"/>
              <a:t>21.10.2024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5A12F-FD07-4D6C-83E8-D833BEFD65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76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67049-C4FC-4F52-A5D5-ABB4E28B7411}" type="datetimeFigureOut">
              <a:rPr lang="ru-RU" smtClean="0"/>
              <a:t>21.10.2024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05A12F-FD07-4D6C-83E8-D833BEFD65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013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4C3BD30-DFF3-415A-4DA2-2E5C0046AC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2095"/>
            <a:ext cx="9906000" cy="912604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34C7A08-A7A0-27EA-1ED2-08BE59BE98D5}"/>
              </a:ext>
            </a:extLst>
          </p:cNvPr>
          <p:cNvSpPr txBox="1"/>
          <p:nvPr/>
        </p:nvSpPr>
        <p:spPr>
          <a:xfrm>
            <a:off x="6016484" y="3951469"/>
            <a:ext cx="372409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/>
              <a:t>Авторы</a:t>
            </a:r>
          </a:p>
          <a:p>
            <a:r>
              <a:rPr lang="ru-RU" dirty="0"/>
              <a:t>Воспитатели</a:t>
            </a:r>
            <a:r>
              <a:rPr lang="en-US" dirty="0"/>
              <a:t>:</a:t>
            </a:r>
          </a:p>
          <a:p>
            <a:r>
              <a:rPr lang="ru-RU" dirty="0"/>
              <a:t>Валуйских Екатерина Игоревна</a:t>
            </a:r>
            <a:r>
              <a:rPr lang="en-US" dirty="0"/>
              <a:t>,</a:t>
            </a:r>
          </a:p>
          <a:p>
            <a:r>
              <a:rPr lang="ru-RU" dirty="0"/>
              <a:t>Яким Светлана Михайловна</a:t>
            </a:r>
          </a:p>
          <a:p>
            <a:r>
              <a:rPr lang="ru-RU" dirty="0"/>
              <a:t>Инструктор по физической культуре</a:t>
            </a:r>
          </a:p>
          <a:p>
            <a:r>
              <a:rPr lang="ru-RU" dirty="0"/>
              <a:t>Леонтьева Анастасия Михайловна</a:t>
            </a:r>
          </a:p>
          <a:p>
            <a:endParaRPr lang="ru-RU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13B4001-2AB4-29CF-7BCB-F1AD21940CF7}"/>
              </a:ext>
            </a:extLst>
          </p:cNvPr>
          <p:cNvSpPr txBox="1"/>
          <p:nvPr/>
        </p:nvSpPr>
        <p:spPr>
          <a:xfrm>
            <a:off x="1906845" y="2058391"/>
            <a:ext cx="60923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/>
              <a:t>Сценария мероприятия </a:t>
            </a:r>
          </a:p>
          <a:p>
            <a:pPr algn="ctr"/>
            <a:r>
              <a:rPr lang="ru-RU" sz="2400" b="1" dirty="0"/>
              <a:t>Экскурсия «Тайны Александровского сада».</a:t>
            </a: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8F422458-8520-0BBF-AC58-CD3256374D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25678" y="2173669"/>
            <a:ext cx="3607898" cy="511657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407502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47F9CF-677A-C476-40DC-033E5CA0E7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008F46A-1D7E-679E-8CE4-773431CD570A}"/>
              </a:ext>
            </a:extLst>
          </p:cNvPr>
          <p:cNvSpPr txBox="1"/>
          <p:nvPr/>
        </p:nvSpPr>
        <p:spPr>
          <a:xfrm>
            <a:off x="497711" y="266219"/>
            <a:ext cx="899520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Аннотация</a:t>
            </a:r>
            <a:r>
              <a:rPr lang="en-US" sz="1400" b="1" dirty="0"/>
              <a:t>.</a:t>
            </a:r>
            <a:endParaRPr lang="ru-RU" sz="1400" b="1" dirty="0"/>
          </a:p>
          <a:p>
            <a:pPr algn="ctr"/>
            <a:endParaRPr lang="en-US" sz="1400" b="1" dirty="0"/>
          </a:p>
          <a:p>
            <a:r>
              <a:rPr lang="ru-RU" sz="1400" b="1" dirty="0"/>
              <a:t> </a:t>
            </a:r>
            <a:r>
              <a:rPr lang="en-US" sz="1400" b="1" dirty="0"/>
              <a:t>    </a:t>
            </a:r>
            <a:r>
              <a:rPr lang="ru-RU" sz="1400" dirty="0"/>
              <a:t>Мы с вами живем в неповторимом и удивительном по красоте Санкт-Петербурге. В городе, который называют музеем под открытым небом, северной Венецией, которым восхищаются во всем мире.</a:t>
            </a:r>
          </a:p>
          <a:p>
            <a:r>
              <a:rPr lang="ru-RU" sz="1400" dirty="0"/>
              <a:t>     В наш стремительный век современных технологий, вечно занятые родители не всегда могут найти время для культурного досуга с ребенком. </a:t>
            </a:r>
          </a:p>
          <a:p>
            <a:r>
              <a:rPr lang="ru-RU" sz="1400" dirty="0"/>
              <a:t>    А ведь дошкольный возраст – это важнейший период становления личности ребенка, развития у него представлений о человеке, обществе и культуре. Поэтому в нашем детском саду , мы стараемся организовывать совместные мероприятия выходного дня. В один из выходных мы отправились с родителями на экскурсионную прогулку разгадывать «Тайны Александровского сада».</a:t>
            </a:r>
          </a:p>
          <a:p>
            <a:endParaRPr lang="ru-RU" sz="1400" dirty="0"/>
          </a:p>
          <a:p>
            <a:endParaRPr lang="ru-RU" sz="14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A706892-EBDB-7313-C1FF-70F6EA97B6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1147" y="2943874"/>
            <a:ext cx="5983705" cy="34689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13703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1D4B32-5515-76FC-D480-059D77B248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80ECC53-2B5E-B5CE-335F-09DC4ECF9E33}"/>
              </a:ext>
            </a:extLst>
          </p:cNvPr>
          <p:cNvSpPr txBox="1"/>
          <p:nvPr/>
        </p:nvSpPr>
        <p:spPr>
          <a:xfrm>
            <a:off x="497711" y="266219"/>
            <a:ext cx="8995205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/>
              <a:t>Экскурсия «Тайны Александровского сада».</a:t>
            </a:r>
          </a:p>
          <a:p>
            <a:pPr algn="ctr"/>
            <a:endParaRPr lang="ru-RU" sz="1400" b="1" dirty="0"/>
          </a:p>
          <a:p>
            <a:pPr algn="just"/>
            <a:r>
              <a:rPr lang="ru-RU" sz="1400" dirty="0"/>
              <a:t>     Наша экскурсия началась у фонтана в Александровском саду. Всем участникам «Семейной регаты» вручили карту, на которой цифрами были обозначены места, которые нам предстояло посетить.</a:t>
            </a:r>
          </a:p>
          <a:p>
            <a:pPr algn="just"/>
            <a:r>
              <a:rPr lang="ru-RU" sz="1400" dirty="0"/>
              <a:t>    Наша дружная команда направилась к цифре 1, где мы узнали о том, что раньше здесь проходила первая трамвайная линия.  Ребятам рассказали о маршруте следования первого трамвая, а потом они ответили на вопрос педагога: «Кто как добрался до места встречи?» Таким образом, мы поговорили об общественном и личном транспорте в городе.</a:t>
            </a:r>
          </a:p>
          <a:p>
            <a:pPr algn="just"/>
            <a:r>
              <a:rPr lang="ru-RU" sz="1400" dirty="0"/>
              <a:t>   Дальше мы проследовали к памятнику-бюсту Василия Андреевича Жуковского. Он был наставником будущего императора Александра II, который проживал в Зимнем дворце. От памятника открывается вид на Дворцовую площадь и ребята, сориентировавшись в пространстве, смогли быстро найти Зимний дворец. </a:t>
            </a:r>
          </a:p>
          <a:p>
            <a:pPr algn="just"/>
            <a:r>
              <a:rPr lang="ru-RU" sz="1400" dirty="0"/>
              <a:t>Мы поговорили о том, как важно иметь хорошего учителя, который дает возможность почувствовать в себе уверенность и приобрести знания. В.А. Жуковский был покровителем А.С. Пушкина. Упомянув знаменитого поэта, мы вспомнили, какие сказки написал Александр Сергеевич.</a:t>
            </a:r>
          </a:p>
          <a:p>
            <a:pPr algn="just"/>
            <a:r>
              <a:rPr lang="ru-RU" sz="1400" dirty="0"/>
              <a:t>Наш путь пролегал по бульвару сада к башне Адмиралтейства. Нам с ребятами предстояло рассмотреть одну из главных достопримечательностей нашего города и узнать тайну, хранящуюся в «яблоке» на шпиле Адмиралтейства. Разгадав все тайны и обсудив все символы, мы отправились дальше.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BB57B02-0D2C-E673-B73B-3B2EFCDDAB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8958" y="4021093"/>
            <a:ext cx="2574758" cy="257475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055520D-2039-5D78-94B9-A3B61CC6A2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2286" y="3944130"/>
            <a:ext cx="3274920" cy="281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364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  <a:alpha val="6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21FDC2F-E91E-943D-6220-CFDB7AD68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1DDB1C3-7F84-D61D-D079-1660AF59926A}"/>
              </a:ext>
            </a:extLst>
          </p:cNvPr>
          <p:cNvSpPr txBox="1"/>
          <p:nvPr/>
        </p:nvSpPr>
        <p:spPr>
          <a:xfrm>
            <a:off x="280254" y="0"/>
            <a:ext cx="934549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/>
          </a:p>
          <a:p>
            <a:pPr algn="just"/>
            <a:r>
              <a:rPr lang="ru-RU" sz="1400" dirty="0"/>
              <a:t>   Оказалось, что участники нашего проекта очень любят бывать в новых местах, и мы стали искать  памятник путешественнику и нашли его.  Николай Михайлович Пржевальский был известным путешественником  и первым исследователем природы Центральной Азии. </a:t>
            </a:r>
          </a:p>
          <a:p>
            <a:pPr algn="just"/>
            <a:r>
              <a:rPr lang="ru-RU" sz="1400" dirty="0"/>
              <a:t>   Участники нашей прогулки все время обращались к карте и смотрели, куда двигаться дальше. От памятника Н.М. Пржевальскому мы направились к дому А.Я. Лобанова-Ростовского, вход в который украшают два льва. Ребята узнали о самом разрушительном наводнении, который описывал А.С. Пушки в своей поэме «Медный всадник». Так вот, чтобы спастись от наводнения главный герой забрался на одного из львов. Мы обсудили, что в нашем городе было предпринято, чтобы избегать дальнейших наводнений. И узнали, что для защиты от них построили дамбу. А раньше высаживали дубы, у которых очень мощная корневая система и она укрепляла почву, чтобы избегать размыва береговой линии.  </a:t>
            </a:r>
          </a:p>
          <a:p>
            <a:pPr algn="just"/>
            <a:r>
              <a:rPr lang="ru-RU" sz="1400" dirty="0"/>
              <a:t>   В нашем городе была целая традиция, когда императоры сами высаживали дубы. Ребята вместе с родителями стали искать дуб, посаженный Александром II, в честь кого и был назван сад, по которому мы гуляли.</a:t>
            </a:r>
          </a:p>
          <a:p>
            <a:pPr algn="just"/>
            <a:r>
              <a:rPr lang="ru-RU" sz="1400" dirty="0"/>
              <a:t>   Многие традиции в нашем городе зародились при Петре I, основателе Санкт-Петербурга. </a:t>
            </a:r>
          </a:p>
          <a:p>
            <a:pPr algn="just"/>
            <a:r>
              <a:rPr lang="ru-RU" sz="1400" dirty="0"/>
              <a:t>В конце нашего путешествия мы направились к Медному всаднику, рассмотрели таинственные знаки, размещенные на памятнике.</a:t>
            </a:r>
          </a:p>
          <a:p>
            <a:pPr algn="just"/>
            <a:r>
              <a:rPr lang="ru-RU" sz="1400" dirty="0"/>
              <a:t>    И в завершении нашей прогулки нашли старинные монеты, которые обронили прохожие много лет назад, и они сохранились в культурном слое.</a:t>
            </a:r>
          </a:p>
          <a:p>
            <a:pPr algn="just"/>
            <a:r>
              <a:rPr lang="ru-RU" sz="1400" dirty="0"/>
              <a:t>    Наша экскурсия была очень насыщенной и познавательной. Напоследок ребятам вручили карту-раскраску, чтобы дома они могли вспомнить маршрут нашего путешествия и закрепить свои знания.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300F031-B5DB-DF65-6E70-857403557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645" y="4401205"/>
            <a:ext cx="2456795" cy="245679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02CA0CB-5EDE-5AE3-E524-4847B04BAD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5768" y="4263699"/>
            <a:ext cx="4168021" cy="259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846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654</Words>
  <Application>Microsoft Office PowerPoint</Application>
  <PresentationFormat>Лист A4 (210x297 мм)</PresentationFormat>
  <Paragraphs>28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Анастасия Леонтьева</dc:creator>
  <cp:lastModifiedBy>Анастасия Леонтьева</cp:lastModifiedBy>
  <cp:revision>3</cp:revision>
  <dcterms:created xsi:type="dcterms:W3CDTF">2024-10-21T17:52:23Z</dcterms:created>
  <dcterms:modified xsi:type="dcterms:W3CDTF">2024-10-21T18:23:37Z</dcterms:modified>
</cp:coreProperties>
</file>