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72" r:id="rId3"/>
    <p:sldId id="271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713" autoAdjust="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img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1" cy="6408712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>
                <a:solidFill>
                  <a:schemeClr val="bg1"/>
                </a:solidFill>
              </a:rPr>
              <a:t>          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           Тема урока: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           Сложение и вычитание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          круглых десятков.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Содержимое 3" descr="1620087619_41-phonoteka_org-p-fon-dlya-prezentatsii-na-urok-matematiki-46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7058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43 + 1 =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5 </a:t>
            </a:r>
            <a:r>
              <a:rPr lang="ru-RU" dirty="0" err="1" smtClean="0">
                <a:solidFill>
                  <a:schemeClr val="bg1"/>
                </a:solidFill>
              </a:rPr>
              <a:t>х</a:t>
            </a:r>
            <a:r>
              <a:rPr lang="ru-RU" dirty="0" smtClean="0">
                <a:solidFill>
                  <a:schemeClr val="bg1"/>
                </a:solidFill>
              </a:rPr>
              <a:t> 4 =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15 уменьшить на 10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64 увеличить 1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1620087619_41-phonoteka_org-p-fon-dlya-prezentatsii-na-urok-matematiki-46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46650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chemeClr val="bg1"/>
                </a:solidFill>
              </a:rPr>
              <a:t>                  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                </a:t>
            </a:r>
            <a:r>
              <a:rPr lang="ru-RU" dirty="0" smtClean="0">
                <a:solidFill>
                  <a:schemeClr val="bg1"/>
                </a:solidFill>
              </a:rPr>
              <a:t>14 : 2 =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       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           53 уменьшить на 1 </a:t>
            </a:r>
            <a:r>
              <a:rPr lang="ru-RU" dirty="0" err="1" smtClean="0">
                <a:solidFill>
                  <a:schemeClr val="bg1"/>
                </a:solidFill>
              </a:rPr>
              <a:t>дес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               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                 35 + 10 =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                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                 3 </a:t>
            </a:r>
            <a:r>
              <a:rPr lang="ru-RU" dirty="0" err="1" smtClean="0">
                <a:solidFill>
                  <a:schemeClr val="bg1"/>
                </a:solidFill>
              </a:rPr>
              <a:t>х</a:t>
            </a:r>
            <a:r>
              <a:rPr lang="ru-RU" dirty="0" smtClean="0">
                <a:solidFill>
                  <a:schemeClr val="bg1"/>
                </a:solidFill>
              </a:rPr>
              <a:t> 4 =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1620087619_41-phonoteka_org-p-fon-dlya-prezentatsii-na-urok-matematiki-46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3512966_14-p-fon-dlya-prezentatsii-na-temu-skazki-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2869475_55-p-fon-kartinki-krasnaya-shapochka-8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24935" cy="6264696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kazka-masha-i-medved-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336704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_014png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568952" cy="6336704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img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24935" cy="6336704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creen-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24936" cy="6264696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lide-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24935" cy="6264696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90</TotalTime>
  <Words>1</Words>
  <Application>Microsoft Office PowerPoint</Application>
  <PresentationFormat>Экран (4:3)</PresentationFormat>
  <Paragraphs>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Апекс</vt:lpstr>
      <vt:lpstr>Слайд 1</vt:lpstr>
      <vt:lpstr>                            Тема урока:             Сложение и вычитание            круглых десятков.</vt:lpstr>
      <vt:lpstr>    43 + 1 =  5 х 4 =  15 уменьшить на 10  64 увеличить 1 </vt:lpstr>
      <vt:lpstr>                                       14 : 2 =                      53 уменьшить на 1 дес.                                    35 + 10 =                                     3 х 4 = 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Максим Лена</dc:creator>
  <cp:lastModifiedBy>Максим Лена</cp:lastModifiedBy>
  <cp:revision>10</cp:revision>
  <dcterms:created xsi:type="dcterms:W3CDTF">2022-01-28T11:06:46Z</dcterms:created>
  <dcterms:modified xsi:type="dcterms:W3CDTF">2022-01-31T14:58:06Z</dcterms:modified>
</cp:coreProperties>
</file>