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  <p:sldId id="262" r:id="rId7"/>
    <p:sldId id="264" r:id="rId8"/>
    <p:sldId id="270" r:id="rId9"/>
    <p:sldId id="266" r:id="rId10"/>
    <p:sldId id="258" r:id="rId11"/>
    <p:sldId id="265" r:id="rId12"/>
    <p:sldId id="268" r:id="rId13"/>
    <p:sldId id="269" r:id="rId14"/>
    <p:sldId id="26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21.10.2016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sz="2400" b="1" i="1" dirty="0"/>
              <a:t>ПРОЕКТ НА ТЕМУ:</a:t>
            </a:r>
            <a:br>
              <a:rPr lang="ru-RU" sz="2400" b="1" i="1" dirty="0"/>
            </a:br>
            <a:r>
              <a:rPr lang="ru-RU" sz="2400" b="1" i="1" dirty="0"/>
              <a:t>«СОЗДАНИЕ РАЗВИВАЮЩЕЙ ПРЕДМЕТНО-ПРОСТРАНСТВЕННОЙ СРЕДЫ </a:t>
            </a:r>
            <a:br>
              <a:rPr lang="ru-RU" sz="2400" b="1" i="1" dirty="0"/>
            </a:br>
            <a:r>
              <a:rPr lang="ru-RU" sz="2400" b="1" i="1" dirty="0"/>
              <a:t>В СООТВЕТСТВИИ С ТРЕБОВАНИЯМИ ФГОС ДО</a:t>
            </a:r>
            <a:r>
              <a:rPr lang="ru-RU" sz="2400" b="1" i="1" dirty="0" smtClean="0"/>
              <a:t>»</a:t>
            </a:r>
            <a:r>
              <a:rPr lang="ru-RU" b="1" i="1" dirty="0"/>
              <a:t/>
            </a:r>
            <a:br>
              <a:rPr lang="ru-RU" b="1" i="1" dirty="0"/>
            </a:br>
            <a:endParaRPr lang="ru-RU" b="1" i="1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3075" y="260648"/>
            <a:ext cx="7400925" cy="72008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Муниципальное бюджетное дошкольное образовательное учреждение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детский сад №20</a:t>
            </a:r>
          </a:p>
          <a:p>
            <a:pPr algn="r" fontAlgn="auto">
              <a:spcAft>
                <a:spcPts val="0"/>
              </a:spcAft>
              <a:defRPr/>
            </a:pP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28184" y="5357826"/>
            <a:ext cx="20080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Выполнила:</a:t>
            </a:r>
          </a:p>
          <a:p>
            <a:r>
              <a:rPr lang="ru-RU" dirty="0" smtClean="0"/>
              <a:t>Куликова Т.Н.</a:t>
            </a:r>
          </a:p>
          <a:p>
            <a:r>
              <a:rPr lang="ru-RU" dirty="0" smtClean="0"/>
              <a:t>воспитатель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624064" y="6195056"/>
            <a:ext cx="1851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г.</a:t>
            </a:r>
            <a:r>
              <a:rPr lang="en-US" dirty="0" smtClean="0"/>
              <a:t> </a:t>
            </a:r>
            <a:r>
              <a:rPr lang="ru-RU" dirty="0" smtClean="0"/>
              <a:t>Новочеркасск</a:t>
            </a:r>
          </a:p>
          <a:p>
            <a:pPr algn="ctr"/>
            <a:r>
              <a:rPr lang="ru-RU" dirty="0" smtClean="0"/>
              <a:t>2016г.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2000250"/>
            <a:ext cx="8229600" cy="1000125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3071813"/>
            <a:ext cx="8158163" cy="3482975"/>
          </a:xfrm>
        </p:spPr>
        <p:txBody>
          <a:bodyPr/>
          <a:lstStyle/>
          <a:p>
            <a:r>
              <a:rPr lang="ru-RU" sz="2400" dirty="0" smtClean="0"/>
              <a:t>Название проекта: </a:t>
            </a:r>
            <a:r>
              <a:rPr lang="ru-RU" sz="2400" dirty="0"/>
              <a:t>«Наша группа»</a:t>
            </a:r>
          </a:p>
          <a:p>
            <a:r>
              <a:rPr lang="ru-RU" sz="2400" dirty="0"/>
              <a:t>Тема проекта: «Создание развивающей предметно-пространственной </a:t>
            </a:r>
            <a:r>
              <a:rPr lang="ru-RU" sz="2400" dirty="0" smtClean="0"/>
              <a:t>среды </a:t>
            </a:r>
            <a:r>
              <a:rPr lang="ru-RU" sz="2400" dirty="0"/>
              <a:t>в младшей группе </a:t>
            </a:r>
            <a:r>
              <a:rPr lang="ru-RU" sz="2400" dirty="0" smtClean="0"/>
              <a:t>для детей 3-4 лет в соответствии </a:t>
            </a:r>
            <a:r>
              <a:rPr lang="ru-RU" sz="2400" dirty="0"/>
              <a:t>с требованиями ФГОС ДО»</a:t>
            </a:r>
          </a:p>
          <a:p>
            <a:r>
              <a:rPr lang="ru-RU" sz="2400" dirty="0"/>
              <a:t>Вид проекта: </a:t>
            </a:r>
            <a:r>
              <a:rPr lang="ru-RU" sz="2400" dirty="0" smtClean="0"/>
              <a:t>практико-ориентированный.</a:t>
            </a:r>
            <a:endParaRPr lang="ru-RU" sz="2400" dirty="0"/>
          </a:p>
          <a:p>
            <a:r>
              <a:rPr lang="ru-RU" sz="2400" dirty="0"/>
              <a:t>Сроки проведения: </a:t>
            </a:r>
            <a:r>
              <a:rPr lang="ru-RU" sz="2400" dirty="0" smtClean="0"/>
              <a:t>долгосрочный (сентябрь </a:t>
            </a:r>
            <a:r>
              <a:rPr lang="ru-RU" sz="2400" dirty="0"/>
              <a:t>2016 г. – декабрь 2016 г</a:t>
            </a:r>
            <a:r>
              <a:rPr lang="ru-RU" sz="2400" dirty="0" smtClean="0"/>
              <a:t>.)</a:t>
            </a:r>
            <a:endParaRPr lang="ru-RU" sz="2400" dirty="0"/>
          </a:p>
          <a:p>
            <a:r>
              <a:rPr lang="ru-RU" sz="2400" dirty="0"/>
              <a:t>Участники: воспитатели группы</a:t>
            </a:r>
            <a:r>
              <a:rPr lang="ru-RU" sz="2400" dirty="0" smtClean="0"/>
              <a:t>, воспитанники,  </a:t>
            </a:r>
            <a:r>
              <a:rPr lang="ru-RU" sz="2400" dirty="0"/>
              <a:t>родители воспитанников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989" y="2276872"/>
            <a:ext cx="8229600" cy="44553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Актуальность: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5988" y="2852936"/>
            <a:ext cx="8198577" cy="380588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В </a:t>
            </a:r>
            <a:r>
              <a:rPr lang="ru-RU" sz="2400" dirty="0"/>
              <a:t>связи с введением новых федеральных государственных </a:t>
            </a:r>
            <a:r>
              <a:rPr lang="ru-RU" sz="2400" dirty="0" smtClean="0"/>
              <a:t>образовательных </a:t>
            </a:r>
            <a:r>
              <a:rPr lang="ru-RU" sz="2400" dirty="0"/>
              <a:t>стандартов (ФГОС) к структуре основной общеобразовательной </a:t>
            </a:r>
            <a:r>
              <a:rPr lang="ru-RU" sz="2400" dirty="0" smtClean="0"/>
              <a:t>программы </a:t>
            </a:r>
            <a:r>
              <a:rPr lang="ru-RU" sz="2400" dirty="0"/>
              <a:t>дошкольного образования и условиям ее реализации вопрос </a:t>
            </a:r>
            <a:r>
              <a:rPr lang="ru-RU" sz="2400" dirty="0" smtClean="0"/>
              <a:t>создания предметно - развивающей среды группы </a:t>
            </a:r>
            <a:r>
              <a:rPr lang="ru-RU" sz="2400" dirty="0"/>
              <a:t>в детском саду на сегодняшний день стал особенно актуальным. Организация развивающей </a:t>
            </a:r>
            <a:r>
              <a:rPr lang="ru-RU" sz="2400" dirty="0" smtClean="0"/>
              <a:t>среды группы </a:t>
            </a:r>
            <a:r>
              <a:rPr lang="ru-RU" sz="2400" dirty="0"/>
              <a:t>должна строиться таким образом, чтобы дать возможность наиболее эффективно развивать индивидуальность каждого ребёнка с учётом его склонностей, интересов, уровня активности.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204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693" y="1772816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Проблема: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692" y="3068960"/>
            <a:ext cx="8209107" cy="305720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Совершенствование </a:t>
            </a:r>
            <a:r>
              <a:rPr lang="ru-RU" sz="2400" dirty="0"/>
              <a:t>образовательного пространства группы по  развитию познавательной деятельности у дошкольников </a:t>
            </a:r>
            <a:r>
              <a:rPr lang="ru-RU" sz="2400" dirty="0" smtClean="0"/>
              <a:t>в </a:t>
            </a:r>
            <a:r>
              <a:rPr lang="ru-RU" sz="2400" dirty="0"/>
              <a:t>соответствии с ФГОС ДО.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77750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Гипотеза: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3131841"/>
            <a:ext cx="6624736" cy="209736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детском саду создать развивающую предметно-пространственную среду, соответствующую особенностям образовательной деятельности и творческому характеру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ребенка, то это будет эффективно способствовать формированию базиса личностной культуры детей, развитию их индивидуальности, самостоятельности.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127920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Цель: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852937"/>
            <a:ext cx="7704856" cy="259228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endParaRPr lang="ru-RU" dirty="0"/>
          </a:p>
          <a:p>
            <a:pPr marL="0" indent="0" algn="just">
              <a:buNone/>
            </a:pPr>
            <a:r>
              <a:rPr lang="ru-RU" sz="2400" dirty="0"/>
              <a:t>Создание развивающей предметно-пространственной среды </a:t>
            </a:r>
            <a:r>
              <a:rPr lang="ru-RU" sz="2400" dirty="0" smtClean="0"/>
              <a:t>группы для </a:t>
            </a:r>
            <a:r>
              <a:rPr lang="ru-RU" sz="2400" dirty="0"/>
              <a:t>развития </a:t>
            </a:r>
            <a:r>
              <a:rPr lang="ru-RU" sz="2400" dirty="0" smtClean="0"/>
              <a:t> каждого ребёнка с учетом его возможностей, уровня активности и интересов в соответствии с ФГОС ДО, посредством тесного сотрудничества с родителями.  </a:t>
            </a:r>
            <a:endParaRPr lang="ru-RU" sz="2400" dirty="0"/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556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61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Задачи 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1</a:t>
            </a:r>
            <a:r>
              <a:rPr lang="ru-RU" sz="1800" dirty="0"/>
              <a:t>. Изучить и внедрить в практику новые подходы к организации РППС, обеспечивающие полноценное развитие </a:t>
            </a:r>
            <a:r>
              <a:rPr lang="ru-RU" sz="1800" dirty="0" smtClean="0"/>
              <a:t>дошкольников 3-4  в </a:t>
            </a:r>
            <a:r>
              <a:rPr lang="ru-RU" sz="1800" dirty="0"/>
              <a:t>рамках основной общеобразовательной </a:t>
            </a:r>
            <a:r>
              <a:rPr lang="ru-RU" sz="1800" dirty="0" smtClean="0"/>
              <a:t>программы </a:t>
            </a:r>
            <a:r>
              <a:rPr lang="ru-RU" sz="1800" dirty="0"/>
              <a:t>«От рождения до школы» под ред. </a:t>
            </a:r>
            <a:r>
              <a:rPr lang="ru-RU" sz="1800" dirty="0" err="1"/>
              <a:t>Вераксы</a:t>
            </a:r>
            <a:r>
              <a:rPr lang="ru-RU" sz="1800" dirty="0"/>
              <a:t> Н.Е.</a:t>
            </a:r>
          </a:p>
          <a:p>
            <a:pPr marL="0" indent="0">
              <a:buNone/>
            </a:pPr>
            <a:r>
              <a:rPr lang="ru-RU" sz="1800" dirty="0"/>
              <a:t>2. Создать условия для обеспечения разных видов деятельности дошкольников (игровой, двигательной, интеллектуальной, самостоятельной, творческой, художественной, театрализованной), их интеграция и творческая организация </a:t>
            </a:r>
            <a:r>
              <a:rPr lang="ru-RU" sz="1800" dirty="0" smtClean="0"/>
              <a:t>.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3. Организовать РППС, способствующую эмоциональному и психическому благополучию в своевременном всестороннем развитии каждого ребенка с учетом их потребностей, наклонностей и интересов.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4. Совершенствовать РППС в соответствии с возрастными особенностями детей 3-4 лет, охрана и укрепление их здоровья с учетом особенностей и коррекции недостатков их развития. </a:t>
            </a:r>
          </a:p>
          <a:p>
            <a:pPr marL="0" indent="0">
              <a:buNone/>
            </a:pPr>
            <a:r>
              <a:rPr lang="ru-RU" sz="1800" dirty="0" smtClean="0"/>
              <a:t> </a:t>
            </a:r>
            <a:r>
              <a:rPr lang="ru-RU" sz="1800" dirty="0"/>
              <a:t>5</a:t>
            </a:r>
            <a:r>
              <a:rPr lang="ru-RU" sz="1800" dirty="0" smtClean="0"/>
              <a:t>.Соответствие РППС следующим требованиям: содержательно-насыщенной, трансформируемой, полифункциональной, вариативной, доступной и безопасной.</a:t>
            </a:r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101028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Предполагаемый результат:</a:t>
            </a:r>
          </a:p>
          <a:p>
            <a:r>
              <a:rPr lang="ru-RU" sz="2000" dirty="0" smtClean="0"/>
              <a:t> Обеспечение </a:t>
            </a:r>
            <a:r>
              <a:rPr lang="ru-RU" sz="2000" dirty="0"/>
              <a:t>духовно-нравственного развития и воспитания детей</a:t>
            </a:r>
          </a:p>
          <a:p>
            <a:r>
              <a:rPr lang="ru-RU" sz="2000" dirty="0"/>
              <a:t>Высокое качество дошкольного образования, его доступность, открытость и привлекательность для детей и их родителей и всего общества</a:t>
            </a:r>
          </a:p>
          <a:p>
            <a:r>
              <a:rPr lang="ru-RU" sz="2000" dirty="0"/>
              <a:t>Охрана и укрепление физического и психического здоровья воспитанников</a:t>
            </a:r>
          </a:p>
          <a:p>
            <a:r>
              <a:rPr lang="ru-RU" sz="2000" dirty="0"/>
              <a:t>Комфортное состояние воспитанников и педагогических работников</a:t>
            </a:r>
            <a:endParaRPr lang="ru-RU" sz="2000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Инновация: </a:t>
            </a:r>
          </a:p>
          <a:p>
            <a:r>
              <a:rPr lang="ru-RU" sz="2000" dirty="0" smtClean="0"/>
              <a:t> использование инновационных компьютерных технологий , РППС в           соответствии с ФГОС.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82632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61"/>
            <a:ext cx="8229600" cy="819651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4000" dirty="0">
                <a:solidFill>
                  <a:srgbClr val="FF0000"/>
                </a:solidFill>
              </a:rPr>
              <a:t>Нормативно-правовая база проекта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41987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• </a:t>
            </a:r>
            <a:r>
              <a:rPr lang="ru-RU" sz="1800" dirty="0"/>
              <a:t>Федеральный Закон от 29 декабря 2012 года N 273-ФЗ «Об образовании в Российской Федерации»</a:t>
            </a:r>
          </a:p>
          <a:p>
            <a:pPr marL="0" indent="0">
              <a:buNone/>
            </a:pPr>
            <a:r>
              <a:rPr lang="ru-RU" sz="1800" dirty="0"/>
              <a:t>• Приказ МО и науки РФ от 17 октября 2013г. № 1155 «Об утверждении федерального государственного образовательного стандарта дошкольного образования»</a:t>
            </a:r>
          </a:p>
          <a:p>
            <a:pPr marL="0" indent="0">
              <a:buNone/>
            </a:pPr>
            <a:r>
              <a:rPr lang="ru-RU" sz="1800" dirty="0"/>
              <a:t>• Приказ Министерства образования и науки РФ от 30 августа 2013 г. № 1014 “Об утверждении Порядка организации и осуществления </a:t>
            </a:r>
            <a:r>
              <a:rPr lang="ru-RU" sz="1800" dirty="0" smtClean="0"/>
              <a:t>образовательной </a:t>
            </a:r>
            <a:r>
              <a:rPr lang="ru-RU" sz="1800" dirty="0"/>
              <a:t>деятельности по основным общеобразовательным программам - образовательным программам дошкольного образования</a:t>
            </a:r>
          </a:p>
          <a:p>
            <a:pPr marL="0" indent="0">
              <a:buNone/>
            </a:pPr>
            <a:r>
              <a:rPr lang="ru-RU" sz="1800" dirty="0"/>
              <a:t>•Приказ МО и науки РФ от 14 июня 2013г. № 462 «Порядок проведения </a:t>
            </a:r>
            <a:r>
              <a:rPr lang="ru-RU" sz="1800" dirty="0" err="1"/>
              <a:t>самообследования</a:t>
            </a:r>
            <a:r>
              <a:rPr lang="ru-RU" sz="1800" dirty="0"/>
              <a:t> образовательной организации»</a:t>
            </a:r>
          </a:p>
          <a:p>
            <a:pPr marL="0" indent="0">
              <a:buNone/>
            </a:pPr>
            <a:r>
              <a:rPr lang="ru-RU" sz="1800" dirty="0"/>
              <a:t>• СанПиН 2.4.1.3049-13  «Санитарно-эпидемиологические  требования  к   устройству, содержанию  и  организации  режима  работы  дошкольных    образовательных организаций»,  утвержденным  постановлением  </a:t>
            </a:r>
            <a:r>
              <a:rPr lang="ru-RU" sz="1800" dirty="0" smtClean="0"/>
              <a:t>Главного    </a:t>
            </a:r>
            <a:r>
              <a:rPr lang="ru-RU" sz="1800" dirty="0"/>
              <a:t>государственного санитарного  врача  Российской  Федерации  от  15  мая       2013 г. N 26 (зарегистрировано Министерством  юстиции  </a:t>
            </a:r>
            <a:r>
              <a:rPr lang="ru-RU" sz="1800" dirty="0" smtClean="0"/>
              <a:t>Российской  </a:t>
            </a:r>
            <a:r>
              <a:rPr lang="ru-RU" sz="1800" dirty="0"/>
              <a:t>Федерации  29  мая 2013 г., регистрационный N 28564)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914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6115050" cy="648072"/>
          </a:xfrm>
        </p:spPr>
        <p:txBody>
          <a:bodyPr/>
          <a:lstStyle/>
          <a:p>
            <a:r>
              <a:rPr lang="ru-RU" sz="2000" dirty="0" smtClean="0">
                <a:solidFill>
                  <a:srgbClr val="FF0000"/>
                </a:solidFill>
              </a:rPr>
              <a:t>Этапы реализации проекта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Подготовительный </a:t>
            </a:r>
            <a:r>
              <a:rPr lang="ru-RU" sz="2000" dirty="0" smtClean="0">
                <a:solidFill>
                  <a:srgbClr val="FF0000"/>
                </a:solidFill>
              </a:rPr>
              <a:t>этап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1193889"/>
              </p:ext>
            </p:extLst>
          </p:nvPr>
        </p:nvGraphicFramePr>
        <p:xfrm>
          <a:off x="457200" y="764704"/>
          <a:ext cx="6314529" cy="5904656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288222"/>
                <a:gridCol w="1550060"/>
                <a:gridCol w="1476247"/>
              </a:tblGrid>
              <a:tr h="360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+mn-lt"/>
                          <a:ea typeface="+mn-ea"/>
                        </a:rPr>
                        <a:t>Содержание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Предполагаемый результат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Сроки реализации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5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1.1. Изучение </a:t>
                      </a:r>
                      <a:r>
                        <a:rPr lang="ru-RU" sz="1300" dirty="0">
                          <a:effectLst/>
                        </a:rPr>
                        <a:t>нормативных документов, регламентирующих выбор оборудования, учебно-методических и игровых материалов; современных научных разработок в области развивающей среды для детей дошкольного возраста, материала по истории и стилям дизайна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Банк эффективности опыта</a:t>
                      </a:r>
                      <a:endParaRPr lang="ru-RU" sz="1400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сентябрь 2016г.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744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1.2. Анализ </a:t>
                      </a:r>
                      <a:r>
                        <a:rPr lang="ru-RU" sz="1300" dirty="0">
                          <a:effectLst/>
                        </a:rPr>
                        <a:t>условий, которые должны быть созданы в соответствии с современными стандартами, предъявляемыми нормативными документами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Банк эффективности опыта</a:t>
                      </a:r>
                    </a:p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сентябрь 2016г.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0882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1.3. Разработка </a:t>
                      </a:r>
                      <a:r>
                        <a:rPr lang="ru-RU" sz="1300" dirty="0">
                          <a:effectLst/>
                        </a:rPr>
                        <a:t>проекта: « Создание развивающей предметно-пространственной среды в младшей группе в соответствии с требованиями ФГОС ДО». Составление рабочего плана реализации проекта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Проект разработан в соответствии с требованиями ФГОС</a:t>
                      </a:r>
                    </a:p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октябрь 2016г.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6115050" cy="72008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Основной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этап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600" dirty="0" smtClean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449090"/>
              </p:ext>
            </p:extLst>
          </p:nvPr>
        </p:nvGraphicFramePr>
        <p:xfrm>
          <a:off x="683568" y="548680"/>
          <a:ext cx="6120680" cy="3393377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592288"/>
                <a:gridCol w="1818722"/>
                <a:gridCol w="1709670"/>
              </a:tblGrid>
              <a:tr h="12961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  Проведение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консультации родителей на тему: «Возрастные особенности детей дошкольного возраста 3-4 лет и стиль оформления группового помещения». Сотрудничество с родителями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Оформление родительского уголка, размещение статей, консультаций, рекомендаций по теме проекта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Октябрь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  Подбор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 приобретение необходимых игрушек, дидактических пособий, детской и игровой мебели и игровых уголков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Подбор наглядно – дидактических пособий, демонстрационного материала для занятий.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Октябрь- декабрь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51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 Работа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созданию развивающей среды в групповой комнате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Усовершенствование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РППС в группе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Октябрь- декабрь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679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5311492"/>
              </p:ext>
            </p:extLst>
          </p:nvPr>
        </p:nvGraphicFramePr>
        <p:xfrm>
          <a:off x="251520" y="260350"/>
          <a:ext cx="6624735" cy="6481018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6624735"/>
              </a:tblGrid>
              <a:tr h="64810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Создание</a:t>
                      </a:r>
                      <a:r>
                        <a:rPr lang="ru-RU" sz="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развивающей среды в групповой комнате в соответствии с требованиями ФГОС ДО.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Игры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 куклы и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животные разных размеров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одежда для кукол, игрушечная мебель,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игрушечные телефоны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и др.;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 Тишины;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центр Театрализации -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наборы кукол, настольный театр, пальчиковый театр, ширмы для кукольного театра, костюмы, маски, театральные атрибуты, элементы костюмов для сюжетно-ролевых игр, игр-драматизации, а также материал для изготовления сценической одежды;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Конструирования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мелкий (настольный) и крупный (напольный) строительный материал, имеются разнообразные конструкторы (деревянные,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металлические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пластмассовые, с различными способами соединения деталей), мозаики,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разрезные картинки, бросовый и природный материал для художественного конструирования;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центр Спортивный -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игрушки, которые можно катать, бросать; кегли, </a:t>
                      </a:r>
                      <a:r>
                        <a:rPr lang="ru-RU" sz="1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кольцебросс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мячи (не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наполнен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Математического развития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демонстрационный и раздаточный материал для ФЭМП.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ИЗО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листы бумаги и альбомы, кисти, краски, баночки для воды, карандаши, фломастеры, разноцветные мелки, пластилин, доски для лепки, 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экспозиции картин, произведений народного творчества, природный и бросовый материал и др.;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Музыки -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игрушечные музыкальные инструменты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магнитофон с дисками детских песенок (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флешка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);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Развития речи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художественная литература, иллюстрации, детские журналы;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центр Природы -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наглядные пособия, иллюстративный материал для развития экологической культуры (альбомы, наборы картин, муляжи, дидактические игры, гербарий и пр.), природный и бросовый материал;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Дидактической игры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лото, домино (дополнить лото, домино); настольно – печатные игры.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•центр Книги -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художественная литература, иллюстрации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9329" marR="293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9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02200"/>
              </p:ext>
            </p:extLst>
          </p:nvPr>
        </p:nvGraphicFramePr>
        <p:xfrm>
          <a:off x="971600" y="1340768"/>
          <a:ext cx="5616624" cy="244827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664296"/>
                <a:gridCol w="1872208"/>
                <a:gridCol w="1080120"/>
              </a:tblGrid>
              <a:tr h="1008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 Завершение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создания развивающей предметно-пространственной среды в группе, отвечающей современным требованиям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РППС отвечает всем современным требованиям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декабрь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3.2 Создание мультимедийной презентации.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Демонстрация слайдов проекта.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декабрь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3.3 Обобщение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положительного опыта. Презентация проекта. Представление результатов работы в МДОУ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Обсуждение проекта.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декабрь 2016г.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907704" y="922506"/>
            <a:ext cx="31604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Заключительный этап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6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132856"/>
            <a:ext cx="6048672" cy="562074"/>
          </a:xfrm>
        </p:spPr>
        <p:txBody>
          <a:bodyPr/>
          <a:lstStyle/>
          <a:p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Критерии эффективности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2596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852936"/>
            <a:ext cx="45720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РППС соответствует реализуемой основной образовательной программе детского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сада и ФГОС ДО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87824" y="4021283"/>
            <a:ext cx="45720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 уровня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вопросах инновационного подхода к созданию РППС в группе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5229200"/>
            <a:ext cx="45720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smtClean="0"/>
              <a:t>Повышение  </a:t>
            </a:r>
            <a:r>
              <a:rPr lang="ru-RU" dirty="0"/>
              <a:t>активности родителей (законных представителей) к процессу преображения РППС групп и детского сада</a:t>
            </a:r>
          </a:p>
        </p:txBody>
      </p:sp>
    </p:spTree>
    <p:extLst>
      <p:ext uri="{BB962C8B-B14F-4D97-AF65-F5344CB8AC3E}">
        <p14:creationId xmlns:p14="http://schemas.microsoft.com/office/powerpoint/2010/main" val="1945716155"/>
      </p:ext>
    </p:extLst>
  </p:cSld>
  <p:clrMapOvr>
    <a:masterClrMapping/>
  </p:clrMapOvr>
</p:sld>
</file>

<file path=ppt/theme/theme1.xml><?xml version="1.0" encoding="utf-8"?>
<a:theme xmlns:a="http://schemas.openxmlformats.org/drawingml/2006/main" name="лиц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среда развивающая проект</Template>
  <TotalTime>359</TotalTime>
  <Words>1170</Words>
  <Application>Microsoft Office PowerPoint</Application>
  <PresentationFormat>Экран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лица</vt:lpstr>
      <vt:lpstr>ПРОЕКТ НА ТЕМУ: «СОЗДАНИЕ РАЗВИВАЮЩЕЙ ПРЕДМЕТНО-ПРОСТРАНСТВЕННОЙ СРЕДЫ  В СООТВЕТСТВИИ С ТРЕБОВАНИЯМИ ФГОС ДО» </vt:lpstr>
      <vt:lpstr>Паспорт проекта</vt:lpstr>
      <vt:lpstr>Актуальность: </vt:lpstr>
      <vt:lpstr>Проблема:</vt:lpstr>
      <vt:lpstr>Гипотеза: </vt:lpstr>
      <vt:lpstr>Цель:</vt:lpstr>
      <vt:lpstr>Задачи проекта: </vt:lpstr>
      <vt:lpstr>Презентация PowerPoint</vt:lpstr>
      <vt:lpstr> Нормативно-правовая база проекта </vt:lpstr>
      <vt:lpstr>Этапы реализации проекта Подготовительный этап </vt:lpstr>
      <vt:lpstr>Основной этап </vt:lpstr>
      <vt:lpstr>Презентация PowerPoint</vt:lpstr>
      <vt:lpstr>Презентация PowerPoint</vt:lpstr>
      <vt:lpstr> Критерии эффективности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ТЕМУ: «СОЗДАНИЕ РАЗВИВАЮЩЕЙ ПРЕДМЕТНО-ПРОСТРАНСТВЕННОЙ СРЕДЫ  В СООТВЕТСТВИИ С ТРЕБОВАНИЯМИ ФГОС ДО»</dc:title>
  <dc:creator>PC</dc:creator>
  <cp:lastModifiedBy>PC</cp:lastModifiedBy>
  <cp:revision>32</cp:revision>
  <dcterms:created xsi:type="dcterms:W3CDTF">2016-10-12T10:52:42Z</dcterms:created>
  <dcterms:modified xsi:type="dcterms:W3CDTF">2016-10-21T11:18:10Z</dcterms:modified>
</cp:coreProperties>
</file>