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4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8/31/2020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businka.org/uploads/images/00/08/48/2015/05/09/be2937.jp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businka.org/uploads/images/00/08/48/2015/05/09/4f4d1d.jp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businka.org/uploads/images/00/08/48/2015/05/09/24a3fc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businka.org/uploads/images/00/08/48/2015/05/09/992352.jpg" TargetMode="External"/><Relationship Id="rId13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7.jpeg"/><Relationship Id="rId12" Type="http://schemas.openxmlformats.org/officeDocument/2006/relationships/hyperlink" Target="http://businka.org/uploads/images/00/08/48/2015/05/09/0c79f0.jpg" TargetMode="External"/><Relationship Id="rId2" Type="http://schemas.openxmlformats.org/officeDocument/2006/relationships/hyperlink" Target="http://businka.org/uploads/images/00/08/48/2015/05/09/5da6e3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businka.org/uploads/images/00/08/48/2015/05/09/2fa8ee.jpg" TargetMode="External"/><Relationship Id="rId11" Type="http://schemas.openxmlformats.org/officeDocument/2006/relationships/image" Target="../media/image9.jpeg"/><Relationship Id="rId5" Type="http://schemas.openxmlformats.org/officeDocument/2006/relationships/image" Target="../media/image6.jpeg"/><Relationship Id="rId10" Type="http://schemas.openxmlformats.org/officeDocument/2006/relationships/hyperlink" Target="http://businka.org/uploads/images/00/08/48/2015/05/09/84136d.jpg" TargetMode="External"/><Relationship Id="rId4" Type="http://schemas.openxmlformats.org/officeDocument/2006/relationships/hyperlink" Target="http://businka.org/uploads/images/00/08/48/2015/05/09/784558.jpg" TargetMode="External"/><Relationship Id="rId9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businka.org/uploads/images/00/08/48/2015/05/09/ddf6db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businka.org/uploads/images/00/08/48/2015/05/10/6b53e7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businka.org/uploads/images/00/08/48/2015/05/09/577e05.jp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businka.org/uploads/images/00/08/48/2015/05/09/90e714.jpg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businka.org/uploads/images/00/08/48/2015/05/09/42f17f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hyperlink" Target="http://businka.org/uploads/images/00/08/48/2015/05/10/8c48cf.jp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businka.org/uploads/images/00/08/48/2015/05/09/435f14.jpg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businka.org/uploads/images/00/08/48/2015/05/09/3b294c.jpg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businka.org/uploads/images/00/08/48/2015/05/10/f05741.jpg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businka.org/uploads/images/00/08/48/2015/05/10/cd56f9.jpg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>
            <a:spLocks noGrp="1"/>
          </p:cNvSpPr>
          <p:nvPr>
            <p:ph type="ctrTitle"/>
          </p:nvPr>
        </p:nvSpPr>
        <p:spPr>
          <a:xfrm>
            <a:off x="901700" y="393700"/>
            <a:ext cx="10896600" cy="6350000"/>
          </a:xfrm>
        </p:spPr>
        <p:txBody>
          <a:bodyPr>
            <a:normAutofit/>
          </a:bodyPr>
          <a:lstStyle/>
          <a:p>
            <a:pPr algn="ctr"/>
            <a:r>
              <a:rPr lang="ru-RU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«Памятники в </a:t>
            </a:r>
            <a:r>
              <a:rPr lang="ru-RU" sz="8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городе Челябинске</a:t>
            </a:r>
            <a:r>
              <a:rPr lang="ru-RU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посвященные Великой Отечественной войне»</a:t>
            </a:r>
            <a:br>
              <a:rPr lang="ru-RU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8000" dirty="0"/>
          </a:p>
        </p:txBody>
      </p:sp>
    </p:spTree>
    <p:extLst>
      <p:ext uri="{BB962C8B-B14F-4D97-AF65-F5344CB8AC3E}">
        <p14:creationId xmlns:p14="http://schemas.microsoft.com/office/powerpoint/2010/main" val="10724154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>
            <a:spLocks noGrp="1"/>
          </p:cNvSpPr>
          <p:nvPr>
            <p:ph idx="1"/>
          </p:nvPr>
        </p:nvSpPr>
        <p:spPr>
          <a:xfrm>
            <a:off x="6438900" y="457200"/>
            <a:ext cx="5524500" cy="6197600"/>
          </a:xfrm>
        </p:spPr>
        <p:txBody>
          <a:bodyPr>
            <a:normAutofit fontScale="97500"/>
          </a:bodyPr>
          <a:lstStyle/>
          <a:p>
            <a:pPr marL="0" indent="0" algn="ctr">
              <a:buNone/>
            </a:pPr>
            <a:r>
              <a:rPr lang="ru-RU" sz="4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Здесь нет могил, но память здесь нетленна. Струится вечно пламень ввысь…</a:t>
            </a:r>
            <a:br>
              <a:rPr lang="ru-RU" sz="4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Приди потомок и смиренно сынам Отчизны поклонись.</a:t>
            </a:r>
            <a:br>
              <a:rPr lang="ru-RU" sz="4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https://storage.myseldon.com/news_pict_6E/6E1A89E77DD4913D92C0B5DBC22C4E5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342900"/>
            <a:ext cx="5816600" cy="617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10715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87501" y="624110"/>
            <a:ext cx="9917112" cy="1280890"/>
          </a:xfrm>
        </p:spPr>
        <p:txBody>
          <a:bodyPr>
            <a:normAutofit/>
          </a:bodyPr>
          <a:lstStyle/>
          <a:p>
            <a:pPr algn="ctr"/>
            <a:r>
              <a:rPr lang="ru-RU" sz="6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«Вечный огонь» </a:t>
            </a:r>
          </a:p>
        </p:txBody>
      </p:sp>
      <p:pic>
        <p:nvPicPr>
          <p:cNvPr id="4" name="Объект 3" descr="О жизни: Альбом пользователя Пантера: Памятники ВОВ в Челябинске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900" y="1765300"/>
            <a:ext cx="8229600" cy="47371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547722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2900" y="254000"/>
            <a:ext cx="9891713" cy="99060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 «Добровольцам-танкистам»</a:t>
            </a:r>
          </a:p>
        </p:txBody>
      </p:sp>
      <p:pic>
        <p:nvPicPr>
          <p:cNvPr id="4" name="Объект 3" descr="О жизни: Альбом пользователя Пантера: Памятники ВОВ в Челябинске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3900" y="1244600"/>
            <a:ext cx="5867400" cy="5257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924187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51001" y="101600"/>
            <a:ext cx="9853612" cy="1358900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Архитектурно-парковый ансамбль «Сад Победы»</a:t>
            </a:r>
          </a:p>
        </p:txBody>
      </p:sp>
      <p:pic>
        <p:nvPicPr>
          <p:cNvPr id="4" name="Объект 3" descr="О жизни: Альбом пользователя Пантера: Памятники ВОВ в Челябинске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1587500"/>
            <a:ext cx="7759700" cy="5054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499467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2101" y="152400"/>
            <a:ext cx="9942512" cy="1041400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кспозиция </a:t>
            </a:r>
            <a:r>
              <a:rPr lang="ru-RU" sz="5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военной техники</a:t>
            </a:r>
          </a:p>
        </p:txBody>
      </p:sp>
      <p:pic>
        <p:nvPicPr>
          <p:cNvPr id="4" name="Объект 3" descr="О жизни: Альбом пользователя Пантера: Памятники ВОВ в Челябинске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549400"/>
            <a:ext cx="2661443" cy="1943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О жизни: Альбом пользователя Пантера: Памятники ВОВ в Челябинске">
            <a:hlinkClick r:id="rId4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375" y="1549400"/>
            <a:ext cx="2740025" cy="1943099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О жизни: Альбом пользователя Пантера: Памятники ВОВ в Челябинске">
            <a:hlinkClick r:id="rId6"/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1732" y="1549401"/>
            <a:ext cx="2797968" cy="194309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О жизни: Альбом пользователя Пантера: Памятники ВОВ в Челябинске">
            <a:hlinkClick r:id="rId8"/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3492" y="4203700"/>
            <a:ext cx="2749551" cy="201929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О жизни: Альбом пользователя Пантера: Памятники ВОВ в Челябинске">
            <a:hlinkClick r:id="rId10"/>
          </p:cNvPr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374" y="4203700"/>
            <a:ext cx="2740025" cy="201929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О жизни: Альбом пользователя Пантера: Памятники ВОВ в Челябинске">
            <a:hlinkClick r:id="rId12"/>
          </p:cNvPr>
          <p:cNvPicPr/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1732" y="4203700"/>
            <a:ext cx="2937668" cy="20192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792545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44600" y="0"/>
            <a:ext cx="10260013" cy="1739900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Мемориал «Память</a:t>
            </a:r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b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(«Скорбящие матери»)</a:t>
            </a:r>
          </a:p>
        </p:txBody>
      </p:sp>
      <p:pic>
        <p:nvPicPr>
          <p:cNvPr id="4" name="Объект 3" descr="О жизни: Альбом пользователя Пантера: Памятники ВОВ в Челябинске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3700" y="1841500"/>
            <a:ext cx="6654799" cy="4572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346345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0701" y="203200"/>
            <a:ext cx="9713912" cy="1435100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Воинское захоронение на Лесном кладбище</a:t>
            </a:r>
          </a:p>
        </p:txBody>
      </p:sp>
      <p:pic>
        <p:nvPicPr>
          <p:cNvPr id="4" name="Объект 3" descr="О жизни: Альбом пользователя Пантера: Памятники ВОВ в Челябинске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8700" y="1765300"/>
            <a:ext cx="8788400" cy="4622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53631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5900" y="624110"/>
            <a:ext cx="10363199" cy="1293590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 труженикам тыла</a:t>
            </a:r>
          </a:p>
        </p:txBody>
      </p:sp>
      <p:pic>
        <p:nvPicPr>
          <p:cNvPr id="4" name="Объект 3" descr="О жизни: Альбом пользователя Пантера: Памятники ВОВ в Челябинске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100" y="1917700"/>
            <a:ext cx="7581900" cy="43561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952394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27199" y="317500"/>
            <a:ext cx="9777413" cy="1206500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 защитникам Отечества</a:t>
            </a:r>
          </a:p>
        </p:txBody>
      </p:sp>
      <p:pic>
        <p:nvPicPr>
          <p:cNvPr id="4" name="Объект 3" descr="О жизни: Альбом пользователя Пантера: Памятники ВОВ в Челябинске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1231900"/>
            <a:ext cx="6730999" cy="5397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848004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1" y="228600"/>
            <a:ext cx="9904412" cy="1447800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Мемориальный комплекс «Защитникам Отечества»</a:t>
            </a:r>
          </a:p>
        </p:txBody>
      </p:sp>
      <p:pic>
        <p:nvPicPr>
          <p:cNvPr id="4" name="Объект 3" descr="О жизни: Альбом пользователя Пантера: Памятники ВОВ в Челябинске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00" y="1892300"/>
            <a:ext cx="5054599" cy="447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О жизни: Альбом пользователя Пантера: Памятники ВОВ в Челябинске">
            <a:hlinkClick r:id="rId4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4875" y="1892300"/>
            <a:ext cx="5429250" cy="4470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74542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2901" y="177800"/>
            <a:ext cx="9891712" cy="1143000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«Советский Икар»</a:t>
            </a:r>
          </a:p>
        </p:txBody>
      </p:sp>
      <p:pic>
        <p:nvPicPr>
          <p:cNvPr id="4" name="Объект 3" descr="О жизни: Альбом пользователя Пантера: Памятники ВОВ в Челябинске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1168400"/>
            <a:ext cx="5918200" cy="54991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911063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87501" y="254000"/>
            <a:ext cx="9917112" cy="1130300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 труженикам </a:t>
            </a:r>
            <a:r>
              <a:rPr lang="ru-RU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тыла</a:t>
            </a:r>
            <a:endParaRPr lang="ru-RU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 descr="О жизни: Альбом пользователя Пантера: Памятники ВОВ в Челябинске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8300" y="1498600"/>
            <a:ext cx="6553199" cy="5016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545720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25601" y="266700"/>
            <a:ext cx="9879012" cy="1155700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Памятный знак ленинградцам</a:t>
            </a:r>
          </a:p>
        </p:txBody>
      </p:sp>
      <p:pic>
        <p:nvPicPr>
          <p:cNvPr id="4" name="Объект 3" descr="О жизни: Альбом пользователя Пантера: Памятники ВОВ в Челябинске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1700" y="1244600"/>
            <a:ext cx="8204200" cy="51689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86013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87501" y="228600"/>
            <a:ext cx="9917112" cy="939800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 Авиаторам </a:t>
            </a:r>
          </a:p>
        </p:txBody>
      </p:sp>
      <p:pic>
        <p:nvPicPr>
          <p:cNvPr id="4" name="Объект 3" descr="О жизни: Альбом пользователя Пантера: Памятники ВОВ в Челябинске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3500" y="1384300"/>
            <a:ext cx="7569200" cy="4927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121054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2"/>
          <p:cNvSpPr txBox="1">
            <a:spLocks/>
          </p:cNvSpPr>
          <p:nvPr/>
        </p:nvSpPr>
        <p:spPr>
          <a:xfrm>
            <a:off x="3468704" y="3994934"/>
            <a:ext cx="7313596" cy="28630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231900" y="254000"/>
            <a:ext cx="10272712" cy="6604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Низкий поклон и вечная память…</a:t>
            </a:r>
            <a:endParaRPr lang="ru-RU" sz="6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3" name="Picture 4" descr="от Егоровн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3400" y="2159000"/>
            <a:ext cx="8978900" cy="454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4539782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162</TotalTime>
  <Words>76</Words>
  <Application>Microsoft Office PowerPoint</Application>
  <PresentationFormat>Широкоэкранный</PresentationFormat>
  <Paragraphs>18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Century Gothic</vt:lpstr>
      <vt:lpstr>Times New Roman</vt:lpstr>
      <vt:lpstr>Wingdings 3</vt:lpstr>
      <vt:lpstr>Легкий дым</vt:lpstr>
      <vt:lpstr>«Памятники в городе Челябинске, посвященные Великой Отечественной войне» </vt:lpstr>
      <vt:lpstr>Презентация PowerPoint</vt:lpstr>
      <vt:lpstr>«Вечный огонь» </vt:lpstr>
      <vt:lpstr>Памятник «Добровольцам-танкистам»</vt:lpstr>
      <vt:lpstr>Архитектурно-парковый ансамбль «Сад Победы»</vt:lpstr>
      <vt:lpstr>Экспозиция военной техники</vt:lpstr>
      <vt:lpstr>Мемориал «Память»  («Скорбящие матери»)</vt:lpstr>
      <vt:lpstr>Воинское захоронение на Лесном кладбище</vt:lpstr>
      <vt:lpstr>Памятник труженикам тыла</vt:lpstr>
      <vt:lpstr>Памятник защитникам Отечества</vt:lpstr>
      <vt:lpstr>Мемориальный комплекс «Защитникам Отечества»</vt:lpstr>
      <vt:lpstr>«Советский Икар»</vt:lpstr>
      <vt:lpstr>Памятник труженикам тыла</vt:lpstr>
      <vt:lpstr>Памятный знак ленинградцам</vt:lpstr>
      <vt:lpstr>Памятник Авиаторам 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«Памятники в городе Челябинске, посвященные Великой Отечественной войне»</dc:title>
  <dc:creator>Пользователь Windows</dc:creator>
  <cp:lastModifiedBy>Пользователь Windows</cp:lastModifiedBy>
  <cp:revision>10</cp:revision>
  <dcterms:created xsi:type="dcterms:W3CDTF">2020-02-21T22:51:41Z</dcterms:created>
  <dcterms:modified xsi:type="dcterms:W3CDTF">2020-08-31T02:14:48Z</dcterms:modified>
</cp:coreProperties>
</file>