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8" r:id="rId2"/>
    <p:sldId id="269" r:id="rId3"/>
    <p:sldId id="271" r:id="rId4"/>
    <p:sldId id="270" r:id="rId5"/>
    <p:sldId id="261" r:id="rId6"/>
    <p:sldId id="264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65" r:id="rId17"/>
  </p:sldIdLst>
  <p:sldSz cx="12192000" cy="6858000"/>
  <p:notesSz cx="6858000" cy="9144000"/>
  <p:custDataLst>
    <p:tags r:id="rId1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184" autoAdjust="0"/>
    <p:restoredTop sz="93922" autoAdjust="0"/>
  </p:normalViewPr>
  <p:slideViewPr>
    <p:cSldViewPr>
      <p:cViewPr varScale="1">
        <p:scale>
          <a:sx n="89" d="100"/>
          <a:sy n="89" d="100"/>
        </p:scale>
        <p:origin x="120" y="10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49" d="100"/>
          <a:sy n="49" d="100"/>
        </p:scale>
        <p:origin x="2910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DA40C8-1AE9-4A8E-B55C-2C65B8C55EC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2F1CD72-6B97-4727-A7FB-AE388B25980C}">
      <dgm:prSet/>
      <dgm:spPr/>
      <dgm:t>
        <a:bodyPr/>
        <a:lstStyle/>
        <a:p>
          <a:r>
            <a:rPr lang="ru-RU"/>
            <a:t>обеспечивает равные возможности для всех обучающихся</a:t>
          </a:r>
        </a:p>
      </dgm:t>
    </dgm:pt>
    <dgm:pt modelId="{3C03B1F7-8A27-4B33-BE4D-45EEB1DB0C12}" type="parTrans" cxnId="{39CA8B16-B76E-4B73-A3CB-4DA6AD22B146}">
      <dgm:prSet/>
      <dgm:spPr/>
      <dgm:t>
        <a:bodyPr/>
        <a:lstStyle/>
        <a:p>
          <a:endParaRPr lang="ru-RU"/>
        </a:p>
      </dgm:t>
    </dgm:pt>
    <dgm:pt modelId="{135EAB6D-6865-4D39-89BE-F4A04E25D86E}" type="sibTrans" cxnId="{39CA8B16-B76E-4B73-A3CB-4DA6AD22B146}">
      <dgm:prSet/>
      <dgm:spPr/>
      <dgm:t>
        <a:bodyPr/>
        <a:lstStyle/>
        <a:p>
          <a:endParaRPr lang="ru-RU"/>
        </a:p>
      </dgm:t>
    </dgm:pt>
    <dgm:pt modelId="{4896F379-E829-4F65-944C-E67966AB5BF3}">
      <dgm:prSet/>
      <dgm:spPr/>
      <dgm:t>
        <a:bodyPr/>
        <a:lstStyle/>
        <a:p>
          <a:r>
            <a:rPr lang="ru-RU"/>
            <a:t>Позволяет ученикам участвовать в принятии решений </a:t>
          </a:r>
        </a:p>
      </dgm:t>
    </dgm:pt>
    <dgm:pt modelId="{4E05F6C2-EB17-4C7A-98F5-423F22D41020}" type="parTrans" cxnId="{083004DD-64FB-4D61-B7FC-058038C22B17}">
      <dgm:prSet/>
      <dgm:spPr/>
      <dgm:t>
        <a:bodyPr/>
        <a:lstStyle/>
        <a:p>
          <a:endParaRPr lang="ru-RU"/>
        </a:p>
      </dgm:t>
    </dgm:pt>
    <dgm:pt modelId="{D6DB253D-13A5-4D4C-8741-F6F451285070}" type="sibTrans" cxnId="{083004DD-64FB-4D61-B7FC-058038C22B17}">
      <dgm:prSet/>
      <dgm:spPr/>
      <dgm:t>
        <a:bodyPr/>
        <a:lstStyle/>
        <a:p>
          <a:endParaRPr lang="ru-RU"/>
        </a:p>
      </dgm:t>
    </dgm:pt>
    <dgm:pt modelId="{3F20BD50-A54E-4695-9562-0599EA2D4CF0}">
      <dgm:prSet/>
      <dgm:spPr/>
      <dgm:t>
        <a:bodyPr/>
        <a:lstStyle/>
        <a:p>
          <a:r>
            <a:rPr lang="ru-RU" dirty="0"/>
            <a:t>Позволяет управлять своей деятельностью</a:t>
          </a:r>
        </a:p>
      </dgm:t>
    </dgm:pt>
    <dgm:pt modelId="{4F26214C-9F22-4484-9572-209E11D8E508}" type="parTrans" cxnId="{519ADCEA-9B21-49AD-9069-A411B278756B}">
      <dgm:prSet/>
      <dgm:spPr/>
      <dgm:t>
        <a:bodyPr/>
        <a:lstStyle/>
        <a:p>
          <a:endParaRPr lang="ru-RU"/>
        </a:p>
      </dgm:t>
    </dgm:pt>
    <dgm:pt modelId="{C5BAD9C6-E66D-44AA-9BAB-B3C955132B36}" type="sibTrans" cxnId="{519ADCEA-9B21-49AD-9069-A411B278756B}">
      <dgm:prSet/>
      <dgm:spPr/>
      <dgm:t>
        <a:bodyPr/>
        <a:lstStyle/>
        <a:p>
          <a:endParaRPr lang="ru-RU"/>
        </a:p>
      </dgm:t>
    </dgm:pt>
    <dgm:pt modelId="{91726D9B-564A-4E6A-8AF3-ECA800212562}">
      <dgm:prSet/>
      <dgm:spPr/>
      <dgm:t>
        <a:bodyPr/>
        <a:lstStyle/>
        <a:p>
          <a:r>
            <a:rPr lang="ru-RU"/>
            <a:t>Способствует социальной адаптации</a:t>
          </a:r>
        </a:p>
      </dgm:t>
    </dgm:pt>
    <dgm:pt modelId="{5212218B-7D58-43C1-8139-8CEC2D386ECD}" type="parTrans" cxnId="{F2F7DDC0-FE6C-4D7D-8A92-0ABF670EBC69}">
      <dgm:prSet/>
      <dgm:spPr/>
      <dgm:t>
        <a:bodyPr/>
        <a:lstStyle/>
        <a:p>
          <a:endParaRPr lang="ru-RU"/>
        </a:p>
      </dgm:t>
    </dgm:pt>
    <dgm:pt modelId="{8C5E53B1-D444-42CB-AEE2-4F55FCBC8260}" type="sibTrans" cxnId="{F2F7DDC0-FE6C-4D7D-8A92-0ABF670EBC69}">
      <dgm:prSet/>
      <dgm:spPr/>
      <dgm:t>
        <a:bodyPr/>
        <a:lstStyle/>
        <a:p>
          <a:endParaRPr lang="ru-RU"/>
        </a:p>
      </dgm:t>
    </dgm:pt>
    <dgm:pt modelId="{210614C7-A130-495A-A7B6-7AEEA8C77C89}">
      <dgm:prSet/>
      <dgm:spPr/>
      <dgm:t>
        <a:bodyPr/>
        <a:lstStyle/>
        <a:p>
          <a:r>
            <a:rPr lang="ru-RU"/>
            <a:t>Развивает навыки самоуправления</a:t>
          </a:r>
        </a:p>
      </dgm:t>
    </dgm:pt>
    <dgm:pt modelId="{F94D9043-0859-48E3-BB23-9E5D61EADD87}" type="parTrans" cxnId="{6F8CD022-647F-4A83-BFAD-090A503860AF}">
      <dgm:prSet/>
      <dgm:spPr/>
      <dgm:t>
        <a:bodyPr/>
        <a:lstStyle/>
        <a:p>
          <a:endParaRPr lang="ru-RU"/>
        </a:p>
      </dgm:t>
    </dgm:pt>
    <dgm:pt modelId="{4D4E3723-3D73-4B3C-8F7B-B7FC969EB53E}" type="sibTrans" cxnId="{6F8CD022-647F-4A83-BFAD-090A503860AF}">
      <dgm:prSet/>
      <dgm:spPr/>
      <dgm:t>
        <a:bodyPr/>
        <a:lstStyle/>
        <a:p>
          <a:endParaRPr lang="ru-RU"/>
        </a:p>
      </dgm:t>
    </dgm:pt>
    <dgm:pt modelId="{FCA95808-FCFE-4B4F-82E8-14B6F789EF2E}" type="pres">
      <dgm:prSet presAssocID="{B8DA40C8-1AE9-4A8E-B55C-2C65B8C55ECE}" presName="linear" presStyleCnt="0">
        <dgm:presLayoutVars>
          <dgm:animLvl val="lvl"/>
          <dgm:resizeHandles val="exact"/>
        </dgm:presLayoutVars>
      </dgm:prSet>
      <dgm:spPr/>
    </dgm:pt>
    <dgm:pt modelId="{593CEF82-8D78-4157-B82C-1FCF16F4C6DB}" type="pres">
      <dgm:prSet presAssocID="{B2F1CD72-6B97-4727-A7FB-AE388B25980C}" presName="parentText" presStyleLbl="node1" presStyleIdx="0" presStyleCnt="5" custLinFactNeighborX="-587" custLinFactNeighborY="-31288">
        <dgm:presLayoutVars>
          <dgm:chMax val="0"/>
          <dgm:bulletEnabled val="1"/>
        </dgm:presLayoutVars>
      </dgm:prSet>
      <dgm:spPr/>
    </dgm:pt>
    <dgm:pt modelId="{2D8B35D9-1A27-482C-B8EC-D0500B20EE2F}" type="pres">
      <dgm:prSet presAssocID="{135EAB6D-6865-4D39-89BE-F4A04E25D86E}" presName="spacer" presStyleCnt="0"/>
      <dgm:spPr/>
    </dgm:pt>
    <dgm:pt modelId="{75040611-90C4-49D4-B2A7-04F78E50BDC0}" type="pres">
      <dgm:prSet presAssocID="{4896F379-E829-4F65-944C-E67966AB5BF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09DFEF38-35FF-4FC3-81CA-54DC16D03211}" type="pres">
      <dgm:prSet presAssocID="{D6DB253D-13A5-4D4C-8741-F6F451285070}" presName="spacer" presStyleCnt="0"/>
      <dgm:spPr/>
    </dgm:pt>
    <dgm:pt modelId="{17EE07BA-ADEF-444E-8C14-1BB2B85930DD}" type="pres">
      <dgm:prSet presAssocID="{3F20BD50-A54E-4695-9562-0599EA2D4CF0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9F9C36B3-3F3A-4C7D-A153-772DD4CBFCFB}" type="pres">
      <dgm:prSet presAssocID="{C5BAD9C6-E66D-44AA-9BAB-B3C955132B36}" presName="spacer" presStyleCnt="0"/>
      <dgm:spPr/>
    </dgm:pt>
    <dgm:pt modelId="{556BF35B-D424-4C28-995B-E46806BA3669}" type="pres">
      <dgm:prSet presAssocID="{91726D9B-564A-4E6A-8AF3-ECA80021256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B5B9AA82-6590-4238-B919-C6F83D31ADE7}" type="pres">
      <dgm:prSet presAssocID="{8C5E53B1-D444-42CB-AEE2-4F55FCBC8260}" presName="spacer" presStyleCnt="0"/>
      <dgm:spPr/>
    </dgm:pt>
    <dgm:pt modelId="{0CBB8D37-A911-4C2A-98B7-4153B15EDB67}" type="pres">
      <dgm:prSet presAssocID="{210614C7-A130-495A-A7B6-7AEEA8C77C89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39CA8B16-B76E-4B73-A3CB-4DA6AD22B146}" srcId="{B8DA40C8-1AE9-4A8E-B55C-2C65B8C55ECE}" destId="{B2F1CD72-6B97-4727-A7FB-AE388B25980C}" srcOrd="0" destOrd="0" parTransId="{3C03B1F7-8A27-4B33-BE4D-45EEB1DB0C12}" sibTransId="{135EAB6D-6865-4D39-89BE-F4A04E25D86E}"/>
    <dgm:cxn modelId="{6F8CD022-647F-4A83-BFAD-090A503860AF}" srcId="{B8DA40C8-1AE9-4A8E-B55C-2C65B8C55ECE}" destId="{210614C7-A130-495A-A7B6-7AEEA8C77C89}" srcOrd="4" destOrd="0" parTransId="{F94D9043-0859-48E3-BB23-9E5D61EADD87}" sibTransId="{4D4E3723-3D73-4B3C-8F7B-B7FC969EB53E}"/>
    <dgm:cxn modelId="{36F61C34-7F9C-4193-AF30-D3E906E266FC}" type="presOf" srcId="{B8DA40C8-1AE9-4A8E-B55C-2C65B8C55ECE}" destId="{FCA95808-FCFE-4B4F-82E8-14B6F789EF2E}" srcOrd="0" destOrd="0" presId="urn:microsoft.com/office/officeart/2005/8/layout/vList2"/>
    <dgm:cxn modelId="{149BC0B5-EE41-4B9D-92CE-FCAC467698AC}" type="presOf" srcId="{B2F1CD72-6B97-4727-A7FB-AE388B25980C}" destId="{593CEF82-8D78-4157-B82C-1FCF16F4C6DB}" srcOrd="0" destOrd="0" presId="urn:microsoft.com/office/officeart/2005/8/layout/vList2"/>
    <dgm:cxn modelId="{F2F7DDC0-FE6C-4D7D-8A92-0ABF670EBC69}" srcId="{B8DA40C8-1AE9-4A8E-B55C-2C65B8C55ECE}" destId="{91726D9B-564A-4E6A-8AF3-ECA800212562}" srcOrd="3" destOrd="0" parTransId="{5212218B-7D58-43C1-8139-8CEC2D386ECD}" sibTransId="{8C5E53B1-D444-42CB-AEE2-4F55FCBC8260}"/>
    <dgm:cxn modelId="{1E9E04C4-0328-4D6D-9C6A-A2BFEC811209}" type="presOf" srcId="{4896F379-E829-4F65-944C-E67966AB5BF3}" destId="{75040611-90C4-49D4-B2A7-04F78E50BDC0}" srcOrd="0" destOrd="0" presId="urn:microsoft.com/office/officeart/2005/8/layout/vList2"/>
    <dgm:cxn modelId="{083004DD-64FB-4D61-B7FC-058038C22B17}" srcId="{B8DA40C8-1AE9-4A8E-B55C-2C65B8C55ECE}" destId="{4896F379-E829-4F65-944C-E67966AB5BF3}" srcOrd="1" destOrd="0" parTransId="{4E05F6C2-EB17-4C7A-98F5-423F22D41020}" sibTransId="{D6DB253D-13A5-4D4C-8741-F6F451285070}"/>
    <dgm:cxn modelId="{A67553E0-5C9A-4592-84AD-3D0EB8D2945C}" type="presOf" srcId="{3F20BD50-A54E-4695-9562-0599EA2D4CF0}" destId="{17EE07BA-ADEF-444E-8C14-1BB2B85930DD}" srcOrd="0" destOrd="0" presId="urn:microsoft.com/office/officeart/2005/8/layout/vList2"/>
    <dgm:cxn modelId="{519ADCEA-9B21-49AD-9069-A411B278756B}" srcId="{B8DA40C8-1AE9-4A8E-B55C-2C65B8C55ECE}" destId="{3F20BD50-A54E-4695-9562-0599EA2D4CF0}" srcOrd="2" destOrd="0" parTransId="{4F26214C-9F22-4484-9572-209E11D8E508}" sibTransId="{C5BAD9C6-E66D-44AA-9BAB-B3C955132B36}"/>
    <dgm:cxn modelId="{D4C725EF-31D5-43B8-A394-7B5167BCC64F}" type="presOf" srcId="{91726D9B-564A-4E6A-8AF3-ECA800212562}" destId="{556BF35B-D424-4C28-995B-E46806BA3669}" srcOrd="0" destOrd="0" presId="urn:microsoft.com/office/officeart/2005/8/layout/vList2"/>
    <dgm:cxn modelId="{5705D7F9-01B9-4E48-A04A-65726BA24ED6}" type="presOf" srcId="{210614C7-A130-495A-A7B6-7AEEA8C77C89}" destId="{0CBB8D37-A911-4C2A-98B7-4153B15EDB67}" srcOrd="0" destOrd="0" presId="urn:microsoft.com/office/officeart/2005/8/layout/vList2"/>
    <dgm:cxn modelId="{04AD338C-B1BA-4AB2-A7E2-8D6D185675A7}" type="presParOf" srcId="{FCA95808-FCFE-4B4F-82E8-14B6F789EF2E}" destId="{593CEF82-8D78-4157-B82C-1FCF16F4C6DB}" srcOrd="0" destOrd="0" presId="urn:microsoft.com/office/officeart/2005/8/layout/vList2"/>
    <dgm:cxn modelId="{3F804B83-906F-4C94-9638-DCA34D009F34}" type="presParOf" srcId="{FCA95808-FCFE-4B4F-82E8-14B6F789EF2E}" destId="{2D8B35D9-1A27-482C-B8EC-D0500B20EE2F}" srcOrd="1" destOrd="0" presId="urn:microsoft.com/office/officeart/2005/8/layout/vList2"/>
    <dgm:cxn modelId="{1BD3CCF0-4CA1-419A-8774-B489072EAE8B}" type="presParOf" srcId="{FCA95808-FCFE-4B4F-82E8-14B6F789EF2E}" destId="{75040611-90C4-49D4-B2A7-04F78E50BDC0}" srcOrd="2" destOrd="0" presId="urn:microsoft.com/office/officeart/2005/8/layout/vList2"/>
    <dgm:cxn modelId="{A3A1AE28-0729-4BAE-B136-DC006C6694E2}" type="presParOf" srcId="{FCA95808-FCFE-4B4F-82E8-14B6F789EF2E}" destId="{09DFEF38-35FF-4FC3-81CA-54DC16D03211}" srcOrd="3" destOrd="0" presId="urn:microsoft.com/office/officeart/2005/8/layout/vList2"/>
    <dgm:cxn modelId="{EEF2A5FC-128B-4CBE-A489-EE5E9275F0CA}" type="presParOf" srcId="{FCA95808-FCFE-4B4F-82E8-14B6F789EF2E}" destId="{17EE07BA-ADEF-444E-8C14-1BB2B85930DD}" srcOrd="4" destOrd="0" presId="urn:microsoft.com/office/officeart/2005/8/layout/vList2"/>
    <dgm:cxn modelId="{5046B4A4-EA47-400D-9A96-0BA33ACA2B37}" type="presParOf" srcId="{FCA95808-FCFE-4B4F-82E8-14B6F789EF2E}" destId="{9F9C36B3-3F3A-4C7D-A153-772DD4CBFCFB}" srcOrd="5" destOrd="0" presId="urn:microsoft.com/office/officeart/2005/8/layout/vList2"/>
    <dgm:cxn modelId="{5D37BCCA-2666-4BD6-83D5-82581028A77B}" type="presParOf" srcId="{FCA95808-FCFE-4B4F-82E8-14B6F789EF2E}" destId="{556BF35B-D424-4C28-995B-E46806BA3669}" srcOrd="6" destOrd="0" presId="urn:microsoft.com/office/officeart/2005/8/layout/vList2"/>
    <dgm:cxn modelId="{8F5CD27E-E890-4ADC-A9C4-AAE57767474F}" type="presParOf" srcId="{FCA95808-FCFE-4B4F-82E8-14B6F789EF2E}" destId="{B5B9AA82-6590-4238-B919-C6F83D31ADE7}" srcOrd="7" destOrd="0" presId="urn:microsoft.com/office/officeart/2005/8/layout/vList2"/>
    <dgm:cxn modelId="{7DBFA84B-BECC-4BB8-9EB0-211855846027}" type="presParOf" srcId="{FCA95808-FCFE-4B4F-82E8-14B6F789EF2E}" destId="{0CBB8D37-A911-4C2A-98B7-4153B15EDB6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3E6476-9A44-4193-B6A2-089A32B3B7C7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5CBBBD2-5458-49E9-ACBD-52F77DA85B63}">
      <dgm:prSet custT="1"/>
      <dgm:spPr/>
      <dgm:t>
        <a:bodyPr/>
        <a:lstStyle/>
        <a:p>
          <a:r>
            <a:rPr lang="ru-RU" sz="1800" dirty="0"/>
            <a:t>Руководитель (председатель, президент) совета старшеклассников (избирается из числа обучающихся на общешкольных выборах)</a:t>
          </a:r>
        </a:p>
      </dgm:t>
    </dgm:pt>
    <dgm:pt modelId="{E9189F5F-D1B3-47B7-BF8A-0B8F87D12BD7}" type="parTrans" cxnId="{37FFF1B4-23F6-4437-ABBB-6F5FE20894C1}">
      <dgm:prSet/>
      <dgm:spPr/>
      <dgm:t>
        <a:bodyPr/>
        <a:lstStyle/>
        <a:p>
          <a:endParaRPr lang="ru-RU"/>
        </a:p>
      </dgm:t>
    </dgm:pt>
    <dgm:pt modelId="{88DAC400-8796-4A7D-91E8-F9076EC1EE3A}" type="sibTrans" cxnId="{37FFF1B4-23F6-4437-ABBB-6F5FE20894C1}">
      <dgm:prSet/>
      <dgm:spPr/>
      <dgm:t>
        <a:bodyPr/>
        <a:lstStyle/>
        <a:p>
          <a:endParaRPr lang="ru-RU"/>
        </a:p>
      </dgm:t>
    </dgm:pt>
    <dgm:pt modelId="{05C0BEE6-B75E-44BB-B9F4-14F9251E578C}">
      <dgm:prSet custT="1"/>
      <dgm:spPr/>
      <dgm:t>
        <a:bodyPr/>
        <a:lstStyle/>
        <a:p>
          <a:r>
            <a:rPr lang="ru-RU" sz="1800" dirty="0"/>
            <a:t>Секретарь совета старшеклассников (ответственный член совета, обеспечивающий его организационную работу, ведение документации)</a:t>
          </a:r>
        </a:p>
      </dgm:t>
    </dgm:pt>
    <dgm:pt modelId="{AA126FE8-19E8-4A0D-8937-BC46DCA9535E}" type="parTrans" cxnId="{C4F49C79-09F0-4FE6-94A3-74A895DD7D51}">
      <dgm:prSet/>
      <dgm:spPr/>
      <dgm:t>
        <a:bodyPr/>
        <a:lstStyle/>
        <a:p>
          <a:endParaRPr lang="ru-RU"/>
        </a:p>
      </dgm:t>
    </dgm:pt>
    <dgm:pt modelId="{B5877D73-0F57-49E6-9D36-4E2114782AEA}" type="sibTrans" cxnId="{C4F49C79-09F0-4FE6-94A3-74A895DD7D51}">
      <dgm:prSet/>
      <dgm:spPr/>
      <dgm:t>
        <a:bodyPr/>
        <a:lstStyle/>
        <a:p>
          <a:endParaRPr lang="ru-RU"/>
        </a:p>
      </dgm:t>
    </dgm:pt>
    <dgm:pt modelId="{069846E9-7F8D-44E3-A73A-05656899054B}">
      <dgm:prSet custT="1"/>
      <dgm:spPr/>
      <dgm:t>
        <a:bodyPr/>
        <a:lstStyle/>
        <a:p>
          <a:r>
            <a:rPr lang="ru-RU" sz="1800" dirty="0"/>
            <a:t>Члены совета старшеклассников (обучающиеся образовательной организации, выдвинутые в качестве представителей классов)</a:t>
          </a:r>
        </a:p>
      </dgm:t>
    </dgm:pt>
    <dgm:pt modelId="{C67B4DAD-8B9B-4144-9014-7F767ABD0415}" type="parTrans" cxnId="{813FB106-B52C-4C29-9F9F-27B72914213B}">
      <dgm:prSet/>
      <dgm:spPr/>
      <dgm:t>
        <a:bodyPr/>
        <a:lstStyle/>
        <a:p>
          <a:endParaRPr lang="ru-RU"/>
        </a:p>
      </dgm:t>
    </dgm:pt>
    <dgm:pt modelId="{AA955625-C39D-4DB0-A33C-CC854929D314}" type="sibTrans" cxnId="{813FB106-B52C-4C29-9F9F-27B72914213B}">
      <dgm:prSet/>
      <dgm:spPr/>
      <dgm:t>
        <a:bodyPr/>
        <a:lstStyle/>
        <a:p>
          <a:endParaRPr lang="ru-RU"/>
        </a:p>
      </dgm:t>
    </dgm:pt>
    <dgm:pt modelId="{550034C6-AE7F-43CA-97DA-AA792345A4AC}">
      <dgm:prSet custT="1"/>
      <dgm:spPr/>
      <dgm:t>
        <a:bodyPr/>
        <a:lstStyle/>
        <a:p>
          <a:r>
            <a:rPr lang="ru-RU" sz="1800" dirty="0"/>
            <a:t>Педагог-куратор совета старшеклассников (сотрудник образовательной организации, осуществляющий педагогическую поддержку деятельности совета старшеклассников) </a:t>
          </a:r>
        </a:p>
      </dgm:t>
    </dgm:pt>
    <dgm:pt modelId="{7CB9786B-7163-4F67-92A6-D2F8A433A74C}" type="parTrans" cxnId="{8FEBB745-8806-4D77-BC4D-64B1771DB5FA}">
      <dgm:prSet/>
      <dgm:spPr/>
      <dgm:t>
        <a:bodyPr/>
        <a:lstStyle/>
        <a:p>
          <a:endParaRPr lang="ru-RU"/>
        </a:p>
      </dgm:t>
    </dgm:pt>
    <dgm:pt modelId="{C01218F5-5567-4C31-9C2D-4AEFC5855816}" type="sibTrans" cxnId="{8FEBB745-8806-4D77-BC4D-64B1771DB5FA}">
      <dgm:prSet/>
      <dgm:spPr/>
      <dgm:t>
        <a:bodyPr/>
        <a:lstStyle/>
        <a:p>
          <a:endParaRPr lang="ru-RU"/>
        </a:p>
      </dgm:t>
    </dgm:pt>
    <dgm:pt modelId="{97C36333-C2DF-4E11-8AE3-E20D4FFE8EF7}" type="pres">
      <dgm:prSet presAssocID="{513E6476-9A44-4193-B6A2-089A32B3B7C7}" presName="compositeShape" presStyleCnt="0">
        <dgm:presLayoutVars>
          <dgm:dir/>
          <dgm:resizeHandles/>
        </dgm:presLayoutVars>
      </dgm:prSet>
      <dgm:spPr/>
    </dgm:pt>
    <dgm:pt modelId="{28161A0E-40A0-4661-A8CA-1152C0100BE9}" type="pres">
      <dgm:prSet presAssocID="{513E6476-9A44-4193-B6A2-089A32B3B7C7}" presName="pyramid" presStyleLbl="node1" presStyleIdx="0" presStyleCnt="1"/>
      <dgm:spPr/>
    </dgm:pt>
    <dgm:pt modelId="{3C7B8F76-E49C-4800-87E9-BB14EA3ABE33}" type="pres">
      <dgm:prSet presAssocID="{513E6476-9A44-4193-B6A2-089A32B3B7C7}" presName="theList" presStyleCnt="0"/>
      <dgm:spPr/>
    </dgm:pt>
    <dgm:pt modelId="{ECE94A17-CF94-4509-AFF3-5B7E4D99B527}" type="pres">
      <dgm:prSet presAssocID="{35CBBBD2-5458-49E9-ACBD-52F77DA85B63}" presName="aNode" presStyleLbl="fgAcc1" presStyleIdx="0" presStyleCnt="4" custScaleX="129980">
        <dgm:presLayoutVars>
          <dgm:bulletEnabled val="1"/>
        </dgm:presLayoutVars>
      </dgm:prSet>
      <dgm:spPr/>
    </dgm:pt>
    <dgm:pt modelId="{89507103-5161-4066-B672-3FE3F52A99A2}" type="pres">
      <dgm:prSet presAssocID="{35CBBBD2-5458-49E9-ACBD-52F77DA85B63}" presName="aSpace" presStyleCnt="0"/>
      <dgm:spPr/>
    </dgm:pt>
    <dgm:pt modelId="{31629F89-DAE8-416C-AF51-62C93676F3F9}" type="pres">
      <dgm:prSet presAssocID="{05C0BEE6-B75E-44BB-B9F4-14F9251E578C}" presName="aNode" presStyleLbl="fgAcc1" presStyleIdx="1" presStyleCnt="4" custScaleX="133844">
        <dgm:presLayoutVars>
          <dgm:bulletEnabled val="1"/>
        </dgm:presLayoutVars>
      </dgm:prSet>
      <dgm:spPr/>
    </dgm:pt>
    <dgm:pt modelId="{E1D1CEE8-6454-49C6-A455-4C78895116A1}" type="pres">
      <dgm:prSet presAssocID="{05C0BEE6-B75E-44BB-B9F4-14F9251E578C}" presName="aSpace" presStyleCnt="0"/>
      <dgm:spPr/>
    </dgm:pt>
    <dgm:pt modelId="{12BC6531-0DF3-4DE5-AB55-70776DD1D398}" type="pres">
      <dgm:prSet presAssocID="{069846E9-7F8D-44E3-A73A-05656899054B}" presName="aNode" presStyleLbl="fgAcc1" presStyleIdx="2" presStyleCnt="4" custScaleX="133694">
        <dgm:presLayoutVars>
          <dgm:bulletEnabled val="1"/>
        </dgm:presLayoutVars>
      </dgm:prSet>
      <dgm:spPr/>
    </dgm:pt>
    <dgm:pt modelId="{17E48082-43E5-461C-A803-7F66B7BFD89B}" type="pres">
      <dgm:prSet presAssocID="{069846E9-7F8D-44E3-A73A-05656899054B}" presName="aSpace" presStyleCnt="0"/>
      <dgm:spPr/>
    </dgm:pt>
    <dgm:pt modelId="{85DA0A8F-85AF-452B-86AE-E04B6D8904F8}" type="pres">
      <dgm:prSet presAssocID="{550034C6-AE7F-43CA-97DA-AA792345A4AC}" presName="aNode" presStyleLbl="fgAcc1" presStyleIdx="3" presStyleCnt="4" custScaleX="138947">
        <dgm:presLayoutVars>
          <dgm:bulletEnabled val="1"/>
        </dgm:presLayoutVars>
      </dgm:prSet>
      <dgm:spPr/>
    </dgm:pt>
    <dgm:pt modelId="{BB57B659-E9E2-4802-B381-04A4F6DFA19C}" type="pres">
      <dgm:prSet presAssocID="{550034C6-AE7F-43CA-97DA-AA792345A4AC}" presName="aSpace" presStyleCnt="0"/>
      <dgm:spPr/>
    </dgm:pt>
  </dgm:ptLst>
  <dgm:cxnLst>
    <dgm:cxn modelId="{B842EB02-2701-49BD-A6D0-B0C6DDDE87B4}" type="presOf" srcId="{35CBBBD2-5458-49E9-ACBD-52F77DA85B63}" destId="{ECE94A17-CF94-4509-AFF3-5B7E4D99B527}" srcOrd="0" destOrd="0" presId="urn:microsoft.com/office/officeart/2005/8/layout/pyramid2"/>
    <dgm:cxn modelId="{F9F31805-E1E4-499C-9997-C35BD0127DAD}" type="presOf" srcId="{550034C6-AE7F-43CA-97DA-AA792345A4AC}" destId="{85DA0A8F-85AF-452B-86AE-E04B6D8904F8}" srcOrd="0" destOrd="0" presId="urn:microsoft.com/office/officeart/2005/8/layout/pyramid2"/>
    <dgm:cxn modelId="{813FB106-B52C-4C29-9F9F-27B72914213B}" srcId="{513E6476-9A44-4193-B6A2-089A32B3B7C7}" destId="{069846E9-7F8D-44E3-A73A-05656899054B}" srcOrd="2" destOrd="0" parTransId="{C67B4DAD-8B9B-4144-9014-7F767ABD0415}" sibTransId="{AA955625-C39D-4DB0-A33C-CC854929D314}"/>
    <dgm:cxn modelId="{8FEBB745-8806-4D77-BC4D-64B1771DB5FA}" srcId="{513E6476-9A44-4193-B6A2-089A32B3B7C7}" destId="{550034C6-AE7F-43CA-97DA-AA792345A4AC}" srcOrd="3" destOrd="0" parTransId="{7CB9786B-7163-4F67-92A6-D2F8A433A74C}" sibTransId="{C01218F5-5567-4C31-9C2D-4AEFC5855816}"/>
    <dgm:cxn modelId="{997B1D67-1FF0-4756-9C9B-5D17F812AFA5}" type="presOf" srcId="{069846E9-7F8D-44E3-A73A-05656899054B}" destId="{12BC6531-0DF3-4DE5-AB55-70776DD1D398}" srcOrd="0" destOrd="0" presId="urn:microsoft.com/office/officeart/2005/8/layout/pyramid2"/>
    <dgm:cxn modelId="{C4F49C79-09F0-4FE6-94A3-74A895DD7D51}" srcId="{513E6476-9A44-4193-B6A2-089A32B3B7C7}" destId="{05C0BEE6-B75E-44BB-B9F4-14F9251E578C}" srcOrd="1" destOrd="0" parTransId="{AA126FE8-19E8-4A0D-8937-BC46DCA9535E}" sibTransId="{B5877D73-0F57-49E6-9D36-4E2114782AEA}"/>
    <dgm:cxn modelId="{52905F81-973A-4E17-A789-AC388B1AB764}" type="presOf" srcId="{513E6476-9A44-4193-B6A2-089A32B3B7C7}" destId="{97C36333-C2DF-4E11-8AE3-E20D4FFE8EF7}" srcOrd="0" destOrd="0" presId="urn:microsoft.com/office/officeart/2005/8/layout/pyramid2"/>
    <dgm:cxn modelId="{B1752A8B-5471-4F38-8690-C7298A768522}" type="presOf" srcId="{05C0BEE6-B75E-44BB-B9F4-14F9251E578C}" destId="{31629F89-DAE8-416C-AF51-62C93676F3F9}" srcOrd="0" destOrd="0" presId="urn:microsoft.com/office/officeart/2005/8/layout/pyramid2"/>
    <dgm:cxn modelId="{37FFF1B4-23F6-4437-ABBB-6F5FE20894C1}" srcId="{513E6476-9A44-4193-B6A2-089A32B3B7C7}" destId="{35CBBBD2-5458-49E9-ACBD-52F77DA85B63}" srcOrd="0" destOrd="0" parTransId="{E9189F5F-D1B3-47B7-BF8A-0B8F87D12BD7}" sibTransId="{88DAC400-8796-4A7D-91E8-F9076EC1EE3A}"/>
    <dgm:cxn modelId="{9C50501F-75D4-432B-A4FE-0D37D510CE5C}" type="presParOf" srcId="{97C36333-C2DF-4E11-8AE3-E20D4FFE8EF7}" destId="{28161A0E-40A0-4661-A8CA-1152C0100BE9}" srcOrd="0" destOrd="0" presId="urn:microsoft.com/office/officeart/2005/8/layout/pyramid2"/>
    <dgm:cxn modelId="{5606CFCB-99AD-48B4-86EC-5A965DABD08B}" type="presParOf" srcId="{97C36333-C2DF-4E11-8AE3-E20D4FFE8EF7}" destId="{3C7B8F76-E49C-4800-87E9-BB14EA3ABE33}" srcOrd="1" destOrd="0" presId="urn:microsoft.com/office/officeart/2005/8/layout/pyramid2"/>
    <dgm:cxn modelId="{A6D34959-BC25-45F8-B7D2-83E246F214C3}" type="presParOf" srcId="{3C7B8F76-E49C-4800-87E9-BB14EA3ABE33}" destId="{ECE94A17-CF94-4509-AFF3-5B7E4D99B527}" srcOrd="0" destOrd="0" presId="urn:microsoft.com/office/officeart/2005/8/layout/pyramid2"/>
    <dgm:cxn modelId="{EB7C8759-6B97-413E-A383-92F6C4930300}" type="presParOf" srcId="{3C7B8F76-E49C-4800-87E9-BB14EA3ABE33}" destId="{89507103-5161-4066-B672-3FE3F52A99A2}" srcOrd="1" destOrd="0" presId="urn:microsoft.com/office/officeart/2005/8/layout/pyramid2"/>
    <dgm:cxn modelId="{2274A221-5820-4C68-B4BF-6292D1891D06}" type="presParOf" srcId="{3C7B8F76-E49C-4800-87E9-BB14EA3ABE33}" destId="{31629F89-DAE8-416C-AF51-62C93676F3F9}" srcOrd="2" destOrd="0" presId="urn:microsoft.com/office/officeart/2005/8/layout/pyramid2"/>
    <dgm:cxn modelId="{C28073F3-6FDE-4EBF-8228-891C074C0425}" type="presParOf" srcId="{3C7B8F76-E49C-4800-87E9-BB14EA3ABE33}" destId="{E1D1CEE8-6454-49C6-A455-4C78895116A1}" srcOrd="3" destOrd="0" presId="urn:microsoft.com/office/officeart/2005/8/layout/pyramid2"/>
    <dgm:cxn modelId="{F103D953-AF66-41BC-9F83-086B6A3CA726}" type="presParOf" srcId="{3C7B8F76-E49C-4800-87E9-BB14EA3ABE33}" destId="{12BC6531-0DF3-4DE5-AB55-70776DD1D398}" srcOrd="4" destOrd="0" presId="urn:microsoft.com/office/officeart/2005/8/layout/pyramid2"/>
    <dgm:cxn modelId="{E50022EC-F819-4A9D-A860-0214ECE97D2B}" type="presParOf" srcId="{3C7B8F76-E49C-4800-87E9-BB14EA3ABE33}" destId="{17E48082-43E5-461C-A803-7F66B7BFD89B}" srcOrd="5" destOrd="0" presId="urn:microsoft.com/office/officeart/2005/8/layout/pyramid2"/>
    <dgm:cxn modelId="{3206ED38-1E1D-4A67-A761-3A75F668E442}" type="presParOf" srcId="{3C7B8F76-E49C-4800-87E9-BB14EA3ABE33}" destId="{85DA0A8F-85AF-452B-86AE-E04B6D8904F8}" srcOrd="6" destOrd="0" presId="urn:microsoft.com/office/officeart/2005/8/layout/pyramid2"/>
    <dgm:cxn modelId="{8B964974-A4D8-4CF1-BEBD-772F5F3A9584}" type="presParOf" srcId="{3C7B8F76-E49C-4800-87E9-BB14EA3ABE33}" destId="{BB57B659-E9E2-4802-B381-04A4F6DFA19C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EE75B2A-5E28-4483-ADF2-F2C251FFE7C9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FD4EBED-A900-4EFA-AD3E-BCE63E274724}">
      <dgm:prSet/>
      <dgm:spPr/>
      <dgm:t>
        <a:bodyPr/>
        <a:lstStyle/>
        <a:p>
          <a:r>
            <a:rPr lang="ru-RU"/>
            <a:t>время проведения собрания Совета должно быть после уроков или во время коррекционных занятий и занимать не более двух часов в неделю;</a:t>
          </a:r>
        </a:p>
      </dgm:t>
    </dgm:pt>
    <dgm:pt modelId="{849166A6-2DBD-4C22-85EB-D89E2C3AD936}" type="parTrans" cxnId="{6CEE0AF0-F314-4335-8749-380F34E9ED4F}">
      <dgm:prSet/>
      <dgm:spPr/>
      <dgm:t>
        <a:bodyPr/>
        <a:lstStyle/>
        <a:p>
          <a:endParaRPr lang="ru-RU"/>
        </a:p>
      </dgm:t>
    </dgm:pt>
    <dgm:pt modelId="{7F89B28E-6E09-42F6-AB0F-03DD86F0E300}" type="sibTrans" cxnId="{6CEE0AF0-F314-4335-8749-380F34E9ED4F}">
      <dgm:prSet/>
      <dgm:spPr/>
      <dgm:t>
        <a:bodyPr/>
        <a:lstStyle/>
        <a:p>
          <a:endParaRPr lang="ru-RU"/>
        </a:p>
      </dgm:t>
    </dgm:pt>
    <dgm:pt modelId="{ED270401-6C4B-41CB-A03D-3D120E7C7F0D}">
      <dgm:prSet/>
      <dgm:spPr/>
      <dgm:t>
        <a:bodyPr/>
        <a:lstStyle/>
        <a:p>
          <a:r>
            <a:rPr lang="ru-RU"/>
            <a:t>помещение для проведения собраний должно располагаться в легкодоступном месте, быть просторным, оборудовано столами, стульями, доской и местом для отдыха (мягкими диванами (пуфиками));</a:t>
          </a:r>
        </a:p>
      </dgm:t>
    </dgm:pt>
    <dgm:pt modelId="{DF8382D7-94CC-4CA0-8B7D-760E7A7E0D33}" type="parTrans" cxnId="{CC7AD1D8-8609-40A4-8798-207C8D2428E5}">
      <dgm:prSet/>
      <dgm:spPr/>
      <dgm:t>
        <a:bodyPr/>
        <a:lstStyle/>
        <a:p>
          <a:endParaRPr lang="ru-RU"/>
        </a:p>
      </dgm:t>
    </dgm:pt>
    <dgm:pt modelId="{2E1251FE-BA12-448F-AECB-35A50EECCE37}" type="sibTrans" cxnId="{CC7AD1D8-8609-40A4-8798-207C8D2428E5}">
      <dgm:prSet/>
      <dgm:spPr/>
      <dgm:t>
        <a:bodyPr/>
        <a:lstStyle/>
        <a:p>
          <a:endParaRPr lang="ru-RU"/>
        </a:p>
      </dgm:t>
    </dgm:pt>
    <dgm:pt modelId="{725FE0DC-148F-40A2-B56A-3399E8672231}">
      <dgm:prSet/>
      <dgm:spPr/>
      <dgm:t>
        <a:bodyPr/>
        <a:lstStyle/>
        <a:p>
          <a:r>
            <a:rPr lang="ru-RU"/>
            <a:t>наличие технических средств (компьютер, проектор, проекционный экран (интерактивная доска), принтер, специальная клавиатура и др.</a:t>
          </a:r>
        </a:p>
      </dgm:t>
    </dgm:pt>
    <dgm:pt modelId="{5B385065-A452-497E-8C83-D932CFAA1129}" type="parTrans" cxnId="{F668388D-AB1F-4FC4-B596-862CF0741E1E}">
      <dgm:prSet/>
      <dgm:spPr/>
      <dgm:t>
        <a:bodyPr/>
        <a:lstStyle/>
        <a:p>
          <a:endParaRPr lang="ru-RU"/>
        </a:p>
      </dgm:t>
    </dgm:pt>
    <dgm:pt modelId="{081226D4-A7B0-40E7-84B1-C1E76F8D2ACF}" type="sibTrans" cxnId="{F668388D-AB1F-4FC4-B596-862CF0741E1E}">
      <dgm:prSet/>
      <dgm:spPr/>
      <dgm:t>
        <a:bodyPr/>
        <a:lstStyle/>
        <a:p>
          <a:endParaRPr lang="ru-RU"/>
        </a:p>
      </dgm:t>
    </dgm:pt>
    <dgm:pt modelId="{840B3784-2085-4B9B-98D3-0919EC593E50}" type="pres">
      <dgm:prSet presAssocID="{0EE75B2A-5E28-4483-ADF2-F2C251FFE7C9}" presName="Name0" presStyleCnt="0">
        <dgm:presLayoutVars>
          <dgm:dir/>
          <dgm:resizeHandles val="exact"/>
        </dgm:presLayoutVars>
      </dgm:prSet>
      <dgm:spPr/>
    </dgm:pt>
    <dgm:pt modelId="{4D454CC0-A6BC-4916-BDF0-486C6BC5BF17}" type="pres">
      <dgm:prSet presAssocID="{0EE75B2A-5E28-4483-ADF2-F2C251FFE7C9}" presName="fgShape" presStyleLbl="fgShp" presStyleIdx="0" presStyleCnt="1"/>
      <dgm:spPr/>
    </dgm:pt>
    <dgm:pt modelId="{CC010D8B-1363-4E89-8A60-AD17D2957C26}" type="pres">
      <dgm:prSet presAssocID="{0EE75B2A-5E28-4483-ADF2-F2C251FFE7C9}" presName="linComp" presStyleCnt="0"/>
      <dgm:spPr/>
    </dgm:pt>
    <dgm:pt modelId="{817A8C0D-2163-41E9-B045-61B3279DE861}" type="pres">
      <dgm:prSet presAssocID="{EFD4EBED-A900-4EFA-AD3E-BCE63E274724}" presName="compNode" presStyleCnt="0"/>
      <dgm:spPr/>
    </dgm:pt>
    <dgm:pt modelId="{3FCF35AB-1370-48C4-B8E1-44F776AC698A}" type="pres">
      <dgm:prSet presAssocID="{EFD4EBED-A900-4EFA-AD3E-BCE63E274724}" presName="bkgdShape" presStyleLbl="node1" presStyleIdx="0" presStyleCnt="3"/>
      <dgm:spPr/>
    </dgm:pt>
    <dgm:pt modelId="{A320AACF-5157-4107-9452-05AE8A437590}" type="pres">
      <dgm:prSet presAssocID="{EFD4EBED-A900-4EFA-AD3E-BCE63E274724}" presName="nodeTx" presStyleLbl="node1" presStyleIdx="0" presStyleCnt="3">
        <dgm:presLayoutVars>
          <dgm:bulletEnabled val="1"/>
        </dgm:presLayoutVars>
      </dgm:prSet>
      <dgm:spPr/>
    </dgm:pt>
    <dgm:pt modelId="{BF21E92C-E332-4416-B992-3E96E8B4A62D}" type="pres">
      <dgm:prSet presAssocID="{EFD4EBED-A900-4EFA-AD3E-BCE63E274724}" presName="invisiNode" presStyleLbl="node1" presStyleIdx="0" presStyleCnt="3"/>
      <dgm:spPr/>
    </dgm:pt>
    <dgm:pt modelId="{1B3AE2D3-4DBE-4CC2-8F7A-5D1149D78D7F}" type="pres">
      <dgm:prSet presAssocID="{EFD4EBED-A900-4EFA-AD3E-BCE63E274724}" presName="imagNode" presStyleLbl="fgImgPlace1" presStyleIdx="0" presStyleCnt="3"/>
      <dgm:spPr/>
    </dgm:pt>
    <dgm:pt modelId="{C6BB43A7-4338-42E4-88D9-3E81A263BE03}" type="pres">
      <dgm:prSet presAssocID="{7F89B28E-6E09-42F6-AB0F-03DD86F0E300}" presName="sibTrans" presStyleLbl="sibTrans2D1" presStyleIdx="0" presStyleCnt="0"/>
      <dgm:spPr/>
    </dgm:pt>
    <dgm:pt modelId="{292070C2-CD5F-4363-9073-1864E11E18F9}" type="pres">
      <dgm:prSet presAssocID="{ED270401-6C4B-41CB-A03D-3D120E7C7F0D}" presName="compNode" presStyleCnt="0"/>
      <dgm:spPr/>
    </dgm:pt>
    <dgm:pt modelId="{3FCE7CAF-128C-49C4-8370-064C706D7F7C}" type="pres">
      <dgm:prSet presAssocID="{ED270401-6C4B-41CB-A03D-3D120E7C7F0D}" presName="bkgdShape" presStyleLbl="node1" presStyleIdx="1" presStyleCnt="3"/>
      <dgm:spPr/>
    </dgm:pt>
    <dgm:pt modelId="{6508BD5D-CB75-4F21-A85A-FE18BB18ACBD}" type="pres">
      <dgm:prSet presAssocID="{ED270401-6C4B-41CB-A03D-3D120E7C7F0D}" presName="nodeTx" presStyleLbl="node1" presStyleIdx="1" presStyleCnt="3">
        <dgm:presLayoutVars>
          <dgm:bulletEnabled val="1"/>
        </dgm:presLayoutVars>
      </dgm:prSet>
      <dgm:spPr/>
    </dgm:pt>
    <dgm:pt modelId="{1AA17093-4C33-4690-A818-ACD1315B13CA}" type="pres">
      <dgm:prSet presAssocID="{ED270401-6C4B-41CB-A03D-3D120E7C7F0D}" presName="invisiNode" presStyleLbl="node1" presStyleIdx="1" presStyleCnt="3"/>
      <dgm:spPr/>
    </dgm:pt>
    <dgm:pt modelId="{82525C81-EEC0-4936-8468-83B5359EEE44}" type="pres">
      <dgm:prSet presAssocID="{ED270401-6C4B-41CB-A03D-3D120E7C7F0D}" presName="imagNode" presStyleLbl="fgImgPlace1" presStyleIdx="1" presStyleCnt="3"/>
      <dgm:spPr/>
    </dgm:pt>
    <dgm:pt modelId="{2B330773-9A23-4AD9-893F-E89DAE9A4C23}" type="pres">
      <dgm:prSet presAssocID="{2E1251FE-BA12-448F-AECB-35A50EECCE37}" presName="sibTrans" presStyleLbl="sibTrans2D1" presStyleIdx="0" presStyleCnt="0"/>
      <dgm:spPr/>
    </dgm:pt>
    <dgm:pt modelId="{42D21167-E60C-4168-9B9E-E9A02553861C}" type="pres">
      <dgm:prSet presAssocID="{725FE0DC-148F-40A2-B56A-3399E8672231}" presName="compNode" presStyleCnt="0"/>
      <dgm:spPr/>
    </dgm:pt>
    <dgm:pt modelId="{F397BEED-10FB-41B9-9FD6-825C37743F73}" type="pres">
      <dgm:prSet presAssocID="{725FE0DC-148F-40A2-B56A-3399E8672231}" presName="bkgdShape" presStyleLbl="node1" presStyleIdx="2" presStyleCnt="3"/>
      <dgm:spPr/>
    </dgm:pt>
    <dgm:pt modelId="{31800BDA-0164-4929-A37B-80E174E5BC01}" type="pres">
      <dgm:prSet presAssocID="{725FE0DC-148F-40A2-B56A-3399E8672231}" presName="nodeTx" presStyleLbl="node1" presStyleIdx="2" presStyleCnt="3">
        <dgm:presLayoutVars>
          <dgm:bulletEnabled val="1"/>
        </dgm:presLayoutVars>
      </dgm:prSet>
      <dgm:spPr/>
    </dgm:pt>
    <dgm:pt modelId="{A8E4103E-A192-4352-9FD3-007A5A2791B4}" type="pres">
      <dgm:prSet presAssocID="{725FE0DC-148F-40A2-B56A-3399E8672231}" presName="invisiNode" presStyleLbl="node1" presStyleIdx="2" presStyleCnt="3"/>
      <dgm:spPr/>
    </dgm:pt>
    <dgm:pt modelId="{8F917092-7AE7-4E49-B94C-6F29243204A0}" type="pres">
      <dgm:prSet presAssocID="{725FE0DC-148F-40A2-B56A-3399E8672231}" presName="imagNode" presStyleLbl="fgImgPlace1" presStyleIdx="2" presStyleCnt="3"/>
      <dgm:spPr/>
    </dgm:pt>
  </dgm:ptLst>
  <dgm:cxnLst>
    <dgm:cxn modelId="{9544233F-8C10-4A9E-A970-9E7A68B43EA9}" type="presOf" srcId="{ED270401-6C4B-41CB-A03D-3D120E7C7F0D}" destId="{6508BD5D-CB75-4F21-A85A-FE18BB18ACBD}" srcOrd="1" destOrd="0" presId="urn:microsoft.com/office/officeart/2005/8/layout/hList7"/>
    <dgm:cxn modelId="{CA26B242-8956-4C1F-A815-31DDE26212D7}" type="presOf" srcId="{0EE75B2A-5E28-4483-ADF2-F2C251FFE7C9}" destId="{840B3784-2085-4B9B-98D3-0919EC593E50}" srcOrd="0" destOrd="0" presId="urn:microsoft.com/office/officeart/2005/8/layout/hList7"/>
    <dgm:cxn modelId="{44FFB378-DDAA-4D58-817E-3AFC4115F2C1}" type="presOf" srcId="{ED270401-6C4B-41CB-A03D-3D120E7C7F0D}" destId="{3FCE7CAF-128C-49C4-8370-064C706D7F7C}" srcOrd="0" destOrd="0" presId="urn:microsoft.com/office/officeart/2005/8/layout/hList7"/>
    <dgm:cxn modelId="{0F120F7E-1341-4262-A5AF-5D6C13A9B11B}" type="presOf" srcId="{725FE0DC-148F-40A2-B56A-3399E8672231}" destId="{F397BEED-10FB-41B9-9FD6-825C37743F73}" srcOrd="0" destOrd="0" presId="urn:microsoft.com/office/officeart/2005/8/layout/hList7"/>
    <dgm:cxn modelId="{F668388D-AB1F-4FC4-B596-862CF0741E1E}" srcId="{0EE75B2A-5E28-4483-ADF2-F2C251FFE7C9}" destId="{725FE0DC-148F-40A2-B56A-3399E8672231}" srcOrd="2" destOrd="0" parTransId="{5B385065-A452-497E-8C83-D932CFAA1129}" sibTransId="{081226D4-A7B0-40E7-84B1-C1E76F8D2ACF}"/>
    <dgm:cxn modelId="{1F95009A-8548-4EA5-8534-CB5237784D29}" type="presOf" srcId="{EFD4EBED-A900-4EFA-AD3E-BCE63E274724}" destId="{A320AACF-5157-4107-9452-05AE8A437590}" srcOrd="1" destOrd="0" presId="urn:microsoft.com/office/officeart/2005/8/layout/hList7"/>
    <dgm:cxn modelId="{5B3314A3-F849-4D36-8A79-6A723FA4CF7F}" type="presOf" srcId="{2E1251FE-BA12-448F-AECB-35A50EECCE37}" destId="{2B330773-9A23-4AD9-893F-E89DAE9A4C23}" srcOrd="0" destOrd="0" presId="urn:microsoft.com/office/officeart/2005/8/layout/hList7"/>
    <dgm:cxn modelId="{DDC004AC-3DCF-4B44-9B95-9C02A96BA8B8}" type="presOf" srcId="{725FE0DC-148F-40A2-B56A-3399E8672231}" destId="{31800BDA-0164-4929-A37B-80E174E5BC01}" srcOrd="1" destOrd="0" presId="urn:microsoft.com/office/officeart/2005/8/layout/hList7"/>
    <dgm:cxn modelId="{491DC9B7-DA19-41B3-8FEF-373424FF2854}" type="presOf" srcId="{EFD4EBED-A900-4EFA-AD3E-BCE63E274724}" destId="{3FCF35AB-1370-48C4-B8E1-44F776AC698A}" srcOrd="0" destOrd="0" presId="urn:microsoft.com/office/officeart/2005/8/layout/hList7"/>
    <dgm:cxn modelId="{CC7AD1D8-8609-40A4-8798-207C8D2428E5}" srcId="{0EE75B2A-5E28-4483-ADF2-F2C251FFE7C9}" destId="{ED270401-6C4B-41CB-A03D-3D120E7C7F0D}" srcOrd="1" destOrd="0" parTransId="{DF8382D7-94CC-4CA0-8B7D-760E7A7E0D33}" sibTransId="{2E1251FE-BA12-448F-AECB-35A50EECCE37}"/>
    <dgm:cxn modelId="{9A597DE6-C986-47C8-B8E7-118FEC6B146D}" type="presOf" srcId="{7F89B28E-6E09-42F6-AB0F-03DD86F0E300}" destId="{C6BB43A7-4338-42E4-88D9-3E81A263BE03}" srcOrd="0" destOrd="0" presId="urn:microsoft.com/office/officeart/2005/8/layout/hList7"/>
    <dgm:cxn modelId="{6CEE0AF0-F314-4335-8749-380F34E9ED4F}" srcId="{0EE75B2A-5E28-4483-ADF2-F2C251FFE7C9}" destId="{EFD4EBED-A900-4EFA-AD3E-BCE63E274724}" srcOrd="0" destOrd="0" parTransId="{849166A6-2DBD-4C22-85EB-D89E2C3AD936}" sibTransId="{7F89B28E-6E09-42F6-AB0F-03DD86F0E300}"/>
    <dgm:cxn modelId="{7D03DE39-DEA9-429D-815F-58C2828ED7D9}" type="presParOf" srcId="{840B3784-2085-4B9B-98D3-0919EC593E50}" destId="{4D454CC0-A6BC-4916-BDF0-486C6BC5BF17}" srcOrd="0" destOrd="0" presId="urn:microsoft.com/office/officeart/2005/8/layout/hList7"/>
    <dgm:cxn modelId="{F04C3A6A-21BA-4A26-A0A9-DCD415C0017C}" type="presParOf" srcId="{840B3784-2085-4B9B-98D3-0919EC593E50}" destId="{CC010D8B-1363-4E89-8A60-AD17D2957C26}" srcOrd="1" destOrd="0" presId="urn:microsoft.com/office/officeart/2005/8/layout/hList7"/>
    <dgm:cxn modelId="{02013EA2-B0F0-469B-8CBD-7EB128B66824}" type="presParOf" srcId="{CC010D8B-1363-4E89-8A60-AD17D2957C26}" destId="{817A8C0D-2163-41E9-B045-61B3279DE861}" srcOrd="0" destOrd="0" presId="urn:microsoft.com/office/officeart/2005/8/layout/hList7"/>
    <dgm:cxn modelId="{3A6C14D5-2FE1-439B-877D-6DA25ADB11C5}" type="presParOf" srcId="{817A8C0D-2163-41E9-B045-61B3279DE861}" destId="{3FCF35AB-1370-48C4-B8E1-44F776AC698A}" srcOrd="0" destOrd="0" presId="urn:microsoft.com/office/officeart/2005/8/layout/hList7"/>
    <dgm:cxn modelId="{CF9E2133-90B8-4365-A363-5DA43B190AFA}" type="presParOf" srcId="{817A8C0D-2163-41E9-B045-61B3279DE861}" destId="{A320AACF-5157-4107-9452-05AE8A437590}" srcOrd="1" destOrd="0" presId="urn:microsoft.com/office/officeart/2005/8/layout/hList7"/>
    <dgm:cxn modelId="{8DE1F18E-C845-4530-B089-201D57968572}" type="presParOf" srcId="{817A8C0D-2163-41E9-B045-61B3279DE861}" destId="{BF21E92C-E332-4416-B992-3E96E8B4A62D}" srcOrd="2" destOrd="0" presId="urn:microsoft.com/office/officeart/2005/8/layout/hList7"/>
    <dgm:cxn modelId="{B9ACD94C-DA6E-46D6-A4BE-998EA60D4BEB}" type="presParOf" srcId="{817A8C0D-2163-41E9-B045-61B3279DE861}" destId="{1B3AE2D3-4DBE-4CC2-8F7A-5D1149D78D7F}" srcOrd="3" destOrd="0" presId="urn:microsoft.com/office/officeart/2005/8/layout/hList7"/>
    <dgm:cxn modelId="{E3D57BBD-C4B6-47CD-B783-5572489B6D28}" type="presParOf" srcId="{CC010D8B-1363-4E89-8A60-AD17D2957C26}" destId="{C6BB43A7-4338-42E4-88D9-3E81A263BE03}" srcOrd="1" destOrd="0" presId="urn:microsoft.com/office/officeart/2005/8/layout/hList7"/>
    <dgm:cxn modelId="{A215CD5C-650A-409B-9A12-D2000F4DEEEA}" type="presParOf" srcId="{CC010D8B-1363-4E89-8A60-AD17D2957C26}" destId="{292070C2-CD5F-4363-9073-1864E11E18F9}" srcOrd="2" destOrd="0" presId="urn:microsoft.com/office/officeart/2005/8/layout/hList7"/>
    <dgm:cxn modelId="{7A11CCB7-EB77-492D-99CE-C795BCC14F5F}" type="presParOf" srcId="{292070C2-CD5F-4363-9073-1864E11E18F9}" destId="{3FCE7CAF-128C-49C4-8370-064C706D7F7C}" srcOrd="0" destOrd="0" presId="urn:microsoft.com/office/officeart/2005/8/layout/hList7"/>
    <dgm:cxn modelId="{B0B09EC5-B771-4AC1-AC5E-08A0DFDE7755}" type="presParOf" srcId="{292070C2-CD5F-4363-9073-1864E11E18F9}" destId="{6508BD5D-CB75-4F21-A85A-FE18BB18ACBD}" srcOrd="1" destOrd="0" presId="urn:microsoft.com/office/officeart/2005/8/layout/hList7"/>
    <dgm:cxn modelId="{4D4A17F5-A187-4DF6-9189-4F7939B647FE}" type="presParOf" srcId="{292070C2-CD5F-4363-9073-1864E11E18F9}" destId="{1AA17093-4C33-4690-A818-ACD1315B13CA}" srcOrd="2" destOrd="0" presId="urn:microsoft.com/office/officeart/2005/8/layout/hList7"/>
    <dgm:cxn modelId="{661A5CC2-969A-4A4A-AB8F-8145EF5CFBF1}" type="presParOf" srcId="{292070C2-CD5F-4363-9073-1864E11E18F9}" destId="{82525C81-EEC0-4936-8468-83B5359EEE44}" srcOrd="3" destOrd="0" presId="urn:microsoft.com/office/officeart/2005/8/layout/hList7"/>
    <dgm:cxn modelId="{0301F95A-DF76-4376-8849-233A7E271C37}" type="presParOf" srcId="{CC010D8B-1363-4E89-8A60-AD17D2957C26}" destId="{2B330773-9A23-4AD9-893F-E89DAE9A4C23}" srcOrd="3" destOrd="0" presId="urn:microsoft.com/office/officeart/2005/8/layout/hList7"/>
    <dgm:cxn modelId="{BF77ADFC-134D-4CC9-83BD-5656755D2806}" type="presParOf" srcId="{CC010D8B-1363-4E89-8A60-AD17D2957C26}" destId="{42D21167-E60C-4168-9B9E-E9A02553861C}" srcOrd="4" destOrd="0" presId="urn:microsoft.com/office/officeart/2005/8/layout/hList7"/>
    <dgm:cxn modelId="{EB8F3C7D-A9C5-4803-9902-C4E8CB82FED0}" type="presParOf" srcId="{42D21167-E60C-4168-9B9E-E9A02553861C}" destId="{F397BEED-10FB-41B9-9FD6-825C37743F73}" srcOrd="0" destOrd="0" presId="urn:microsoft.com/office/officeart/2005/8/layout/hList7"/>
    <dgm:cxn modelId="{073F0883-D490-468B-9AE3-FFCAFE8FC615}" type="presParOf" srcId="{42D21167-E60C-4168-9B9E-E9A02553861C}" destId="{31800BDA-0164-4929-A37B-80E174E5BC01}" srcOrd="1" destOrd="0" presId="urn:microsoft.com/office/officeart/2005/8/layout/hList7"/>
    <dgm:cxn modelId="{D8144A1D-769A-4CA4-9B0A-7BB39AA2EBD7}" type="presParOf" srcId="{42D21167-E60C-4168-9B9E-E9A02553861C}" destId="{A8E4103E-A192-4352-9FD3-007A5A2791B4}" srcOrd="2" destOrd="0" presId="urn:microsoft.com/office/officeart/2005/8/layout/hList7"/>
    <dgm:cxn modelId="{76CC80BF-3979-43F3-AB6C-C43A2F68B542}" type="presParOf" srcId="{42D21167-E60C-4168-9B9E-E9A02553861C}" destId="{8F917092-7AE7-4E49-B94C-6F29243204A0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700DD35-2A98-49CF-8385-2E1908C4226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B150FCD-F3AB-47BB-ACD3-A8F5525E0301}">
      <dgm:prSet/>
      <dgm:spPr/>
      <dgm:t>
        <a:bodyPr/>
        <a:lstStyle/>
        <a:p>
          <a:pPr algn="ctr"/>
          <a:r>
            <a:rPr lang="ru-RU" dirty="0"/>
            <a:t>На начальном этапе и продолжительное время реализация направлений возлагается на руководителя Совета при минимальной помощи обучающихся</a:t>
          </a:r>
        </a:p>
      </dgm:t>
    </dgm:pt>
    <dgm:pt modelId="{1A05B483-D6D7-4935-9533-BC97643E290C}" type="parTrans" cxnId="{E9767A78-6CF6-4819-8353-F8FC227BA92B}">
      <dgm:prSet/>
      <dgm:spPr/>
      <dgm:t>
        <a:bodyPr/>
        <a:lstStyle/>
        <a:p>
          <a:endParaRPr lang="ru-RU"/>
        </a:p>
      </dgm:t>
    </dgm:pt>
    <dgm:pt modelId="{C32F9DD2-0B2E-4785-A236-BE8BC5BB25C0}" type="sibTrans" cxnId="{E9767A78-6CF6-4819-8353-F8FC227BA92B}">
      <dgm:prSet/>
      <dgm:spPr/>
      <dgm:t>
        <a:bodyPr/>
        <a:lstStyle/>
        <a:p>
          <a:endParaRPr lang="ru-RU"/>
        </a:p>
      </dgm:t>
    </dgm:pt>
    <dgm:pt modelId="{7F1AC5E6-B309-4DEC-9C06-7DCF650DF9E1}">
      <dgm:prSet/>
      <dgm:spPr/>
      <dgm:t>
        <a:bodyPr/>
        <a:lstStyle/>
        <a:p>
          <a:pPr algn="ctr"/>
          <a:r>
            <a:rPr lang="ru-RU" dirty="0"/>
            <a:t>Постоянная занятость советников (уроки, подготовка к экзаменам, спортивные секции)</a:t>
          </a:r>
        </a:p>
      </dgm:t>
    </dgm:pt>
    <dgm:pt modelId="{BDA64FE4-7ABA-4065-BEAD-EC690177CE2A}" type="parTrans" cxnId="{C6DC91ED-03E5-48FA-AA2D-C8B1CDE07A4B}">
      <dgm:prSet/>
      <dgm:spPr/>
      <dgm:t>
        <a:bodyPr/>
        <a:lstStyle/>
        <a:p>
          <a:endParaRPr lang="ru-RU"/>
        </a:p>
      </dgm:t>
    </dgm:pt>
    <dgm:pt modelId="{038D81E1-2964-4150-986B-497EB4A0630E}" type="sibTrans" cxnId="{C6DC91ED-03E5-48FA-AA2D-C8B1CDE07A4B}">
      <dgm:prSet/>
      <dgm:spPr/>
      <dgm:t>
        <a:bodyPr/>
        <a:lstStyle/>
        <a:p>
          <a:endParaRPr lang="ru-RU"/>
        </a:p>
      </dgm:t>
    </dgm:pt>
    <dgm:pt modelId="{70D71E76-55AB-4150-B255-4C4392BAFEE0}">
      <dgm:prSet/>
      <dgm:spPr/>
      <dgm:t>
        <a:bodyPr/>
        <a:lstStyle/>
        <a:p>
          <a:pPr algn="ctr"/>
          <a:r>
            <a:rPr lang="ru-RU" dirty="0"/>
            <a:t>Выпуск активных обучающихся из школы, которые только начали самостоятельно  активно участвовать в жизни Совета</a:t>
          </a:r>
        </a:p>
      </dgm:t>
    </dgm:pt>
    <dgm:pt modelId="{C33F0676-A452-4463-B865-20E286A84A02}" type="parTrans" cxnId="{B3880A12-8398-4F25-9BD4-9ED206D3941C}">
      <dgm:prSet/>
      <dgm:spPr/>
      <dgm:t>
        <a:bodyPr/>
        <a:lstStyle/>
        <a:p>
          <a:endParaRPr lang="ru-RU"/>
        </a:p>
      </dgm:t>
    </dgm:pt>
    <dgm:pt modelId="{612EE1F7-B3F9-4C23-B35A-6750A0470280}" type="sibTrans" cxnId="{B3880A12-8398-4F25-9BD4-9ED206D3941C}">
      <dgm:prSet/>
      <dgm:spPr/>
      <dgm:t>
        <a:bodyPr/>
        <a:lstStyle/>
        <a:p>
          <a:endParaRPr lang="ru-RU"/>
        </a:p>
      </dgm:t>
    </dgm:pt>
    <dgm:pt modelId="{BB3E28B5-AD40-4176-B2DB-AC16EA112F32}" type="pres">
      <dgm:prSet presAssocID="{9700DD35-2A98-49CF-8385-2E1908C42264}" presName="linear" presStyleCnt="0">
        <dgm:presLayoutVars>
          <dgm:animLvl val="lvl"/>
          <dgm:resizeHandles val="exact"/>
        </dgm:presLayoutVars>
      </dgm:prSet>
      <dgm:spPr/>
    </dgm:pt>
    <dgm:pt modelId="{AECA5358-857A-450D-97E0-BF5B2DBC2FD6}" type="pres">
      <dgm:prSet presAssocID="{FB150FCD-F3AB-47BB-ACD3-A8F5525E0301}" presName="parentText" presStyleLbl="node1" presStyleIdx="0" presStyleCnt="3" custScaleX="100000" custScaleY="103472">
        <dgm:presLayoutVars>
          <dgm:chMax val="0"/>
          <dgm:bulletEnabled val="1"/>
        </dgm:presLayoutVars>
      </dgm:prSet>
      <dgm:spPr/>
    </dgm:pt>
    <dgm:pt modelId="{ECC14076-3075-4B7D-B5B3-016DD494A715}" type="pres">
      <dgm:prSet presAssocID="{C32F9DD2-0B2E-4785-A236-BE8BC5BB25C0}" presName="spacer" presStyleCnt="0"/>
      <dgm:spPr/>
    </dgm:pt>
    <dgm:pt modelId="{9412FDE7-D150-44F1-9438-B3A608484933}" type="pres">
      <dgm:prSet presAssocID="{7F1AC5E6-B309-4DEC-9C06-7DCF650DF9E1}" presName="parentText" presStyleLbl="node1" presStyleIdx="1" presStyleCnt="3" custLinFactNeighborX="592" custLinFactNeighborY="33159">
        <dgm:presLayoutVars>
          <dgm:chMax val="0"/>
          <dgm:bulletEnabled val="1"/>
        </dgm:presLayoutVars>
      </dgm:prSet>
      <dgm:spPr/>
    </dgm:pt>
    <dgm:pt modelId="{3DB305A1-6149-465F-9FB4-ED3AE9A00F98}" type="pres">
      <dgm:prSet presAssocID="{038D81E1-2964-4150-986B-497EB4A0630E}" presName="spacer" presStyleCnt="0"/>
      <dgm:spPr/>
    </dgm:pt>
    <dgm:pt modelId="{DBD666C5-5541-459C-BEC0-51CA039FCD2E}" type="pres">
      <dgm:prSet presAssocID="{70D71E76-55AB-4150-B255-4C4392BAFEE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3880A12-8398-4F25-9BD4-9ED206D3941C}" srcId="{9700DD35-2A98-49CF-8385-2E1908C42264}" destId="{70D71E76-55AB-4150-B255-4C4392BAFEE0}" srcOrd="2" destOrd="0" parTransId="{C33F0676-A452-4463-B865-20E286A84A02}" sibTransId="{612EE1F7-B3F9-4C23-B35A-6750A0470280}"/>
    <dgm:cxn modelId="{AEEEE416-FC18-4B94-9AA5-A04073601718}" type="presOf" srcId="{70D71E76-55AB-4150-B255-4C4392BAFEE0}" destId="{DBD666C5-5541-459C-BEC0-51CA039FCD2E}" srcOrd="0" destOrd="0" presId="urn:microsoft.com/office/officeart/2005/8/layout/vList2"/>
    <dgm:cxn modelId="{BAE4301A-A1C5-4263-9C44-404D9013B0E3}" type="presOf" srcId="{9700DD35-2A98-49CF-8385-2E1908C42264}" destId="{BB3E28B5-AD40-4176-B2DB-AC16EA112F32}" srcOrd="0" destOrd="0" presId="urn:microsoft.com/office/officeart/2005/8/layout/vList2"/>
    <dgm:cxn modelId="{AD445820-0488-455B-8B6D-BBCAB6CE9132}" type="presOf" srcId="{FB150FCD-F3AB-47BB-ACD3-A8F5525E0301}" destId="{AECA5358-857A-450D-97E0-BF5B2DBC2FD6}" srcOrd="0" destOrd="0" presId="urn:microsoft.com/office/officeart/2005/8/layout/vList2"/>
    <dgm:cxn modelId="{EDF4D44F-80EA-4FAB-9896-2B52BC4833A8}" type="presOf" srcId="{7F1AC5E6-B309-4DEC-9C06-7DCF650DF9E1}" destId="{9412FDE7-D150-44F1-9438-B3A608484933}" srcOrd="0" destOrd="0" presId="urn:microsoft.com/office/officeart/2005/8/layout/vList2"/>
    <dgm:cxn modelId="{E9767A78-6CF6-4819-8353-F8FC227BA92B}" srcId="{9700DD35-2A98-49CF-8385-2E1908C42264}" destId="{FB150FCD-F3AB-47BB-ACD3-A8F5525E0301}" srcOrd="0" destOrd="0" parTransId="{1A05B483-D6D7-4935-9533-BC97643E290C}" sibTransId="{C32F9DD2-0B2E-4785-A236-BE8BC5BB25C0}"/>
    <dgm:cxn modelId="{C6DC91ED-03E5-48FA-AA2D-C8B1CDE07A4B}" srcId="{9700DD35-2A98-49CF-8385-2E1908C42264}" destId="{7F1AC5E6-B309-4DEC-9C06-7DCF650DF9E1}" srcOrd="1" destOrd="0" parTransId="{BDA64FE4-7ABA-4065-BEAD-EC690177CE2A}" sibTransId="{038D81E1-2964-4150-986B-497EB4A0630E}"/>
    <dgm:cxn modelId="{DA71671B-1D13-42C5-A0EA-75AABF475278}" type="presParOf" srcId="{BB3E28B5-AD40-4176-B2DB-AC16EA112F32}" destId="{AECA5358-857A-450D-97E0-BF5B2DBC2FD6}" srcOrd="0" destOrd="0" presId="urn:microsoft.com/office/officeart/2005/8/layout/vList2"/>
    <dgm:cxn modelId="{112C0A99-86A8-4520-A390-FF81127C1E27}" type="presParOf" srcId="{BB3E28B5-AD40-4176-B2DB-AC16EA112F32}" destId="{ECC14076-3075-4B7D-B5B3-016DD494A715}" srcOrd="1" destOrd="0" presId="urn:microsoft.com/office/officeart/2005/8/layout/vList2"/>
    <dgm:cxn modelId="{EB58AC79-E2AF-4DE7-B63F-7BA082EB957A}" type="presParOf" srcId="{BB3E28B5-AD40-4176-B2DB-AC16EA112F32}" destId="{9412FDE7-D150-44F1-9438-B3A608484933}" srcOrd="2" destOrd="0" presId="urn:microsoft.com/office/officeart/2005/8/layout/vList2"/>
    <dgm:cxn modelId="{B10061B8-C9DE-49F5-A6F4-606C76515FC4}" type="presParOf" srcId="{BB3E28B5-AD40-4176-B2DB-AC16EA112F32}" destId="{3DB305A1-6149-465F-9FB4-ED3AE9A00F98}" srcOrd="3" destOrd="0" presId="urn:microsoft.com/office/officeart/2005/8/layout/vList2"/>
    <dgm:cxn modelId="{18AFD572-B64E-4DB5-BCE3-694BAD962B9D}" type="presParOf" srcId="{BB3E28B5-AD40-4176-B2DB-AC16EA112F32}" destId="{DBD666C5-5541-459C-BEC0-51CA039FCD2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3CEF82-8D78-4157-B82C-1FCF16F4C6DB}">
      <dsp:nvSpPr>
        <dsp:cNvPr id="0" name=""/>
        <dsp:cNvSpPr/>
      </dsp:nvSpPr>
      <dsp:spPr>
        <a:xfrm>
          <a:off x="0" y="1"/>
          <a:ext cx="8568952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/>
            <a:t>обеспечивает равные возможности для всех обучающихся</a:t>
          </a:r>
        </a:p>
      </dsp:txBody>
      <dsp:txXfrm>
        <a:off x="24588" y="24589"/>
        <a:ext cx="8519776" cy="454509"/>
      </dsp:txXfrm>
    </dsp:sp>
    <dsp:sp modelId="{75040611-90C4-49D4-B2A7-04F78E50BDC0}">
      <dsp:nvSpPr>
        <dsp:cNvPr id="0" name=""/>
        <dsp:cNvSpPr/>
      </dsp:nvSpPr>
      <dsp:spPr>
        <a:xfrm>
          <a:off x="0" y="583089"/>
          <a:ext cx="8568952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/>
            <a:t>Позволяет ученикам участвовать в принятии решений </a:t>
          </a:r>
        </a:p>
      </dsp:txBody>
      <dsp:txXfrm>
        <a:off x="24588" y="607677"/>
        <a:ext cx="8519776" cy="454509"/>
      </dsp:txXfrm>
    </dsp:sp>
    <dsp:sp modelId="{17EE07BA-ADEF-444E-8C14-1BB2B85930DD}">
      <dsp:nvSpPr>
        <dsp:cNvPr id="0" name=""/>
        <dsp:cNvSpPr/>
      </dsp:nvSpPr>
      <dsp:spPr>
        <a:xfrm>
          <a:off x="0" y="1147253"/>
          <a:ext cx="8568952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Позволяет управлять своей деятельностью</a:t>
          </a:r>
        </a:p>
      </dsp:txBody>
      <dsp:txXfrm>
        <a:off x="24588" y="1171841"/>
        <a:ext cx="8519776" cy="454509"/>
      </dsp:txXfrm>
    </dsp:sp>
    <dsp:sp modelId="{556BF35B-D424-4C28-995B-E46806BA3669}">
      <dsp:nvSpPr>
        <dsp:cNvPr id="0" name=""/>
        <dsp:cNvSpPr/>
      </dsp:nvSpPr>
      <dsp:spPr>
        <a:xfrm>
          <a:off x="0" y="1711418"/>
          <a:ext cx="8568952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/>
            <a:t>Способствует социальной адаптации</a:t>
          </a:r>
        </a:p>
      </dsp:txBody>
      <dsp:txXfrm>
        <a:off x="24588" y="1736006"/>
        <a:ext cx="8519776" cy="454509"/>
      </dsp:txXfrm>
    </dsp:sp>
    <dsp:sp modelId="{0CBB8D37-A911-4C2A-98B7-4153B15EDB67}">
      <dsp:nvSpPr>
        <dsp:cNvPr id="0" name=""/>
        <dsp:cNvSpPr/>
      </dsp:nvSpPr>
      <dsp:spPr>
        <a:xfrm>
          <a:off x="0" y="2275583"/>
          <a:ext cx="8568952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/>
            <a:t>Развивает навыки самоуправления</a:t>
          </a:r>
        </a:p>
      </dsp:txBody>
      <dsp:txXfrm>
        <a:off x="24588" y="2300171"/>
        <a:ext cx="8519776" cy="4545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161A0E-40A0-4661-A8CA-1152C0100BE9}">
      <dsp:nvSpPr>
        <dsp:cNvPr id="0" name=""/>
        <dsp:cNvSpPr/>
      </dsp:nvSpPr>
      <dsp:spPr>
        <a:xfrm>
          <a:off x="1667727" y="0"/>
          <a:ext cx="5904656" cy="5904656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E94A17-CF94-4509-AFF3-5B7E4D99B527}">
      <dsp:nvSpPr>
        <dsp:cNvPr id="0" name=""/>
        <dsp:cNvSpPr/>
      </dsp:nvSpPr>
      <dsp:spPr>
        <a:xfrm>
          <a:off x="4044735" y="591042"/>
          <a:ext cx="4988666" cy="104946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Руководитель (председатель, президент) совета старшеклассников (избирается из числа обучающихся на общешкольных выборах)</a:t>
          </a:r>
        </a:p>
      </dsp:txBody>
      <dsp:txXfrm>
        <a:off x="4095965" y="642272"/>
        <a:ext cx="4886206" cy="947000"/>
      </dsp:txXfrm>
    </dsp:sp>
    <dsp:sp modelId="{31629F89-DAE8-416C-AF51-62C93676F3F9}">
      <dsp:nvSpPr>
        <dsp:cNvPr id="0" name=""/>
        <dsp:cNvSpPr/>
      </dsp:nvSpPr>
      <dsp:spPr>
        <a:xfrm>
          <a:off x="3970584" y="1771685"/>
          <a:ext cx="5136968" cy="104946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Секретарь совета старшеклассников (ответственный член совета, обеспечивающий его организационную работу, ведение документации)</a:t>
          </a:r>
        </a:p>
      </dsp:txBody>
      <dsp:txXfrm>
        <a:off x="4021814" y="1822915"/>
        <a:ext cx="5034508" cy="947000"/>
      </dsp:txXfrm>
    </dsp:sp>
    <dsp:sp modelId="{12BC6531-0DF3-4DE5-AB55-70776DD1D398}">
      <dsp:nvSpPr>
        <dsp:cNvPr id="0" name=""/>
        <dsp:cNvSpPr/>
      </dsp:nvSpPr>
      <dsp:spPr>
        <a:xfrm>
          <a:off x="3973463" y="2952328"/>
          <a:ext cx="5131211" cy="104946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Члены совета старшеклассников (обучающиеся образовательной организации, выдвинутые в качестве представителей классов)</a:t>
          </a:r>
        </a:p>
      </dsp:txBody>
      <dsp:txXfrm>
        <a:off x="4024693" y="3003558"/>
        <a:ext cx="5028751" cy="947000"/>
      </dsp:txXfrm>
    </dsp:sp>
    <dsp:sp modelId="{85DA0A8F-85AF-452B-86AE-E04B6D8904F8}">
      <dsp:nvSpPr>
        <dsp:cNvPr id="0" name=""/>
        <dsp:cNvSpPr/>
      </dsp:nvSpPr>
      <dsp:spPr>
        <a:xfrm>
          <a:off x="3872657" y="4132970"/>
          <a:ext cx="5332822" cy="104946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Педагог-куратор совета старшеклассников (сотрудник образовательной организации, осуществляющий педагогическую поддержку деятельности совета старшеклассников) </a:t>
          </a:r>
        </a:p>
      </dsp:txBody>
      <dsp:txXfrm>
        <a:off x="3923887" y="4184200"/>
        <a:ext cx="5230362" cy="947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CF35AB-1370-48C4-B8E1-44F776AC698A}">
      <dsp:nvSpPr>
        <dsp:cNvPr id="0" name=""/>
        <dsp:cNvSpPr/>
      </dsp:nvSpPr>
      <dsp:spPr>
        <a:xfrm>
          <a:off x="2580" y="0"/>
          <a:ext cx="4014224" cy="49423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/>
            <a:t>время проведения собрания Совета должно быть после уроков или во время коррекционных занятий и занимать не более двух часов в неделю;</a:t>
          </a:r>
        </a:p>
      </dsp:txBody>
      <dsp:txXfrm>
        <a:off x="2580" y="1976933"/>
        <a:ext cx="4014224" cy="1976933"/>
      </dsp:txXfrm>
    </dsp:sp>
    <dsp:sp modelId="{1B3AE2D3-4DBE-4CC2-8F7A-5D1149D78D7F}">
      <dsp:nvSpPr>
        <dsp:cNvPr id="0" name=""/>
        <dsp:cNvSpPr/>
      </dsp:nvSpPr>
      <dsp:spPr>
        <a:xfrm>
          <a:off x="1186794" y="296539"/>
          <a:ext cx="1645796" cy="164579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CE7CAF-128C-49C4-8370-064C706D7F7C}">
      <dsp:nvSpPr>
        <dsp:cNvPr id="0" name=""/>
        <dsp:cNvSpPr/>
      </dsp:nvSpPr>
      <dsp:spPr>
        <a:xfrm>
          <a:off x="4137231" y="0"/>
          <a:ext cx="4014224" cy="49423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/>
            <a:t>помещение для проведения собраний должно располагаться в легкодоступном месте, быть просторным, оборудовано столами, стульями, доской и местом для отдыха (мягкими диванами (пуфиками));</a:t>
          </a:r>
        </a:p>
      </dsp:txBody>
      <dsp:txXfrm>
        <a:off x="4137231" y="1976933"/>
        <a:ext cx="4014224" cy="1976933"/>
      </dsp:txXfrm>
    </dsp:sp>
    <dsp:sp modelId="{82525C81-EEC0-4936-8468-83B5359EEE44}">
      <dsp:nvSpPr>
        <dsp:cNvPr id="0" name=""/>
        <dsp:cNvSpPr/>
      </dsp:nvSpPr>
      <dsp:spPr>
        <a:xfrm>
          <a:off x="5321445" y="296539"/>
          <a:ext cx="1645796" cy="164579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97BEED-10FB-41B9-9FD6-825C37743F73}">
      <dsp:nvSpPr>
        <dsp:cNvPr id="0" name=""/>
        <dsp:cNvSpPr/>
      </dsp:nvSpPr>
      <dsp:spPr>
        <a:xfrm>
          <a:off x="8271883" y="0"/>
          <a:ext cx="4014224" cy="49423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/>
            <a:t>наличие технических средств (компьютер, проектор, проекционный экран (интерактивная доска), принтер, специальная клавиатура и др.</a:t>
          </a:r>
        </a:p>
      </dsp:txBody>
      <dsp:txXfrm>
        <a:off x="8271883" y="1976933"/>
        <a:ext cx="4014224" cy="1976933"/>
      </dsp:txXfrm>
    </dsp:sp>
    <dsp:sp modelId="{8F917092-7AE7-4E49-B94C-6F29243204A0}">
      <dsp:nvSpPr>
        <dsp:cNvPr id="0" name=""/>
        <dsp:cNvSpPr/>
      </dsp:nvSpPr>
      <dsp:spPr>
        <a:xfrm>
          <a:off x="9456097" y="296539"/>
          <a:ext cx="1645796" cy="164579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454CC0-A6BC-4916-BDF0-486C6BC5BF17}">
      <dsp:nvSpPr>
        <dsp:cNvPr id="0" name=""/>
        <dsp:cNvSpPr/>
      </dsp:nvSpPr>
      <dsp:spPr>
        <a:xfrm>
          <a:off x="491547" y="3953866"/>
          <a:ext cx="11305592" cy="741349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CA5358-857A-450D-97E0-BF5B2DBC2FD6}">
      <dsp:nvSpPr>
        <dsp:cNvPr id="0" name=""/>
        <dsp:cNvSpPr/>
      </dsp:nvSpPr>
      <dsp:spPr>
        <a:xfrm>
          <a:off x="0" y="31989"/>
          <a:ext cx="7488832" cy="1365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На начальном этапе и продолжительное время реализация направлений возлагается на руководителя Совета при минимальной помощи обучающихся</a:t>
          </a:r>
        </a:p>
      </dsp:txBody>
      <dsp:txXfrm>
        <a:off x="66662" y="98651"/>
        <a:ext cx="7355508" cy="1232258"/>
      </dsp:txXfrm>
    </dsp:sp>
    <dsp:sp modelId="{9412FDE7-D150-44F1-9438-B3A608484933}">
      <dsp:nvSpPr>
        <dsp:cNvPr id="0" name=""/>
        <dsp:cNvSpPr/>
      </dsp:nvSpPr>
      <dsp:spPr>
        <a:xfrm>
          <a:off x="0" y="1489611"/>
          <a:ext cx="7488832" cy="13197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Постоянная занятость советников (уроки, подготовка к экзаменам, спортивные секции)</a:t>
          </a:r>
        </a:p>
      </dsp:txBody>
      <dsp:txXfrm>
        <a:off x="64425" y="1554036"/>
        <a:ext cx="7359982" cy="1190909"/>
      </dsp:txXfrm>
    </dsp:sp>
    <dsp:sp modelId="{DBD666C5-5541-459C-BEC0-51CA039FCD2E}">
      <dsp:nvSpPr>
        <dsp:cNvPr id="0" name=""/>
        <dsp:cNvSpPr/>
      </dsp:nvSpPr>
      <dsp:spPr>
        <a:xfrm>
          <a:off x="0" y="2855572"/>
          <a:ext cx="7488832" cy="13197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Выпуск активных обучающихся из школы, которые только начали самостоятельно  активно участвовать в жизни Совета</a:t>
          </a:r>
        </a:p>
      </dsp:txBody>
      <dsp:txXfrm>
        <a:off x="64425" y="2919997"/>
        <a:ext cx="7359982" cy="11909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0EE562-E05A-4626-B3AF-5F0B868819D9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D519D9-560B-443C-B598-BE18CE88D9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8290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D519D9-560B-443C-B598-BE18CE88D997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256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D519D9-560B-443C-B598-BE18CE88D997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359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D519D9-560B-443C-B598-BE18CE88D997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364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267001-F5EE-4B01-ADD9-95392EA1E1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44CC777-6BA2-40D2-9A82-AD403FA4F5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FFA2BC8-F9FC-47B4-B94E-984652D79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5B055-54BE-42A4-8DC8-10ED2ADEA08A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1158127-7E67-4DC3-A9CF-380C6A5B5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CFB686-854A-4D91-AAF2-24DD33CC1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444EC-30F4-4546-BA0E-14E281197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673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ый треугольник 5">
            <a:extLst>
              <a:ext uri="{FF2B5EF4-FFF2-40B4-BE49-F238E27FC236}">
                <a16:creationId xmlns:a16="http://schemas.microsoft.com/office/drawing/2014/main" id="{5172288B-DE9D-43F6-AE1D-DFA58F3C84F8}"/>
              </a:ext>
            </a:extLst>
          </p:cNvPr>
          <p:cNvSpPr/>
          <p:nvPr userDrawn="1"/>
        </p:nvSpPr>
        <p:spPr>
          <a:xfrm>
            <a:off x="0" y="4788000"/>
            <a:ext cx="1932000" cy="2070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7882EBE0-0097-4756-884D-F8521A0145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90513" y="233363"/>
            <a:ext cx="5805487" cy="6480175"/>
          </a:xfrm>
        </p:spPr>
        <p:txBody>
          <a:bodyPr/>
          <a:lstStyle/>
          <a:p>
            <a:endParaRPr lang="ru-RU"/>
          </a:p>
        </p:txBody>
      </p:sp>
      <p:sp>
        <p:nvSpPr>
          <p:cNvPr id="14" name="Заголовок 13">
            <a:extLst>
              <a:ext uri="{FF2B5EF4-FFF2-40B4-BE49-F238E27FC236}">
                <a16:creationId xmlns:a16="http://schemas.microsoft.com/office/drawing/2014/main" id="{BD000A37-5141-407E-A504-C96A56279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6" name="Текст 15">
            <a:extLst>
              <a:ext uri="{FF2B5EF4-FFF2-40B4-BE49-F238E27FC236}">
                <a16:creationId xmlns:a16="http://schemas.microsoft.com/office/drawing/2014/main" id="{EE674FD9-79E8-4C83-8018-2847114B94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935413" y="2528888"/>
            <a:ext cx="7426325" cy="2384425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8826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ый треугольник 6">
            <a:extLst>
              <a:ext uri="{FF2B5EF4-FFF2-40B4-BE49-F238E27FC236}">
                <a16:creationId xmlns:a16="http://schemas.microsoft.com/office/drawing/2014/main" id="{F8FE08DD-35D4-4F6D-9D3E-895549AFA462}"/>
              </a:ext>
            </a:extLst>
          </p:cNvPr>
          <p:cNvSpPr/>
          <p:nvPr userDrawn="1"/>
        </p:nvSpPr>
        <p:spPr>
          <a:xfrm>
            <a:off x="0" y="4788000"/>
            <a:ext cx="1932000" cy="2070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7EF7D0-8129-458F-9F1A-BA56AAF68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3447F0-A2FC-4139-A746-423895CBBF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69075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ый треугольник 6">
            <a:extLst>
              <a:ext uri="{FF2B5EF4-FFF2-40B4-BE49-F238E27FC236}">
                <a16:creationId xmlns:a16="http://schemas.microsoft.com/office/drawing/2014/main" id="{F8FE08DD-35D4-4F6D-9D3E-895549AFA462}"/>
              </a:ext>
            </a:extLst>
          </p:cNvPr>
          <p:cNvSpPr/>
          <p:nvPr userDrawn="1"/>
        </p:nvSpPr>
        <p:spPr>
          <a:xfrm rot="16200000">
            <a:off x="10191000" y="4857000"/>
            <a:ext cx="1932000" cy="2070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7EF7D0-8129-458F-9F1A-BA56AAF68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3447F0-A2FC-4139-A746-423895CBBF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94906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7EF7D0-8129-458F-9F1A-BA56AAF68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3447F0-A2FC-4139-A746-423895CBBF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796AF94-0451-4B41-960A-AE014E9C0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5B055-54BE-42A4-8DC8-10ED2ADEA08A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2D3EF2-51A0-4DA7-88AA-E1FA1562E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C90037A-9CFB-48E5-9E34-0A14EDE64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444EC-30F4-4546-BA0E-14E281197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78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9DC742-0D31-49BB-8235-E8F23687E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CB7A22E-3771-4390-9794-7F14D95DFA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6951B10-84CC-412A-B18B-E5D7BFE13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5B055-54BE-42A4-8DC8-10ED2ADEA08A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06FA339-92AB-4D93-B605-E9C0B0E7E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FCBD1A-83E7-45B8-95AE-AE44F1080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444EC-30F4-4546-BA0E-14E281197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911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5DC75D-06B2-46E5-A96B-A1468A218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6AE6E6F-2E09-401B-B461-D6DF215D16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0FA403A-15C6-49C6-8CC5-8F9664A128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C3F06EE-74D4-48BE-B81A-5C34F61BB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5B055-54BE-42A4-8DC8-10ED2ADEA08A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D53AD41-416F-495E-A3FD-85E02F264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9E8F414-2898-41DB-BD73-B506B16F7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444EC-30F4-4546-BA0E-14E281197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495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5BF822-D25A-4089-8B09-6CDFC6C724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DFA1F7A-5EC7-4EDE-B41D-E76BE82B39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51A2486-CBD9-47F2-85CB-E75E707430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D9BFCC3-815F-46C2-8BBD-B33697BD34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A6C052B-8DDE-4435-89D0-37FEADE5B4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E4CBDAB-0EC1-4397-917A-7260217BC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5B055-54BE-42A4-8DC8-10ED2ADEA08A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848E488-94C4-4695-A96B-BD92D0FE9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89685D5-D9B9-4084-9444-3F5DFFF8D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444EC-30F4-4546-BA0E-14E281197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56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CAB533-743E-4972-9281-AA80F8DE8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E27A4BD-2D2A-438C-8009-834074645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5B055-54BE-42A4-8DC8-10ED2ADEA08A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593BC4F-92E4-4734-99DC-E5A245F34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C2D59C2-0660-44F2-8B51-CACB66F9A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444EC-30F4-4546-BA0E-14E281197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30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2ECE69F-178E-4786-B1D6-461B25E34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5B055-54BE-42A4-8DC8-10ED2ADEA08A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5DB0CCE-2BB7-4FE6-9F6D-0F849019D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60DEABB-F5A0-404E-81BE-A2C6C1A79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444EC-30F4-4546-BA0E-14E2811976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956E4A42-AE58-43D5-A1E5-C2A90FAEF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34495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0ABFC8D9-3E46-4244-BCF8-DF828263A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9000"/>
            <a:ext cx="11946000" cy="1141516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6" name="Рисунок 6">
            <a:extLst>
              <a:ext uri="{FF2B5EF4-FFF2-40B4-BE49-F238E27FC236}">
                <a16:creationId xmlns:a16="http://schemas.microsoft.com/office/drawing/2014/main" id="{D5ACAE7A-E405-438C-BF4B-A37C1D7BBD2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726000" y="2079000"/>
            <a:ext cx="5220000" cy="4230000"/>
          </a:xfrm>
        </p:spPr>
      </p:sp>
    </p:spTree>
    <p:extLst>
      <p:ext uri="{BB962C8B-B14F-4D97-AF65-F5344CB8AC3E}">
        <p14:creationId xmlns:p14="http://schemas.microsoft.com/office/powerpoint/2010/main" val="154497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0ABFC8D9-3E46-4244-BCF8-DF828263A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9000"/>
            <a:ext cx="11946000" cy="1141516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6" name="Рисунок 6">
            <a:extLst>
              <a:ext uri="{FF2B5EF4-FFF2-40B4-BE49-F238E27FC236}">
                <a16:creationId xmlns:a16="http://schemas.microsoft.com/office/drawing/2014/main" id="{D5ACAE7A-E405-438C-BF4B-A37C1D7BBD2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16000" y="2034000"/>
            <a:ext cx="5220000" cy="4230000"/>
          </a:xfrm>
        </p:spPr>
      </p:sp>
    </p:spTree>
    <p:extLst>
      <p:ext uri="{BB962C8B-B14F-4D97-AF65-F5344CB8AC3E}">
        <p14:creationId xmlns:p14="http://schemas.microsoft.com/office/powerpoint/2010/main" val="185377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Рисунок 5">
            <a:extLst>
              <a:ext uri="{FF2B5EF4-FFF2-40B4-BE49-F238E27FC236}">
                <a16:creationId xmlns:a16="http://schemas.microsoft.com/office/drawing/2014/main" id="{0B504799-5A5B-4904-96F0-E39EDC02907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719263"/>
            <a:ext cx="12192000" cy="5138737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29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BA0536-C2F3-45FD-BCE9-A7664FF11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DCB672-9A39-4592-A702-905A663DE6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F00B59B-B30F-4BCA-BF7C-138210157B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B11AE46-CD71-40A2-B051-FED4CF251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5B055-54BE-42A4-8DC8-10ED2ADEA08A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97D472E-4D2E-4B58-B26C-A5C6E9B96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D590CE5-E95F-4274-817F-D56AE118E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444EC-30F4-4546-BA0E-14E281197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36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79CC03-CB65-4A4C-90D3-F02B507A0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4C3BF4E-7FD7-4E97-ADD2-17103BBDAF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4CE1139-B009-4241-B0C4-BF93CB876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61306DD-CDF6-4C8F-8EAA-8585BA36E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5B055-54BE-42A4-8DC8-10ED2ADEA08A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DE83B16-91E8-4F91-A8A9-2286EF49B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3500BC4-2676-4C2C-A56B-8495420F6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444EC-30F4-4546-BA0E-14E281197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306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BFDEE6-9163-4FA6-9C33-9D0B1D96F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6CFD921-B66F-4B9F-8D0C-B14325FE9F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EDD6FEE-737C-4DE7-A07A-B8500FB8C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5B055-54BE-42A4-8DC8-10ED2ADEA08A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8FE9F1-30AE-46C1-A8C8-4B7D5FFC7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E45E6A3-691A-440E-94B6-E4165602F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444EC-30F4-4546-BA0E-14E281197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37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B71DFBC-935C-41DF-9AF9-A79F2BD809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FFC04AF-1DA1-4817-ACF7-5A110AD3A0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CDFD425-2E61-4F50-9A02-6256A3497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5B055-54BE-42A4-8DC8-10ED2ADEA08A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9833F48-4BE3-401E-8EAC-ED423D3D4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9E6C580-1988-45AF-BDB1-7BCACEB9D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444EC-30F4-4546-BA0E-14E2811976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81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721462-A9E1-4536-9F2D-B2F8F2185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599" cy="1325563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D1B458C-BFE5-4FED-890B-A3C81CBD9E00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74EC097-BE1E-47C5-A4A4-558BFD9F9C06}"/>
              </a:ext>
            </a:extLst>
          </p:cNvPr>
          <p:cNvSpPr/>
          <p:nvPr userDrawn="1"/>
        </p:nvSpPr>
        <p:spPr>
          <a:xfrm>
            <a:off x="12450" y="6772425"/>
            <a:ext cx="12192000" cy="99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ECD6CA42-8F84-4EF7-AC44-C6D7CA7B5256}"/>
              </a:ext>
            </a:extLst>
          </p:cNvPr>
          <p:cNvGrpSpPr/>
          <p:nvPr userDrawn="1"/>
        </p:nvGrpSpPr>
        <p:grpSpPr>
          <a:xfrm>
            <a:off x="0" y="49500"/>
            <a:ext cx="2844750" cy="274500"/>
            <a:chOff x="5228062" y="49500"/>
            <a:chExt cx="2844750" cy="274500"/>
          </a:xfrm>
          <a:solidFill>
            <a:schemeClr val="tx2"/>
          </a:solidFill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EF73193D-4957-4A8F-A457-261D1530DEC3}"/>
                </a:ext>
              </a:extLst>
            </p:cNvPr>
            <p:cNvSpPr/>
            <p:nvPr userDrawn="1"/>
          </p:nvSpPr>
          <p:spPr>
            <a:xfrm>
              <a:off x="5228062" y="49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" name="Блок-схема: объединение 10">
              <a:extLst>
                <a:ext uri="{FF2B5EF4-FFF2-40B4-BE49-F238E27FC236}">
                  <a16:creationId xmlns:a16="http://schemas.microsoft.com/office/drawing/2014/main" id="{9CA2CB59-7E2E-4FE6-B4DA-BC82267C4973}"/>
                </a:ext>
              </a:extLst>
            </p:cNvPr>
            <p:cNvSpPr/>
            <p:nvPr userDrawn="1"/>
          </p:nvSpPr>
          <p:spPr>
            <a:xfrm>
              <a:off x="7465312" y="495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F77822EB-8A6C-4A70-8594-303E6651250C}"/>
              </a:ext>
            </a:extLst>
          </p:cNvPr>
          <p:cNvGrpSpPr/>
          <p:nvPr userDrawn="1"/>
        </p:nvGrpSpPr>
        <p:grpSpPr>
          <a:xfrm>
            <a:off x="9382650" y="6596925"/>
            <a:ext cx="2844750" cy="274500"/>
            <a:chOff x="9347250" y="6571200"/>
            <a:chExt cx="2844750" cy="274500"/>
          </a:xfrm>
          <a:solidFill>
            <a:schemeClr val="tx2"/>
          </a:solidFill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1DA2A97F-749F-48D2-AE48-5762F540EF28}"/>
                </a:ext>
              </a:extLst>
            </p:cNvPr>
            <p:cNvSpPr/>
            <p:nvPr userDrawn="1"/>
          </p:nvSpPr>
          <p:spPr>
            <a:xfrm>
              <a:off x="9651000" y="65712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Блок-схема: объединение 13">
              <a:extLst>
                <a:ext uri="{FF2B5EF4-FFF2-40B4-BE49-F238E27FC236}">
                  <a16:creationId xmlns:a16="http://schemas.microsoft.com/office/drawing/2014/main" id="{3E93E1D6-3B3B-47F6-966E-B20E50008B90}"/>
                </a:ext>
              </a:extLst>
            </p:cNvPr>
            <p:cNvSpPr/>
            <p:nvPr userDrawn="1"/>
          </p:nvSpPr>
          <p:spPr>
            <a:xfrm rot="10800000">
              <a:off x="9347250" y="65712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6" name="Текст 18">
            <a:extLst>
              <a:ext uri="{FF2B5EF4-FFF2-40B4-BE49-F238E27FC236}">
                <a16:creationId xmlns:a16="http://schemas.microsoft.com/office/drawing/2014/main" id="{57C0137E-3F0D-4D70-B2CA-0E5AD27AD19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2033588"/>
            <a:ext cx="10444163" cy="4049712"/>
          </a:xfrm>
        </p:spPr>
        <p:txBody>
          <a:bodyPr/>
          <a:lstStyle>
            <a:lvl1pPr marL="0" indent="0">
              <a:buNone/>
              <a:defRPr>
                <a:solidFill>
                  <a:schemeClr val="accent1"/>
                </a:solidFill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1451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721462-A9E1-4536-9F2D-B2F8F2185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599" cy="1325563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6" name="Текст 18">
            <a:extLst>
              <a:ext uri="{FF2B5EF4-FFF2-40B4-BE49-F238E27FC236}">
                <a16:creationId xmlns:a16="http://schemas.microsoft.com/office/drawing/2014/main" id="{57C0137E-3F0D-4D70-B2CA-0E5AD27AD19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2033588"/>
            <a:ext cx="10444163" cy="4049712"/>
          </a:xfrm>
        </p:spPr>
        <p:txBody>
          <a:bodyPr/>
          <a:lstStyle>
            <a:lvl1pPr marL="0" indent="0">
              <a:buNone/>
              <a:defRPr>
                <a:solidFill>
                  <a:schemeClr val="accent1"/>
                </a:solidFill>
              </a:defRPr>
            </a:lvl1pPr>
            <a:lvl2pPr marL="457200" indent="0">
              <a:buNone/>
              <a:defRPr>
                <a:solidFill>
                  <a:schemeClr val="accent1"/>
                </a:solidFill>
              </a:defRPr>
            </a:lvl2pPr>
            <a:lvl3pPr marL="914400" indent="0">
              <a:buNone/>
              <a:defRPr>
                <a:solidFill>
                  <a:schemeClr val="accent1"/>
                </a:solidFill>
              </a:defRPr>
            </a:lvl3pPr>
            <a:lvl4pPr marL="1371600" indent="0">
              <a:buNone/>
              <a:defRPr>
                <a:solidFill>
                  <a:schemeClr val="accent1"/>
                </a:solidFill>
              </a:defRPr>
            </a:lvl4pPr>
            <a:lvl5pPr marL="18288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044881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C31BDB-50F3-43CA-877E-F9C7672D8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id="{74453DF6-9509-45CB-BD4E-84F90C1C94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AF27442-62D0-4CA6-81B4-B7FDDA51A9A2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1FD6AC4-0F96-4D40-B8AD-EF85E9EDE11D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/>
              </a:solidFill>
            </a:endParaRPr>
          </a:p>
        </p:txBody>
      </p: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73640FF5-D492-4210-9DE4-D7B66426125F}"/>
              </a:ext>
            </a:extLst>
          </p:cNvPr>
          <p:cNvGrpSpPr/>
          <p:nvPr userDrawn="1"/>
        </p:nvGrpSpPr>
        <p:grpSpPr>
          <a:xfrm>
            <a:off x="9347250" y="37980"/>
            <a:ext cx="2844750" cy="286020"/>
            <a:chOff x="9347250" y="37980"/>
            <a:chExt cx="2844750" cy="286020"/>
          </a:xfrm>
          <a:solidFill>
            <a:schemeClr val="accent1"/>
          </a:solidFill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062B47E0-EF90-4ECC-A73E-6E5DA1F62FCD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accent1"/>
                </a:solidFill>
              </a:endParaRPr>
            </a:p>
          </p:txBody>
        </p:sp>
        <p:sp>
          <p:nvSpPr>
            <p:cNvPr id="14" name="Блок-схема: объединение 13">
              <a:extLst>
                <a:ext uri="{FF2B5EF4-FFF2-40B4-BE49-F238E27FC236}">
                  <a16:creationId xmlns:a16="http://schemas.microsoft.com/office/drawing/2014/main" id="{2FC4DE4B-558A-425B-A23E-B63E93533558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1"/>
                </a:solidFill>
              </a:endParaRPr>
            </a:p>
          </p:txBody>
        </p:sp>
      </p:grp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D1C3AA05-E7C7-4C27-A908-2E47AFEBA600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  <a:solidFill>
            <a:schemeClr val="accent1"/>
          </a:solidFill>
        </p:grpSpPr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D94BF255-53E4-439B-83D0-7DE93A9900DD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accent1"/>
                </a:solidFill>
              </a:endParaRPr>
            </a:p>
          </p:txBody>
        </p:sp>
        <p:sp>
          <p:nvSpPr>
            <p:cNvPr id="17" name="Блок-схема: объединение 16">
              <a:extLst>
                <a:ext uri="{FF2B5EF4-FFF2-40B4-BE49-F238E27FC236}">
                  <a16:creationId xmlns:a16="http://schemas.microsoft.com/office/drawing/2014/main" id="{E38044D4-D5F4-4E1E-8B74-E24D6E7B2929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158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Пустой слайд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81E132A-DAAE-4C5A-9799-9BEDDD0FBE6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05ABEC81-0435-44F8-AC84-9AA06776E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E9A5681-179B-43EF-A41E-7921E27CA6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2124075"/>
            <a:ext cx="10515600" cy="15303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3815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5289D3-E86F-47FE-BC52-53D34FA45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33570AF-E207-47A8-A8FC-5D9057465E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CAF8805-B906-4169-9117-FA140E73D2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A5B055-54BE-42A4-8DC8-10ED2ADEA08A}" type="datetimeFigureOut">
              <a:rPr lang="ru-RU" smtClean="0"/>
              <a:pPr/>
              <a:t>10.03.2026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FE3D611-6D00-421E-BE6B-385F5C2C50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716F83-6BED-46A4-98C2-DEC0D746AE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444EC-30F4-4546-BA0E-14E28119766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23"/>
            <a:extLst>
              <a:ext uri="{FF2B5EF4-FFF2-40B4-BE49-F238E27FC236}">
                <a16:creationId xmlns:a16="http://schemas.microsoft.com/office/drawing/2014/main" id="{43780347-ADC3-4039-95E5-9DAF405C2D48}"/>
              </a:ext>
            </a:extLst>
          </p:cNvPr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168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62" r:id="rId4"/>
    <p:sldLayoutId id="2147483661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64" r:id="rId11"/>
    <p:sldLayoutId id="2147483668" r:id="rId12"/>
    <p:sldLayoutId id="2147483663" r:id="rId13"/>
    <p:sldLayoutId id="2147483656" r:id="rId14"/>
    <p:sldLayoutId id="2147483657" r:id="rId15"/>
    <p:sldLayoutId id="2147483658" r:id="rId16"/>
    <p:sldLayoutId id="2147483659" r:id="rId17"/>
    <p:sldLayoutId id="2147483665" r:id="rId18"/>
    <p:sldLayoutId id="2147483667" r:id="rId19"/>
    <p:sldLayoutId id="2147483666" r:id="rId20"/>
    <p:sldLayoutId id="2147483669" r:id="rId2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6.svg"/><Relationship Id="rId7" Type="http://schemas.openxmlformats.org/officeDocument/2006/relationships/diagramColors" Target="../diagrams/colors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8E99B067-EB62-402E-805F-0F0DF821BA19}"/>
              </a:ext>
            </a:extLst>
          </p:cNvPr>
          <p:cNvSpPr/>
          <p:nvPr/>
        </p:nvSpPr>
        <p:spPr>
          <a:xfrm>
            <a:off x="1893599" y="357166"/>
            <a:ext cx="10020328" cy="641034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sz="2400" b="1" dirty="0"/>
          </a:p>
          <a:p>
            <a:pPr algn="r"/>
            <a:endParaRPr lang="ru-RU" sz="2400" b="1" dirty="0"/>
          </a:p>
          <a:p>
            <a:pPr algn="r"/>
            <a:endParaRPr lang="ru-RU" sz="2400" b="1" dirty="0"/>
          </a:p>
          <a:p>
            <a:pPr algn="r"/>
            <a:endParaRPr lang="ru-RU" sz="2400" b="1" dirty="0"/>
          </a:p>
          <a:p>
            <a:pPr algn="r"/>
            <a:endParaRPr lang="ru-RU" sz="2400" b="1" dirty="0"/>
          </a:p>
          <a:p>
            <a:pPr algn="r"/>
            <a:endParaRPr lang="ru-RU" sz="2400" b="1" dirty="0"/>
          </a:p>
          <a:p>
            <a:pPr algn="r"/>
            <a:endParaRPr lang="ru-RU" sz="2400" b="1" dirty="0"/>
          </a:p>
          <a:p>
            <a:pPr algn="r"/>
            <a:endParaRPr lang="ru-RU" sz="2400" b="1" dirty="0"/>
          </a:p>
          <a:p>
            <a:pPr algn="r"/>
            <a:r>
              <a:rPr lang="ru-RU" sz="2400" b="1" dirty="0"/>
              <a:t>Сапрыкина Вероника Владимировна</a:t>
            </a:r>
            <a:r>
              <a:rPr lang="ru-RU" sz="2400" b="1" dirty="0">
                <a:solidFill>
                  <a:schemeClr val="bg1"/>
                </a:solidFill>
              </a:rPr>
              <a:t>,</a:t>
            </a:r>
          </a:p>
          <a:p>
            <a:pPr algn="r"/>
            <a:r>
              <a:rPr lang="ru-RU" sz="2400" b="1" dirty="0">
                <a:solidFill>
                  <a:schemeClr val="bg1"/>
                </a:solidFill>
              </a:rPr>
              <a:t>учитель ГБОУ СО «Екатеринбургская школа «Эверест»</a:t>
            </a:r>
            <a:endParaRPr lang="ru-RU" sz="2400" b="1" dirty="0"/>
          </a:p>
        </p:txBody>
      </p:sp>
      <p:sp>
        <p:nvSpPr>
          <p:cNvPr id="24" name="Заголовок 23">
            <a:extLst>
              <a:ext uri="{FF2B5EF4-FFF2-40B4-BE49-F238E27FC236}">
                <a16:creationId xmlns:a16="http://schemas.microsoft.com/office/drawing/2014/main" id="{10315E8C-F410-4B7D-9A8E-D2CECB509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6910" y="1556792"/>
            <a:ext cx="9473706" cy="1152128"/>
          </a:xfrm>
        </p:spPr>
        <p:txBody>
          <a:bodyPr>
            <a:noAutofit/>
          </a:bodyPr>
          <a:lstStyle/>
          <a:p>
            <a:pPr algn="ctr" fontAlgn="base"/>
            <a:r>
              <a:rPr lang="ru-RU" b="1" dirty="0"/>
              <a:t>Совет старшеклассников как инструмент реализации всех направлений воспитательной деятельности для обучающихся с</a:t>
            </a:r>
            <a:r>
              <a:rPr lang="en-US" b="1" dirty="0"/>
              <a:t> </a:t>
            </a:r>
            <a:r>
              <a:rPr lang="ru-RU" b="1" dirty="0"/>
              <a:t>НОДА и интеллектуальными нарушениями </a:t>
            </a:r>
            <a:endParaRPr lang="ru-RU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4547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89B3254F-7BDA-436E-95FD-D9A4BDFAAA19}"/>
              </a:ext>
            </a:extLst>
          </p:cNvPr>
          <p:cNvSpPr/>
          <p:nvPr/>
        </p:nvSpPr>
        <p:spPr>
          <a:xfrm>
            <a:off x="407368" y="1484784"/>
            <a:ext cx="6336704" cy="5230364"/>
          </a:xfrm>
          <a:prstGeom prst="roundRect">
            <a:avLst>
              <a:gd name="adj" fmla="val 15361"/>
            </a:avLst>
          </a:prstGeom>
          <a:noFill/>
          <a:effectLst>
            <a:glow rad="127000">
              <a:schemeClr val="accent1">
                <a:alpha val="71000"/>
              </a:schemeClr>
            </a:glow>
            <a:outerShdw blurRad="50800" dist="50800" dir="11640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17">
            <a:extLst>
              <a:ext uri="{FF2B5EF4-FFF2-40B4-BE49-F238E27FC236}">
                <a16:creationId xmlns:a16="http://schemas.microsoft.com/office/drawing/2014/main" id="{1F97A0AA-EFC3-44AE-A04B-47051DE7A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8348" y="365125"/>
            <a:ext cx="9115452" cy="1325563"/>
          </a:xfrm>
        </p:spPr>
        <p:txBody>
          <a:bodyPr>
            <a:normAutofit/>
          </a:bodyPr>
          <a:lstStyle/>
          <a:p>
            <a:r>
              <a:rPr lang="ru-RU" sz="6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Актуальность</a:t>
            </a:r>
            <a:endParaRPr lang="ru-RU" sz="6000" b="1" dirty="0">
              <a:solidFill>
                <a:schemeClr val="accent1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221E29A-C301-41DB-86D2-719C7AEF18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188" t="43700" r="17516" b="5324"/>
          <a:stretch/>
        </p:blipFill>
        <p:spPr>
          <a:xfrm>
            <a:off x="6788594" y="1676291"/>
            <a:ext cx="5353290" cy="4331062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E006AE6-C0B5-4B3B-998D-776577838D5C}"/>
              </a:ext>
            </a:extLst>
          </p:cNvPr>
          <p:cNvSpPr/>
          <p:nvPr/>
        </p:nvSpPr>
        <p:spPr>
          <a:xfrm>
            <a:off x="551384" y="1742253"/>
            <a:ext cx="590465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Для создания эффективной воспитательной среды целесообразно создавать Советы школьного самоуправления, что создает возможность участия обучающихся в управлении образовательной организацией, регламентированная ФЗ «Об образовании в Российской Федерации» и закрепленная в проекте «Школа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Минпросвещения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в России» ФЗ «Об образовании в Российской Федерации»</a:t>
            </a:r>
            <a:endParaRPr lang="ru-R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547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A2F68C4-81D7-4B67-B9B9-3E9452E29B0B}"/>
              </a:ext>
            </a:extLst>
          </p:cNvPr>
          <p:cNvSpPr/>
          <p:nvPr/>
        </p:nvSpPr>
        <p:spPr>
          <a:xfrm>
            <a:off x="1199456" y="1835972"/>
            <a:ext cx="10154344" cy="1675155"/>
          </a:xfrm>
          <a:prstGeom prst="roundRect">
            <a:avLst>
              <a:gd name="adj" fmla="val 27856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2800" dirty="0"/>
              <a:t>Это институт ученического самоуправления, который коллегиально выбирается обучающимися образовательной организации с целью их участия в управлении учебной средой, школьной жизнью и организацией мероприятий</a:t>
            </a:r>
          </a:p>
        </p:txBody>
      </p:sp>
      <p:sp>
        <p:nvSpPr>
          <p:cNvPr id="7" name="Заголовок 17">
            <a:extLst>
              <a:ext uri="{FF2B5EF4-FFF2-40B4-BE49-F238E27FC236}">
                <a16:creationId xmlns:a16="http://schemas.microsoft.com/office/drawing/2014/main" id="{1F97A0AA-EFC3-44AE-A04B-47051DE7A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8348" y="365125"/>
            <a:ext cx="9115452" cy="1325563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Совет старшеклассников с НОДА и интеллектуальными нарушениями </a:t>
            </a:r>
            <a:endParaRPr lang="ru-RU" sz="36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146" name="AutoShape 2" descr="Министерство образования Свердловской област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E4E99439-1C9A-479A-945A-70D1A481BA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9769326"/>
              </p:ext>
            </p:extLst>
          </p:nvPr>
        </p:nvGraphicFramePr>
        <p:xfrm>
          <a:off x="1650312" y="3599840"/>
          <a:ext cx="8568952" cy="27981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4547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7">
            <a:extLst>
              <a:ext uri="{FF2B5EF4-FFF2-40B4-BE49-F238E27FC236}">
                <a16:creationId xmlns:a16="http://schemas.microsoft.com/office/drawing/2014/main" id="{1F97A0AA-EFC3-44AE-A04B-47051DE7A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8348" y="142851"/>
            <a:ext cx="9115452" cy="1053901"/>
          </a:xfrm>
        </p:spPr>
        <p:txBody>
          <a:bodyPr>
            <a:normAutofit/>
          </a:bodyPr>
          <a:lstStyle/>
          <a:p>
            <a:r>
              <a:rPr lang="ru-RU" sz="6000" b="1" dirty="0">
                <a:solidFill>
                  <a:schemeClr val="accent1"/>
                </a:solidFill>
              </a:rPr>
              <a:t>Состав ученического совета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E16B5AF4-21A5-4F68-8219-C8886FF4ED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1625067"/>
              </p:ext>
            </p:extLst>
          </p:nvPr>
        </p:nvGraphicFramePr>
        <p:xfrm>
          <a:off x="1055440" y="1124744"/>
          <a:ext cx="10873208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Текст 3">
            <a:extLst>
              <a:ext uri="{FF2B5EF4-FFF2-40B4-BE49-F238E27FC236}">
                <a16:creationId xmlns:a16="http://schemas.microsoft.com/office/drawing/2014/main" id="{EBE98014-D78E-4BA0-A5F8-BC11950B105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711625" y="2528888"/>
            <a:ext cx="8650114" cy="2384425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547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3F26745-1E34-42A2-B98C-F434033FB06A}"/>
              </a:ext>
            </a:extLst>
          </p:cNvPr>
          <p:cNvSpPr txBox="1"/>
          <p:nvPr/>
        </p:nvSpPr>
        <p:spPr>
          <a:xfrm>
            <a:off x="6658581" y="1792972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F7CD723-3E98-4F5B-83AE-5AE1D415D6E0}"/>
              </a:ext>
            </a:extLst>
          </p:cNvPr>
          <p:cNvSpPr txBox="1"/>
          <p:nvPr/>
        </p:nvSpPr>
        <p:spPr>
          <a:xfrm>
            <a:off x="6658580" y="3657347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>
                <a:solidFill>
                  <a:schemeClr val="bg1"/>
                </a:solidFill>
              </a:rPr>
              <a:t>0</a:t>
            </a:r>
            <a:r>
              <a:rPr lang="en-US" sz="4800" b="1" dirty="0">
                <a:solidFill>
                  <a:schemeClr val="bg1"/>
                </a:solidFill>
              </a:rPr>
              <a:t>2</a:t>
            </a:r>
            <a:endParaRPr lang="ru-RU" sz="4800" b="1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828FFC-22DD-42DD-A1DD-1E9E0251233F}"/>
              </a:ext>
            </a:extLst>
          </p:cNvPr>
          <p:cNvSpPr txBox="1"/>
          <p:nvPr/>
        </p:nvSpPr>
        <p:spPr>
          <a:xfrm>
            <a:off x="6814872" y="5521722"/>
            <a:ext cx="4972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>
                <a:solidFill>
                  <a:schemeClr val="bg1"/>
                </a:solidFill>
              </a:rPr>
              <a:t>0</a:t>
            </a:r>
          </a:p>
        </p:txBody>
      </p:sp>
      <p:sp>
        <p:nvSpPr>
          <p:cNvPr id="23" name="Заголовок 17">
            <a:extLst>
              <a:ext uri="{FF2B5EF4-FFF2-40B4-BE49-F238E27FC236}">
                <a16:creationId xmlns:a16="http://schemas.microsoft.com/office/drawing/2014/main" id="{93CAE8A1-5702-4CA2-90A6-1F3DF1C5A4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4594" y="365125"/>
            <a:ext cx="9479206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Особенности развития обучающихся с НОДА и интеллектуальными нарушениями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B9E3601-D21A-4E3A-B669-E90EE5B55013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/>
          <a:srcRect l="17039" t="18122" r="45516" b="13846"/>
          <a:stretch/>
        </p:blipFill>
        <p:spPr>
          <a:xfrm>
            <a:off x="6982472" y="1856603"/>
            <a:ext cx="4508730" cy="4607871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61B4CCC-75F9-4077-B9DD-C9FD3E2F59CE}"/>
              </a:ext>
            </a:extLst>
          </p:cNvPr>
          <p:cNvSpPr/>
          <p:nvPr/>
        </p:nvSpPr>
        <p:spPr>
          <a:xfrm>
            <a:off x="479685" y="2132856"/>
            <a:ext cx="604867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различные двигательные нарушения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нарушения речи - затрудняют процесс взаимодействия с учителями и сверстниками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нарушения высших психических функций (трудности запоминания, инертность мышления, сложности установления причинно-следственных связей, снижение работоспособности)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>
                    <a:lumMod val="25000"/>
                  </a:schemeClr>
                </a:solidFill>
              </a:rPr>
              <a:t>нарушения эмоционально-волевой, мотивационно-личностной сфер и поведения (эмоциональная нестабильность, аффективные вспышки, волевая слабость, психический инфантилизм, несамостоятельность, низкая самокритичность, повышенная привязанность и зависимость от родителей (законных представителей))</a:t>
            </a:r>
          </a:p>
        </p:txBody>
      </p:sp>
    </p:spTree>
    <p:extLst>
      <p:ext uri="{BB962C8B-B14F-4D97-AF65-F5344CB8AC3E}">
        <p14:creationId xmlns:p14="http://schemas.microsoft.com/office/powerpoint/2010/main" val="131043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7">
            <a:extLst>
              <a:ext uri="{FF2B5EF4-FFF2-40B4-BE49-F238E27FC236}">
                <a16:creationId xmlns:a16="http://schemas.microsoft.com/office/drawing/2014/main" id="{A5D74007-E5AE-44D1-B979-130CA5006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7488" y="212260"/>
            <a:ext cx="9572692" cy="1325563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solidFill>
                  <a:schemeClr val="accent2">
                    <a:lumMod val="75000"/>
                  </a:schemeClr>
                </a:solidFill>
              </a:rPr>
              <a:t>Создание специальных условий для Совета</a:t>
            </a:r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id="{E1081748-0063-4E05-A6BF-5FCAA6BA4C09}"/>
              </a:ext>
            </a:extLst>
          </p:cNvPr>
          <p:cNvSpPr/>
          <p:nvPr/>
        </p:nvSpPr>
        <p:spPr>
          <a:xfrm>
            <a:off x="3832842" y="2664000"/>
            <a:ext cx="1286315" cy="10831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>
            <a:extLst>
              <a:ext uri="{FF2B5EF4-FFF2-40B4-BE49-F238E27FC236}">
                <a16:creationId xmlns:a16="http://schemas.microsoft.com/office/drawing/2014/main" id="{20DE24B7-DD08-44CA-A32F-E719FEC42D57}"/>
              </a:ext>
            </a:extLst>
          </p:cNvPr>
          <p:cNvSpPr/>
          <p:nvPr/>
        </p:nvSpPr>
        <p:spPr>
          <a:xfrm>
            <a:off x="7072845" y="2664000"/>
            <a:ext cx="1286315" cy="10831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69F5F98F-CC53-427C-AEB8-8B108F3A56E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730401" y="2628393"/>
            <a:ext cx="1080000" cy="1080000"/>
          </a:xfrm>
          <a:prstGeom prst="rect">
            <a:avLst/>
          </a:prstGeom>
        </p:spPr>
      </p:pic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7C4BB0CA-3978-42BF-AE96-DEBB462AB1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78271716"/>
              </p:ext>
            </p:extLst>
          </p:nvPr>
        </p:nvGraphicFramePr>
        <p:xfrm>
          <a:off x="0" y="1772815"/>
          <a:ext cx="12288688" cy="4942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4220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: усеченные противолежащие углы 6">
            <a:extLst>
              <a:ext uri="{FF2B5EF4-FFF2-40B4-BE49-F238E27FC236}">
                <a16:creationId xmlns:a16="http://schemas.microsoft.com/office/drawing/2014/main" id="{98EF6757-E28D-40A1-BDF6-67F14A3C869E}"/>
              </a:ext>
            </a:extLst>
          </p:cNvPr>
          <p:cNvSpPr/>
          <p:nvPr/>
        </p:nvSpPr>
        <p:spPr>
          <a:xfrm>
            <a:off x="875420" y="1570484"/>
            <a:ext cx="6876764" cy="4738836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E069C9-DE7A-4949-9D4D-66CA5F239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5560" y="404664"/>
            <a:ext cx="9218240" cy="1286024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Модель Совета</a:t>
            </a:r>
          </a:p>
        </p:txBody>
      </p:sp>
      <p:pic>
        <p:nvPicPr>
          <p:cNvPr id="3" name="Picture 1" descr="C:\Users\RRC\Downloads\ГБОУ СО Екатеринбургская школа.png">
            <a:extLst>
              <a:ext uri="{FF2B5EF4-FFF2-40B4-BE49-F238E27FC236}">
                <a16:creationId xmlns:a16="http://schemas.microsoft.com/office/drawing/2014/main" id="{CB3C2C4D-46ED-4994-B97A-6C80A6CC14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b="27051"/>
          <a:stretch/>
        </p:blipFill>
        <p:spPr bwMode="auto">
          <a:xfrm>
            <a:off x="166646" y="142851"/>
            <a:ext cx="1500198" cy="1547837"/>
          </a:xfrm>
          <a:prstGeom prst="rect">
            <a:avLst/>
          </a:prstGeom>
          <a:noFill/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D2DB321-6ADD-4AAC-812F-F65A08744EC4}"/>
              </a:ext>
            </a:extLst>
          </p:cNvPr>
          <p:cNvSpPr/>
          <p:nvPr/>
        </p:nvSpPr>
        <p:spPr>
          <a:xfrm>
            <a:off x="983432" y="1570484"/>
            <a:ext cx="64807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В отдельных образовательных организациях рекомендуется использовать смешанную (административно-игровую) модель самоуправления. Преимущество этой модели в том, что реализуется большой потенциал в процессе игры и работа образовательной организации соответствует запросам действующего законодательства в сфере образования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B3AE22-8322-4BFB-8915-7B5FA6D1B1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112" y="2276048"/>
            <a:ext cx="5406592" cy="371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86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3A4722-3FF0-4D25-9F52-F3AD8FC87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1544" y="365125"/>
            <a:ext cx="9362256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Реализуемые направления работы в рамках Совета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CC628E5-78A8-4413-BD45-E17ADF378CB4}"/>
              </a:ext>
            </a:extLst>
          </p:cNvPr>
          <p:cNvSpPr/>
          <p:nvPr/>
        </p:nvSpPr>
        <p:spPr>
          <a:xfrm>
            <a:off x="479376" y="2132856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</a:rPr>
              <a:t>В начале формирования Совета старшеклассников рекомендуется развиваться во всех направлениях, чтобы обучающиеся смогли понять и в дальнейшем определиться, чем бы они хотели заниматься и что у них лучше получается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</a:rPr>
              <a:t>Разнообразие направлений также учитывает интересы, физические и психические возможности каждого члена Совета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091AC4C-2C79-466C-8289-425BB7F992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088" t="18500" r="42913" b="13251"/>
          <a:stretch/>
        </p:blipFill>
        <p:spPr>
          <a:xfrm>
            <a:off x="6816080" y="1988840"/>
            <a:ext cx="5106657" cy="3920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40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C80F13-1294-4F12-A1FA-7EAA6E8D3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9616" y="332657"/>
            <a:ext cx="8714184" cy="1358032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Образовательное направление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ED948D-675A-4017-8E24-AB040AD257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Помощь в оказании проведения научно-предметных недель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Поднятие уровня успеваемости отстающих в обучении обучающихся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Мероприятия: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«Беседа с двоечником»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«Дай пять»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«50 пятёрок» 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«День самоуправления» 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«Веселые задачки»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Уроки истории онлайн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943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6CF11C-4CAF-46A5-AD9B-B289613DE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568" y="365125"/>
            <a:ext cx="9146232" cy="1325563"/>
          </a:xfrm>
        </p:spPr>
        <p:txBody>
          <a:bodyPr/>
          <a:lstStyle/>
          <a:p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Спортивное направление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D78F29D1-27A8-42A5-8400-C44FAAC8A9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35560" y="1825625"/>
            <a:ext cx="7632848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Мероприятия: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«Спортивный 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</a:rPr>
              <a:t>челлендж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»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«Физкультминутка»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«Здоровый завтрак»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«Плакат здоровья»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«Спортивные фильмы»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«Дорога здоровья»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«Лучший спортсмен»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779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3A286D-2E71-4CD3-A256-F8AE4D81B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568" y="365125"/>
            <a:ext cx="9146232" cy="1325563"/>
          </a:xfrm>
        </p:spPr>
        <p:txBody>
          <a:bodyPr/>
          <a:lstStyle/>
          <a:p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Информационное направление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D80861F4-25C8-451D-BE07-D2A0145A7E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7408" y="1628800"/>
            <a:ext cx="4824536" cy="4548163"/>
          </a:xfrm>
        </p:spPr>
        <p:txBody>
          <a:bodyPr>
            <a:normAutofit fontScale="70000" lnSpcReduction="20000"/>
          </a:bodyPr>
          <a:lstStyle/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Участие в школьных линейках 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просветительская работа в интересующих обучающихся направлениях, работа с группами, сообществами на платформе «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</a:rPr>
              <a:t>Сферум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» «МАХ».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Мероприятия: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«Уголок Совета» (информационно-просветительский стенд)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«Достижения обучающихся»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«Поздравления»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«История России»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«Игра шпион»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«Прогноз погоды»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«Красивое фото» </a:t>
            </a:r>
          </a:p>
          <a:p>
            <a:endParaRPr lang="ru-RU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0AC96536-AF03-45C7-9F1A-09D69B06CB5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38830" t="20483" r="34766" b="12813"/>
          <a:stretch/>
        </p:blipFill>
        <p:spPr>
          <a:xfrm>
            <a:off x="9481592" y="1331688"/>
            <a:ext cx="2520280" cy="358145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74A1815-6329-4E06-9227-C3A3B457CEC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1221" t="36350" r="17517" b="14300"/>
          <a:stretch/>
        </p:blipFill>
        <p:spPr>
          <a:xfrm>
            <a:off x="6675933" y="1196752"/>
            <a:ext cx="2592288" cy="338437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475B761-D37D-4526-BC43-DB0601960CA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0753" t="19118" r="35032" b="19983"/>
          <a:stretch/>
        </p:blipFill>
        <p:spPr>
          <a:xfrm>
            <a:off x="7779295" y="3735586"/>
            <a:ext cx="2531715" cy="358145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94501FC-8BDC-4F74-93D8-395066E80DD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3504" t="24652" r="37597" b="11150"/>
          <a:stretch/>
        </p:blipFill>
        <p:spPr>
          <a:xfrm>
            <a:off x="4727848" y="3071239"/>
            <a:ext cx="2304256" cy="440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961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7F9E45-A4C3-44FD-A3B3-D0B163BFD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6844" y="365125"/>
            <a:ext cx="7597508" cy="1325563"/>
          </a:xfrm>
        </p:spPr>
        <p:txBody>
          <a:bodyPr/>
          <a:lstStyle/>
          <a:p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Культурно-досуговое направление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80CA89B0-C7CF-423D-9C50-D9EB6E00F8C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Организация и проведение развлекательных мероприятий для обучающихся: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«Школьные дискотеки» 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«Ёлка для старшеклассников»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«Новогодний колпак» 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«День без рюкзака» 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«Неделя психологии» 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«КВН» 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«Крокодил» 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«Любимый мультфильм»</a:t>
            </a:r>
          </a:p>
          <a:p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B18683D-58DE-40E4-B261-AE73515BF1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56" t="36584" r="35023" b="14989"/>
          <a:stretch/>
        </p:blipFill>
        <p:spPr>
          <a:xfrm>
            <a:off x="6816080" y="2187536"/>
            <a:ext cx="4248472" cy="3092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08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227E55-EB72-4B7E-9C47-412F60C93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576" y="365125"/>
            <a:ext cx="9074224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Гражданско-патриотическое направление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FC3D919A-506D-41BD-A28A-AE324C34D7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7368" y="1825625"/>
            <a:ext cx="4928064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Мероприятия: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«Встреча с ветераном» 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«Музей боевой славы» или «Музей истории школы»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«Я всё знаю о войне» 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«Открытка ветерану» 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«Письмо солдату»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«Просмотр военных фильмов»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«Бессмертный полк онлайн»</a:t>
            </a:r>
          </a:p>
          <a:p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3E06F72-1B61-4A74-9A14-5E505255026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852319D-40EC-45BB-8EA2-509CBEFB5D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503" t="29000" r="42322" b="12200"/>
          <a:stretch/>
        </p:blipFill>
        <p:spPr>
          <a:xfrm>
            <a:off x="10056440" y="1124744"/>
            <a:ext cx="1728192" cy="403244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23F1C40-5B0F-4CEF-A8C0-0AC472EA46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470" t="24652" r="21650" b="16548"/>
          <a:stretch/>
        </p:blipFill>
        <p:spPr>
          <a:xfrm>
            <a:off x="5411632" y="1825625"/>
            <a:ext cx="4644808" cy="265417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DCC4A99-0CBC-4EC9-B98E-11BF0B0743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746" t="30050" r="22831" b="17450"/>
          <a:stretch/>
        </p:blipFill>
        <p:spPr>
          <a:xfrm>
            <a:off x="5734911" y="3880061"/>
            <a:ext cx="3575823" cy="2431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91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E39BED-5261-458D-B59C-7C2ED6A99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1544" y="365125"/>
            <a:ext cx="6984776" cy="1325563"/>
          </a:xfrm>
        </p:spPr>
        <p:txBody>
          <a:bodyPr/>
          <a:lstStyle/>
          <a:p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Волонтёрское направление</a:t>
            </a:r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FC650B40-9E54-4F19-9AD2-F96440D6C22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Помощь и сотрудничество с организациями, нуждающимися в материальной поддержке.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Мероприятия: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«Помоги четвероногому другу»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 «Дети детям»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«Крышки для малышки»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«Переработка» </a:t>
            </a:r>
          </a:p>
          <a:p>
            <a:pPr marL="0" indent="0"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«Помощь участникам СВО»</a:t>
            </a:r>
          </a:p>
          <a:p>
            <a:endParaRPr lang="ru-RU" dirty="0"/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id="{913A95DC-5C3B-492A-9B5E-05246D29860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0B939C3-57AA-496D-A598-5E2956B6E9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289" t="24652" r="27556" b="15351"/>
          <a:stretch/>
        </p:blipFill>
        <p:spPr>
          <a:xfrm>
            <a:off x="9014075" y="42083"/>
            <a:ext cx="2749064" cy="174536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3766E00-BC9A-4801-87CC-9B6E871C91F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547" t="31100" r="54883" b="21651"/>
          <a:stretch/>
        </p:blipFill>
        <p:spPr>
          <a:xfrm>
            <a:off x="6019800" y="1196752"/>
            <a:ext cx="2749064" cy="538401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CFBD561-0C8F-4F99-B858-16F88B63BE4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7597" t="24652" r="38188" b="14301"/>
          <a:stretch/>
        </p:blipFill>
        <p:spPr>
          <a:xfrm>
            <a:off x="8763000" y="1824622"/>
            <a:ext cx="1772877" cy="251405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AA5899E-B05F-4154-98A3-16A69F2A4CD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6416" t="30712" r="33463" b="14300"/>
          <a:stretch/>
        </p:blipFill>
        <p:spPr>
          <a:xfrm>
            <a:off x="8860337" y="4375845"/>
            <a:ext cx="2345151" cy="2408158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D69ED10-FFE6-4608-9662-E77C08A812C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264" t="24652" r="38674" b="17451"/>
          <a:stretch/>
        </p:blipFill>
        <p:spPr>
          <a:xfrm>
            <a:off x="10535877" y="1877568"/>
            <a:ext cx="1631381" cy="2408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94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B8A201-E20E-4FA4-A7E2-F4A9D044C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1584" y="365125"/>
            <a:ext cx="9002216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bg2">
                    <a:lumMod val="50000"/>
                  </a:schemeClr>
                </a:solidFill>
              </a:rPr>
              <a:t>Сложности в организации Совета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3B1FA816-3685-4288-A229-CCBFAA7E97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6419644"/>
              </p:ext>
            </p:extLst>
          </p:nvPr>
        </p:nvGraphicFramePr>
        <p:xfrm>
          <a:off x="1703512" y="1988840"/>
          <a:ext cx="7488832" cy="4207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585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9">
            <a:extLst>
              <a:ext uri="{FF2B5EF4-FFF2-40B4-BE49-F238E27FC236}">
                <a16:creationId xmlns:a16="http://schemas.microsoft.com/office/drawing/2014/main" id="{E893E3A9-6396-47AA-8648-E22DFF86D681}"/>
              </a:ext>
            </a:extLst>
          </p:cNvPr>
          <p:cNvSpPr txBox="1">
            <a:spLocks/>
          </p:cNvSpPr>
          <p:nvPr/>
        </p:nvSpPr>
        <p:spPr>
          <a:xfrm>
            <a:off x="2783632" y="1484784"/>
            <a:ext cx="7200800" cy="410445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7200" b="1" dirty="0">
                <a:solidFill>
                  <a:schemeClr val="accent1"/>
                </a:solidFill>
              </a:rPr>
              <a:t>СПАСИБО </a:t>
            </a:r>
          </a:p>
          <a:p>
            <a:pPr algn="ctr"/>
            <a:r>
              <a:rPr lang="ru-RU" sz="7200" b="1" dirty="0">
                <a:solidFill>
                  <a:schemeClr val="accent1"/>
                </a:solidFill>
              </a:rPr>
              <a:t>ЗА </a:t>
            </a:r>
          </a:p>
          <a:p>
            <a:pPr algn="ctr"/>
            <a:r>
              <a:rPr lang="ru-RU" sz="7200" b="1" dirty="0">
                <a:solidFill>
                  <a:schemeClr val="accent1"/>
                </a:solidFill>
              </a:rPr>
              <a:t>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51069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f5976322a44a97ac26d815ee62557e8e28e4d658"/>
</p:tagLst>
</file>

<file path=ppt/theme/theme1.xml><?xml version="1.0" encoding="utf-8"?>
<a:theme xmlns:a="http://schemas.openxmlformats.org/drawingml/2006/main" name="Тема Office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3526</TotalTime>
  <Words>761</Words>
  <Application>Microsoft Office PowerPoint</Application>
  <PresentationFormat>Широкоэкранный</PresentationFormat>
  <Paragraphs>109</Paragraphs>
  <Slides>16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Wingdings</vt:lpstr>
      <vt:lpstr>Тема Office</vt:lpstr>
      <vt:lpstr>Совет старшеклассников как инструмент реализации всех направлений воспитательной деятельности для обучающихся с НОДА и интеллектуальными нарушениями </vt:lpstr>
      <vt:lpstr>Актуальность</vt:lpstr>
      <vt:lpstr>Совет старшеклассников с НОДА и интеллектуальными нарушениями </vt:lpstr>
      <vt:lpstr>Состав ученического совета</vt:lpstr>
      <vt:lpstr>Особенности развития обучающихся с НОДА и интеллектуальными нарушениями</vt:lpstr>
      <vt:lpstr>Создание специальных условий для Совета</vt:lpstr>
      <vt:lpstr>Модель Совета</vt:lpstr>
      <vt:lpstr>Реализуемые направления работы в рамках Совета</vt:lpstr>
      <vt:lpstr>Образовательное направление</vt:lpstr>
      <vt:lpstr>Спортивное направление</vt:lpstr>
      <vt:lpstr>Информационное направление</vt:lpstr>
      <vt:lpstr>Культурно-досуговое направление</vt:lpstr>
      <vt:lpstr>Гражданско-патриотическое направление</vt:lpstr>
      <vt:lpstr>Волонтёрское направление</vt:lpstr>
      <vt:lpstr>Сложности в организации Совета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Юрий Козырев</dc:creator>
  <cp:lastModifiedBy>User</cp:lastModifiedBy>
  <cp:revision>201</cp:revision>
  <dcterms:created xsi:type="dcterms:W3CDTF">2020-07-14T14:01:38Z</dcterms:created>
  <dcterms:modified xsi:type="dcterms:W3CDTF">2026-03-10T18:07:02Z</dcterms:modified>
</cp:coreProperties>
</file>