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8" r:id="rId4"/>
    <p:sldId id="261" r:id="rId5"/>
    <p:sldId id="262" r:id="rId6"/>
    <p:sldId id="257" r:id="rId7"/>
    <p:sldId id="263" r:id="rId8"/>
    <p:sldId id="270" r:id="rId9"/>
    <p:sldId id="271" r:id="rId10"/>
    <p:sldId id="269" r:id="rId11"/>
    <p:sldId id="273" r:id="rId12"/>
    <p:sldId id="264" r:id="rId13"/>
    <p:sldId id="277" r:id="rId14"/>
    <p:sldId id="274" r:id="rId15"/>
    <p:sldId id="275" r:id="rId16"/>
    <p:sldId id="272" r:id="rId17"/>
    <p:sldId id="278" r:id="rId18"/>
    <p:sldId id="258" r:id="rId19"/>
    <p:sldId id="260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6845" autoAdjust="0"/>
  </p:normalViewPr>
  <p:slideViewPr>
    <p:cSldViewPr>
      <p:cViewPr varScale="1">
        <p:scale>
          <a:sx n="103" d="100"/>
          <a:sy n="103" d="100"/>
        </p:scale>
        <p:origin x="-12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hyperlink" Target="https://drugfree.ru/&#1073;&#1088;&#1086;&#1096;&#1102;&#1088;&#1072;-&#1087;&#1088;&#1072;&#1074;&#1076;&#1072;-&#1086;-&#1085;&#1072;&#1088;&#1082;&#1086;&#1090;&#1080;&#1082;&#1072;&#1093;/" TargetMode="External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hyperlink" Target="https://vk.com/nik18ru" TargetMode="Externa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135729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БПОУ УР «</a:t>
            </a:r>
            <a:r>
              <a:rPr lang="ru-RU" sz="2700" dirty="0" err="1" smtClean="0">
                <a:latin typeface="Times New Roman" pitchFamily="18" charset="0"/>
                <a:cs typeface="Times New Roman" pitchFamily="18" charset="0"/>
              </a:rPr>
              <a:t>Глазовский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технический колледж»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8662" y="1857364"/>
            <a:ext cx="721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Антинаркотический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проект</a:t>
            </a:r>
          </a:p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«Одна жизнь и один шанс»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(направление «Лучшее добровольческое мероприятие антинаркотической направленности»)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6" name="AutoShape 2" descr="https://top-fon.com/uploads/posts/2023-01/1674765755_top-fon-com-p-krasivii-fon-dlya-prezentatsii-muzhskoi-13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3857620" y="5929330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Глазов, 2023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https://ic.pics.livejournal.com/shenkkris/73825724/862/862_origin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4214818"/>
            <a:ext cx="4786346" cy="11430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500042"/>
            <a:ext cx="8229600" cy="4525963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9600" u="sng" dirty="0" smtClean="0">
                <a:latin typeface="Times New Roman" pitchFamily="18" charset="0"/>
                <a:cs typeface="Times New Roman" pitchFamily="18" charset="0"/>
              </a:rPr>
              <a:t>Участники проектной команды:</a:t>
            </a:r>
          </a:p>
          <a:p>
            <a:pPr>
              <a:buNone/>
            </a:pPr>
            <a:endParaRPr lang="ru-RU" sz="7200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Семушин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Роман Денисович 211 группа</a:t>
            </a:r>
          </a:p>
          <a:p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Пермяков Александр Сергеевич 211 группа</a:t>
            </a:r>
          </a:p>
          <a:p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Кутявин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Глеб Александрович 211 группа</a:t>
            </a:r>
          </a:p>
          <a:p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Мышкин Станислав Алексеевич 311 группа</a:t>
            </a:r>
          </a:p>
          <a:p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Тимофеева Александра Николаевна  411 группа</a:t>
            </a:r>
          </a:p>
          <a:p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Емельянова </a:t>
            </a: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Карина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Кирилловна  411 группа</a:t>
            </a:r>
          </a:p>
          <a:p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Дорофеев Алексей Андреевич  612 группа</a:t>
            </a:r>
          </a:p>
          <a:p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Касимова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Алсу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Максимова 911 группа</a:t>
            </a:r>
          </a:p>
          <a:p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Вологжанин Иван Дмитриевич 321 группа</a:t>
            </a:r>
          </a:p>
          <a:p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Ашихмина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Ксения Юрьевна 921 группа</a:t>
            </a:r>
          </a:p>
          <a:p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Баженова Дарья Дмитриевна 431 группа</a:t>
            </a:r>
          </a:p>
          <a:p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Косолапова Анастасия Алексеевна 431 группа</a:t>
            </a:r>
          </a:p>
          <a:p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Невоструева Дарья Александровна 431 группа</a:t>
            </a:r>
          </a:p>
          <a:p>
            <a:pPr>
              <a:buNone/>
            </a:pP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428736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ru-RU" sz="4800" dirty="0" smtClean="0"/>
              <a:t>«Все победы начинаются с победы над самим собой»</a:t>
            </a:r>
            <a:br>
              <a:rPr lang="ru-RU" sz="4800" dirty="0" smtClean="0"/>
            </a:br>
            <a:r>
              <a:rPr lang="ru-RU" sz="4800" dirty="0" smtClean="0"/>
              <a:t>                                       Л.Леонов</a:t>
            </a:r>
            <a:endParaRPr lang="ru-RU" sz="4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2857496"/>
            <a:ext cx="2317129" cy="3509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428596" y="285728"/>
            <a:ext cx="8358246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Актуальность темы:</a:t>
            </a:r>
          </a:p>
          <a:p>
            <a:endParaRPr lang="ru-RU" sz="2000" dirty="0" smtClean="0">
              <a:solidFill>
                <a:schemeClr val="bg1"/>
              </a:solidFill>
            </a:endParaRP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современном мире проблема наркомании среди подрастающего поколения волнует все человечество. Незаконное распространение наркотических веществ и злоупотребление ими представляют серьезную угрозу развития будущего поколения.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Официально в Глазове на учете состоят 264 наркозависимых человека. Основной возраст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глазовских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наркоманов от 18 до 30 лет. По статистике Глазов имеет более высокую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пораженность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от наркотиков, чем другие города Удмуртии. За последнее время в нашем городе увеличилось с 42 до 53 количество преступлений в сфере незаконного оборота наркотиков. Глазов уступает первенство только Ижевску. 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Государством разработано множество программ, принято большое количество законов и других документов, направленных на противодействие негативным явлениям в обществе. Но работа медицинских работников, работников по пропаганде здорового образа жизни потеряли свою актуальность, а главное не вызывают интереса и доверия у молодой аудитории. Поэтому необходимы новые методы профилактики.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Метод профилактической работы «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равный-равному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 уже доказал свою эффективность. Он позволяет подростам лучше усваивать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просоциальные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формы поведения от своих сверстников. Более того, волонтеры, обучаясь методам профилактической работы, не только в дальнейшем помогают сверстникам выбрать правильный путь, но и сами стараются вести здоровый образ жизни. Полностью обезопасить подростков от наркотиков невозможно, поэтому необходимо научить их противостоять давлению со стороны, уметь сказать «Нет». Данный проект предлагает подросткам воспитывать уважение к себе, необходимость соблюдения здорового образа жизни. 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https://top-fon.com/uploads/posts/2023-01/1674765755_top-fon-com-p-krasivii-fon-dlya-prezentatsii-muzhskoi-13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1500166" y="785794"/>
            <a:ext cx="728667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Цель проекта: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профилактика употребления наркотических средств студентами колледжа и формирование  здорового образа жизни  через создание условий для реализации творческого потенциала подрастающего поколения.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Задачи проекта: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-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антинаркотических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установок;</a:t>
            </a:r>
          </a:p>
          <a:p>
            <a:pPr marL="809625" indent="-447675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- вовлечение студентов в профилактические           мероприятия;</a:t>
            </a:r>
          </a:p>
          <a:p>
            <a:pPr marL="809625" indent="-447675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- формирование навыков, позволяющих снизить риск приобщения к наркотическим веществам;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- приобщение к здоровому образу жизни.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142984"/>
            <a:ext cx="8658228" cy="1143000"/>
          </a:xfrm>
        </p:spPr>
        <p:txBody>
          <a:bodyPr>
            <a:normAutofit fontScale="90000"/>
          </a:bodyPr>
          <a:lstStyle/>
          <a:p>
            <a:pPr marL="36576" indent="0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Место проведения: БПОУ УР «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Глазовский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технический колледж»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Целевая аудитория: студенты 1, 2 курсов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Глазовского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технического колледжа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2786050" y="2928934"/>
            <a:ext cx="5643602" cy="3286148"/>
          </a:xfrm>
        </p:spPr>
        <p:txBody>
          <a:bodyPr>
            <a:normAutofit fontScale="40000" lnSpcReduction="20000"/>
          </a:bodyPr>
          <a:lstStyle/>
          <a:p>
            <a:r>
              <a:rPr lang="ru-RU" sz="5100" dirty="0" smtClean="0">
                <a:latin typeface="Times New Roman" pitchFamily="18" charset="0"/>
                <a:cs typeface="Times New Roman" pitchFamily="18" charset="0"/>
              </a:rPr>
              <a:t>Охват участников 1080 человек.</a:t>
            </a:r>
            <a:br>
              <a:rPr lang="ru-RU" sz="5100" dirty="0" smtClean="0">
                <a:latin typeface="Times New Roman" pitchFamily="18" charset="0"/>
                <a:cs typeface="Times New Roman" pitchFamily="18" charset="0"/>
              </a:rPr>
            </a:br>
            <a:endParaRPr lang="ru-RU" sz="51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5100" dirty="0" smtClean="0">
                <a:latin typeface="Times New Roman" pitchFamily="18" charset="0"/>
                <a:cs typeface="Times New Roman" pitchFamily="18" charset="0"/>
              </a:rPr>
              <a:t>Мероприятие было проведено в октябре-ноябре 2023 года в рамках профилактических мероприятий по здоровому образу жизни.</a:t>
            </a:r>
          </a:p>
          <a:p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Социальное партнерство</a:t>
            </a:r>
          </a:p>
          <a:p>
            <a:pPr>
              <a:buNone/>
            </a:pP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             Управляющий совет колледжа - основной партнер проекта, принимающий активное участие в организации совместных мероприятий со студентами.</a:t>
            </a:r>
          </a:p>
          <a:p>
            <a:endParaRPr lang="ru-RU" sz="51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https://top-fon.com/uploads/posts/2023-01/1674765755_top-fon-com-p-krasivii-fon-dlya-prezentatsii-muzhskoi-13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357158" y="0"/>
            <a:ext cx="8358246" cy="683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Этапы проекта:</a:t>
            </a:r>
            <a:endParaRPr lang="ru-RU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Подготовительный этап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(11.09 – 30.09.2023)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Постановка целей и задач проекта, актуальности, выбор формы реализации проекта (11.09.2023)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Анонимное анкетирование студентов, интерпретация результатов (12.09 – 23.09.2023)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Распределение заданий среди волонтеров (25.09.2023)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Составление сметы расходов (27.09 – 30.09.2023)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Основной этап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(02.10 – 11.11.2023)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Оформление информационного плаката «Одна жизнь и один шанс» (02.10 – 07.10.2023)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Подготовка буклетов «Правда о наркотиках» (09.10 – 21.10.2023)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Поиск информации для выступления агитбригады (22.10 – 28.10.2023)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Подготовка к выступлению и репетиции (30.10 – 04.11.2023)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 Показ выступления для студентов колледжа (06.11 – 11.11.2023)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Заключительный этап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(03.10 – 08.10.2023)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Проведение анкеты «Оценка эффективности проведённого мероприятия», интерпретация результатов (13.11.2023)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Выводы, рефлексия (14.11.2023)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Оформление проекта (15.11 – 19.11.2023)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Публикация статьи об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антинаркотическом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проекте в СМИ (20.11.2023)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Выездные выступления агитбригады по школам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ССУЗам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(до мая 2024)</a:t>
            </a:r>
          </a:p>
          <a:p>
            <a:r>
              <a:rPr lang="ru-RU" b="1" dirty="0" smtClean="0"/>
              <a:t>	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https://top-fon.com/uploads/posts/2023-01/1674765755_top-fon-com-p-krasivii-fon-dlya-prezentatsii-muzhskoi-13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357158" y="142852"/>
            <a:ext cx="83582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	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42844" y="214290"/>
            <a:ext cx="8858312" cy="6294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Анкета «Определение отношения подростков к проблемам употребления ПАВ»</a:t>
            </a:r>
          </a:p>
          <a:p>
            <a:endParaRPr lang="ru-RU" sz="1400" dirty="0" smtClean="0"/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Анкета проводится в начале проекта со студентами 1,2 курсов с целью определения их отношения к проблеме употребления ПАВ.</a:t>
            </a: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1. Знаете ли вы, что такое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психооактивные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вещества? 1) да; 2) нет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 Как вы относитесь к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психоактивным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веществам? 1) положительно; 2) отрицательно; 3) нейтрально.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3. Как вы думаете, есть ли в нашем городе наркоманы? 1) да; 2) нет; 3) не знаю.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3. Как вы думаете, люди какого возраста принимают наркотики? 1) школьники; 2) студенты; 3) другие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4. Какие суждения человека могут привести к наркотикам? 1) в жизни всё надо попробовать...; 2) один раз не страшно; 3) я буду себя контролировать и держать в руках; 4) а мне по «барабану»; 5) друг сказал, что он колется, и все «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Окей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»; 6) чем я хуже других, не хочу быть «белой вороной»; 7) когда я почувствую, что начинается зависимость - брошу; 8) от этого вещества зависимости не бывает.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5. Какие могут быть причины? 1) семейные; 2) школьные; 3) молодёжные.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6. Какие люди легко поддаются наркотикам? 1) не имеющие цели в жизни; 2) «уличные»; 3) избалованные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7. Каковы основные причины, почему вы бы никогда не стали употреблять наркотики?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1) Я не хочу закончить жизнь рано в страшных муках.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2) Моё здоровье не такое крепкое, чтобы выдержать приём таких веществ.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3) Мне жалко тратить свои деньги на это и отправлять их в чужой карман.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4) Я в будущем хочу стать отцом/ матерью.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5) Я не хочу становиться импотентом.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6) Я не хочу оказаться в тюрьме или в закрытом медицинском учреждении.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7) Я человек независимый, умеющий выбирать и отказываться.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8) Я не желаю зависеть ни от наркотика, ни от его распространителя.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9) Я хочу иметь работу и зарабатывать деньги.</a:t>
            </a: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Результаты анкетирования помогают определить уровень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знаний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студентов о ПАВ.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https://top-fon.com/uploads/posts/2023-01/1674765755_top-fon-com-p-krasivii-fon-dlya-prezentatsii-muzhskoi-13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357158" y="142852"/>
            <a:ext cx="83582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	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7158" y="285729"/>
            <a:ext cx="8572560" cy="670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Роли волонтеров во время реализации проекта: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Генератор идей: Баженова Дарья (функция: создание новых предложений)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Мотиватор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Пермяков Александр (функция: помощь в разработке плана действий для достижения поставленных целей)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Фотограф: Косолапова Анастасия (функция: создании качественных и эффектных снимков во время мероприятия)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Видеомонтажер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Семушин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Роман (функция: создание и монтаж видеороликов антинаркотической направленности)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Звукооператор: Невоструева Дарья (функция: контроль за качественным звуком аудио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видеофайлов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Медиатор: Емельянова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Карина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(функция: помощь</a:t>
            </a:r>
            <a:r>
              <a:rPr lang="ru-RU" dirty="0" smtClean="0"/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конфликтующим сторонам найти оптимальное решение конфликта)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Гример: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Касимова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Алсу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(функция: наложение грима, который меняет внешность актера)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Исполнители: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Кутявин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Глеб, Мышкин Стас, Тимофеева Александра,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Ашихмина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Ксения, Дорофеев Алексей, Вологжанин Иван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8" name="Picture 7" descr="C:\Users\User\Desktop\50vrP7JkmQ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4636208"/>
            <a:ext cx="3673457" cy="1949391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Смета расходов для реализации </a:t>
            </a:r>
            <a:b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антинаркотического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проекта «Одна жизнь и один шанс»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857488" y="1428736"/>
          <a:ext cx="6096000" cy="4342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Мероприятия, наименование затрат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Финансовые затраты (руб.)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5143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Канцелярские товары</a:t>
                      </a:r>
                    </a:p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3000</a:t>
                      </a:r>
                    </a:p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866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Печать брошюр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Декорации для оформления зала, грим для актеров</a:t>
                      </a:r>
                    </a:p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2000</a:t>
                      </a:r>
                    </a:p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Наградные материалы: грамоты, благодарственные письма, браслеты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10 000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Итого: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17 000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Ссылки на источники информации о ценах.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785794"/>
            <a:ext cx="8229600" cy="4525963"/>
          </a:xfrm>
        </p:spPr>
        <p:txBody>
          <a:bodyPr>
            <a:norm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Магазин «ГНЕЗДО» пл.Свободы, 6А,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тел. 8(950) 171-54-60 (цветная печать А4 – 20 руб.)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https://drugfree.ru/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брошюра-правда-о-наркотиках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smtClean="0"/>
              <a:t> 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(500 брошюр в коробке бесплатно + платная доставка)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ttps://sun9-72.userapi.com/impg/S-v103QvkytOe0gLeup-Kvas0TV0wZMqCuQZhg/4uZQQCElScU.jpg?size=810x1080&amp;quality=95&amp;sign=5143db233a67f97b23ee599ad04e8b21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468084" y="747098"/>
            <a:ext cx="1518059" cy="2024079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28596" y="3643314"/>
            <a:ext cx="835824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b="1" dirty="0" smtClean="0"/>
              <a:t> 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Никнейм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| Флаги. Футболки. Толстовки. Сувениры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https://vk.com/nik18ru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Силиконовый браслет с нанесением в 1 цвет при тираже 80 шт.-110руб./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 тираже 100шт-70руб./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шт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8992" y="4929198"/>
            <a:ext cx="3000396" cy="159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334125" y="4643446"/>
            <a:ext cx="28098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500826" y="2643182"/>
            <a:ext cx="1853868" cy="1346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2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4" descr="https://sun9-16.userapi.com/impg/13e90-ohzpW-NwTFN2RmNfEuNY2kneovq64LzA/XCm_BTtUkkg.jpg?size=810x1080&amp;quality=95&amp;sign=3b79077c93fd0cbde44dcda26f2e2bd6&amp;type=album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3000372"/>
            <a:ext cx="2703719" cy="3599687"/>
          </a:xfrm>
          <a:prstGeom prst="rect">
            <a:avLst/>
          </a:prstGeom>
          <a:noFill/>
        </p:spPr>
      </p:pic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45" y="2882576"/>
            <a:ext cx="4429155" cy="377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 descr="https://sun9-79.userapi.com/impg/b89RAdm6MzmZmBL4AF_34tEetYhEu5KKhiYZOQ/eTJvmUH4xrQ.jpg?size=1280x905&amp;quality=96&amp;sign=1f4fea7e717cf79e27414e35008e4f7f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86446" y="428604"/>
            <a:ext cx="3028557" cy="2141285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57158" y="285728"/>
            <a:ext cx="52713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Подготовка буклетов и брошюры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28794" y="1000108"/>
            <a:ext cx="3500430" cy="2625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4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71480"/>
            <a:ext cx="8229600" cy="428628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План проведения мероприятия: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34" y="928670"/>
            <a:ext cx="807249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Организационный момент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5 мин.</a:t>
            </a:r>
          </a:p>
          <a:p>
            <a:pPr marL="342900" indent="-34290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Раздача брошюрок «Правда о наркотиках».</a:t>
            </a:r>
          </a:p>
          <a:p>
            <a:pPr marL="342900" indent="-34290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Вступительное слово ведущих.</a:t>
            </a:r>
          </a:p>
          <a:p>
            <a:pPr marL="342900" indent="-342900"/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Основная часть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25 мин.</a:t>
            </a:r>
          </a:p>
          <a:p>
            <a:pPr marL="342900" indent="-34290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Чтение стихов.</a:t>
            </a:r>
          </a:p>
          <a:p>
            <a:pPr marL="342900" indent="-34290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Сценка «Родители и дети».</a:t>
            </a:r>
          </a:p>
          <a:p>
            <a:pPr marL="342900" indent="-34290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Сценка «Двор».</a:t>
            </a:r>
          </a:p>
          <a:p>
            <a:pPr marL="342900" indent="-34290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Просмотр социального ролика «Впереди целая жизнь».</a:t>
            </a:r>
          </a:p>
          <a:p>
            <a:pPr marL="342900" indent="-34290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Сценка «Эмбрионы».</a:t>
            </a:r>
          </a:p>
          <a:p>
            <a:pPr marL="342900" indent="-34290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Просмотр презентации с фотографиями детей наркоманов.</a:t>
            </a:r>
          </a:p>
          <a:p>
            <a:pPr marL="342900" indent="-34290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Просмотр видеоролика «ЗОЖ».</a:t>
            </a:r>
          </a:p>
          <a:p>
            <a:pPr marL="342900" indent="-342900"/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Заключительный момент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 10  мин.</a:t>
            </a:r>
          </a:p>
          <a:p>
            <a:pPr marL="342900" indent="-34290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Создание «дерева жизни» (приклеивание листочков-ладошек  с высказываниями своего отношения к проблеме наркомании)</a:t>
            </a:r>
          </a:p>
          <a:p>
            <a:pPr marL="342900" indent="-34290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Поведение итогов.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Продолжительность: 40 мин.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704" name="Picture 8" descr="C:\Users\User\Desktop\J5IoE2_OS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214290"/>
            <a:ext cx="2039411" cy="2428892"/>
          </a:xfrm>
          <a:prstGeom prst="rect">
            <a:avLst/>
          </a:prstGeom>
          <a:noFill/>
        </p:spPr>
      </p:pic>
      <p:pic>
        <p:nvPicPr>
          <p:cNvPr id="29708" name="Picture 12" descr="https://sun9-50.userapi.com/impg/HjUF_Xy1tPh0ja-GgklBX5PpIsJmObQuZfOPfA/iYCXbH2tUss.jpg?size=810x1080&amp;quality=96&amp;sign=87ddc9a9df627fb270f57dc9984ffc60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3571876"/>
            <a:ext cx="2143140" cy="2857520"/>
          </a:xfrm>
          <a:prstGeom prst="rect">
            <a:avLst/>
          </a:prstGeom>
          <a:noFill/>
        </p:spPr>
      </p:pic>
      <p:pic>
        <p:nvPicPr>
          <p:cNvPr id="29710" name="Picture 14" descr="https://sun3-2.userapi.com/impg/lyiFO6EKjCMUDF6_AxI0-kzlrcS2KL-CSECqpw/4O0hPR4jujc.jpg?size=810x1080&amp;quality=95&amp;sign=d1dba4ed5cc4b7ecd699487235db7992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285728"/>
            <a:ext cx="2058971" cy="2745295"/>
          </a:xfrm>
          <a:prstGeom prst="rect">
            <a:avLst/>
          </a:prstGeom>
          <a:noFill/>
        </p:spPr>
      </p:pic>
      <p:pic>
        <p:nvPicPr>
          <p:cNvPr id="8" name="Picture 20" descr="https://sun9-37.userapi.com/impg/vKNBnW8GT-wzSoiMKO-tlfd7MYkH7CeOFkgmtA/S4BZd_4NzLg.jpg?size=1280x963&amp;quality=95&amp;sign=2a511fe4f85db0d51fc4c4000c222e51&amp;type=album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9058" y="1214422"/>
            <a:ext cx="2571768" cy="1934853"/>
          </a:xfrm>
          <a:prstGeom prst="rect">
            <a:avLst/>
          </a:prstGeom>
          <a:noFill/>
        </p:spPr>
      </p:pic>
      <p:pic>
        <p:nvPicPr>
          <p:cNvPr id="9" name="Picture 22" descr="https://sun9-22.userapi.com/impg/TvXiebAw2kYTBbjPFac-Q0zOuiE40T9V2Kal7A/BWOWYlkqdxw.jpg?size=1280x960&amp;quality=95&amp;sign=5afa0a5600abcaaf89e331c74f6d9468&amp;type=albu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86512" y="428604"/>
            <a:ext cx="2571800" cy="1928850"/>
          </a:xfrm>
          <a:prstGeom prst="rect">
            <a:avLst/>
          </a:prstGeom>
          <a:noFill/>
        </p:spPr>
      </p:pic>
      <p:pic>
        <p:nvPicPr>
          <p:cNvPr id="10" name="Picture 16" descr="https://sun9-49.userapi.com/impg/jI5nDegAoguiL2brIUKam3RC7PT4AQ8C0-crsg/Sb16UXuzDTo.jpg?size=1280x963&amp;quality=95&amp;sign=3e973b63d636d74633954d8485d432d3&amp;type=album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29322" y="4071942"/>
            <a:ext cx="2951584" cy="2220606"/>
          </a:xfrm>
          <a:prstGeom prst="rect">
            <a:avLst/>
          </a:prstGeom>
          <a:noFill/>
        </p:spPr>
      </p:pic>
      <p:pic>
        <p:nvPicPr>
          <p:cNvPr id="11" name="Picture 18" descr="https://sun9-55.userapi.com/impg/rz0xr7sY8Wrz4oxPwXViJ3wP0fWqGe2c0_k2TQ/xdSDtXDOVwg.jpg?size=1280x960&amp;quality=95&amp;sign=cc99e05660eaed46aef17bc2fa6f0b49&amp;type=album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786050" y="3429000"/>
            <a:ext cx="2928958" cy="21967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 descr="https://sun9-44.userapi.com/impg/AzEPHtIHxtUjlC38dsKWEKDkbm_gvk14ePYD9w/Na6_FyY6QRM.jpg?size=810x1080&amp;quality=95&amp;sign=2b14a3c7a22cbef0350fc86249a61769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14290"/>
            <a:ext cx="2398301" cy="3197735"/>
          </a:xfrm>
          <a:prstGeom prst="rect">
            <a:avLst/>
          </a:prstGeom>
          <a:noFill/>
        </p:spPr>
      </p:pic>
      <p:pic>
        <p:nvPicPr>
          <p:cNvPr id="30724" name="Picture 4" descr="https://sun9-74.userapi.com/impg/o3NT2IazT_fiCClgaJxv_jNeJzCf3xSqzYUpIA/OLDzDIolv98.jpg?size=1280x960&amp;quality=95&amp;sign=113f13816bdc77533a73ff91bcbd33fe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643314"/>
            <a:ext cx="3929058" cy="2946794"/>
          </a:xfrm>
          <a:prstGeom prst="rect">
            <a:avLst/>
          </a:prstGeom>
          <a:noFill/>
        </p:spPr>
      </p:pic>
      <p:pic>
        <p:nvPicPr>
          <p:cNvPr id="30726" name="Picture 6" descr="https://sun9-32.userapi.com/impg/T7VIWwcFAV8jdWZMP8ltjNkbdOMViQmXEkxfVA/FzOjk9Q1x94.jpg?size=1280x960&amp;quality=95&amp;sign=54f15361d66bd7a081f8fc95a6991611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3929066"/>
            <a:ext cx="3429024" cy="2571768"/>
          </a:xfrm>
          <a:prstGeom prst="rect">
            <a:avLst/>
          </a:prstGeom>
          <a:noFill/>
        </p:spPr>
      </p:pic>
      <p:pic>
        <p:nvPicPr>
          <p:cNvPr id="30730" name="Picture 10" descr="https://sun9-17.userapi.com/impg/4Yjxmqf7dEYb7MRSSxiTuNtdB0LXOHDJxfqCQQ/cCvrZ_DrFUQ.jpg?size=810x1080&amp;quality=95&amp;sign=549420200d673eb80f1388169e4a1d51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72264" y="357166"/>
            <a:ext cx="2089562" cy="2786082"/>
          </a:xfrm>
          <a:prstGeom prst="rect">
            <a:avLst/>
          </a:prstGeom>
          <a:noFill/>
        </p:spPr>
      </p:pic>
      <p:pic>
        <p:nvPicPr>
          <p:cNvPr id="30732" name="Picture 12" descr="https://sun9-65.userapi.com/impg/zun8lcPYd9sLnfPDI5CA4IHPe7TRNR5aMma3xw/XmUcOqad8eA.jpg?size=1280x960&amp;quality=95&amp;sign=12250f229e927865ad3b8c5580a40cb9&amp;type=albu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7687" y="2674877"/>
            <a:ext cx="2571768" cy="1928826"/>
          </a:xfrm>
          <a:prstGeom prst="rect">
            <a:avLst/>
          </a:prstGeom>
          <a:noFill/>
        </p:spPr>
      </p:pic>
      <p:pic>
        <p:nvPicPr>
          <p:cNvPr id="30734" name="Picture 14" descr="https://sun9-15.userapi.com/impg/vECsJaVlfxfkwmO_eu4BbnexMLPGFGSafOAjPw/410PWa6wGGg.jpg?size=1280x960&amp;quality=95&amp;sign=e6598300023b76bb48e75249e7392201&amp;type=album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28926" y="285728"/>
            <a:ext cx="3143272" cy="2357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428596" y="214290"/>
            <a:ext cx="8001056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Анкета «Оценка эффективности проведённого мероприятия»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Данное анкетирование проводится со студентами колледжа и волонтерами с целью выявления значимости и эффективности реализованного проекта.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Соответствует ли содержание мероприятия его целям, задачам и ожидаемым результатам?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Каков уровень организации мероприятия?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Какие моменты мероприятия понравились? Почему?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Какие моменты мероприятия не понравились? Почему?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 Самый сильный момент мероприятия...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6. Самый слабый момент мероприятия...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7. В следующий раз при реализации подобного проекта хотелось бы….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3714752"/>
            <a:ext cx="3427405" cy="1022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4" y="5786454"/>
            <a:ext cx="4070347" cy="890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8" y="4857760"/>
            <a:ext cx="3498843" cy="84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3643314"/>
            <a:ext cx="4713289" cy="1281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20" y="5072074"/>
            <a:ext cx="3438498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357166"/>
            <a:ext cx="3862393" cy="4951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86050" y="5286388"/>
            <a:ext cx="3714776" cy="1273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8016" y="3500438"/>
            <a:ext cx="2050685" cy="2905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0"/>
            <a:ext cx="7429552" cy="4525963"/>
          </a:xfrm>
        </p:spPr>
        <p:txBody>
          <a:bodyPr>
            <a:normAutofit fontScale="77500" lnSpcReduction="20000"/>
          </a:bodyPr>
          <a:lstStyle/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 smtClean="0"/>
              <a:t>   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Результаты проекта:</a:t>
            </a:r>
          </a:p>
          <a:p>
            <a:pPr>
              <a:buNone/>
            </a:pPr>
            <a:endParaRPr lang="ru-RU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увеличено число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благополучателей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проекта и целевой аудитории;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выработана у подростков положительная мотивация к здоровому образу жизни;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увеличено число волонтеров, вовлеченных в деятельность волонтерского отряда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антинаркотического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проекта.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реализован проект, направленный на пропаганду здорового образа жизни среди обучающихся других учебных заведений.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848</TotalTime>
  <Words>1327</Words>
  <PresentationFormat>Экран (4:3)</PresentationFormat>
  <Paragraphs>153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БПОУ УР «Глазовский технический колледж»         </vt:lpstr>
      <vt:lpstr>Слайд 2</vt:lpstr>
      <vt:lpstr>«Все победы начинаются с победы над самим собой»                                        Л.Леонов</vt:lpstr>
      <vt:lpstr>Слайд 4</vt:lpstr>
      <vt:lpstr>Слайд 5</vt:lpstr>
      <vt:lpstr>Место проведения: БПОУ УР «Глазовский технический колледж»  Целевая аудитория: студенты 1, 2 курсов Глазовского технического колледжа </vt:lpstr>
      <vt:lpstr>Слайд 7</vt:lpstr>
      <vt:lpstr>Слайд 8</vt:lpstr>
      <vt:lpstr>Слайд 9</vt:lpstr>
      <vt:lpstr>Смета расходов для реализации  антинаркотического проекта «Одна жизнь и один шанс»</vt:lpstr>
      <vt:lpstr>Ссылки на источники информации о ценах.</vt:lpstr>
      <vt:lpstr>Слайд 12</vt:lpstr>
      <vt:lpstr> План проведения мероприятия: 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БПОУ УР «Глазовский технический колледж»     Волонтерский отряд «По зову сердца» </dc:title>
  <dc:creator>Яна</dc:creator>
  <cp:lastModifiedBy>User</cp:lastModifiedBy>
  <cp:revision>92</cp:revision>
  <dcterms:created xsi:type="dcterms:W3CDTF">2023-11-12T18:23:44Z</dcterms:created>
  <dcterms:modified xsi:type="dcterms:W3CDTF">2023-12-12T18:45:17Z</dcterms:modified>
</cp:coreProperties>
</file>