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79" r:id="rId5"/>
    <p:sldId id="260" r:id="rId6"/>
    <p:sldId id="278" r:id="rId7"/>
    <p:sldId id="261" r:id="rId8"/>
    <p:sldId id="262" r:id="rId9"/>
    <p:sldId id="280" r:id="rId10"/>
    <p:sldId id="281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6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DF79CF6-CE58-4ED7-AE1C-28451C63969D}">
          <p14:sldIdLst>
            <p14:sldId id="256"/>
            <p14:sldId id="257"/>
            <p14:sldId id="259"/>
            <p14:sldId id="279"/>
            <p14:sldId id="260"/>
            <p14:sldId id="278"/>
          </p14:sldIdLst>
        </p14:section>
        <p14:section name="Раздел без заголовка" id="{69DFE4E2-4259-43E6-AEA0-A01378090A94}">
          <p14:sldIdLst>
            <p14:sldId id="261"/>
            <p14:sldId id="262"/>
            <p14:sldId id="280"/>
            <p14:sldId id="281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9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-360608"/>
            <a:ext cx="7772400" cy="494173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b="1" i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b="1" i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Презентация 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Мастер –класс 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Изготовление куклы Юганских Хантов.</a:t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7448872" cy="2664495"/>
          </a:xfrm>
        </p:spPr>
        <p:txBody>
          <a:bodyPr>
            <a:normAutofit/>
          </a:bodyPr>
          <a:lstStyle/>
          <a:p>
            <a:pPr algn="r"/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r"/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pPr algn="r"/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Подготовил воспитатель:</a:t>
            </a:r>
          </a:p>
          <a:p>
            <a:pPr algn="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Трушина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О.Н</a:t>
            </a:r>
          </a:p>
          <a:p>
            <a:pPr algn="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МБДОУ № 74 </a:t>
            </a:r>
            <a:r>
              <a:rPr lang="ru-RU" sz="2400" smtClean="0">
                <a:solidFill>
                  <a:schemeClr val="tx2">
                    <a:lumMod val="50000"/>
                  </a:schemeClr>
                </a:solidFill>
              </a:rPr>
              <a:t>«Филиппок»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12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66670"/>
            <a:ext cx="4248471" cy="551608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592428"/>
            <a:ext cx="3682751" cy="5502233"/>
          </a:xfrm>
        </p:spPr>
        <p:txBody>
          <a:bodyPr>
            <a:noAutofit/>
          </a:bodyPr>
          <a:lstStyle/>
          <a:p>
            <a:pPr algn="l"/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Проживая на многонациональной Северной Земле, где коренными народами являются ханты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и манси, мы должны знать и уважать культуру этого народа, сохранять их традиции. А сохранять традиции можно, если приобщать ребёнка с раннего возраста к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  <a:ea typeface="Calibri"/>
                <a:cs typeface="Times New Roman"/>
              </a:rPr>
              <a:t>ценностям духовной культуры, выбрать нужные ориентиры для его воспитания. С помощью куклы мы надеемся обратить внимание жителей на воспитание подрастающего поколения. 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88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8" y="3429000"/>
            <a:ext cx="7408862" cy="316835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3032"/>
            <a:ext cx="8229600" cy="3541992"/>
          </a:xfrm>
        </p:spPr>
        <p:txBody>
          <a:bodyPr>
            <a:noAutofit/>
          </a:bodyPr>
          <a:lstStyle/>
          <a:p>
            <a:r>
              <a:rPr lang="ru-RU" sz="1800" b="1" i="1" dirty="0" err="1">
                <a:solidFill>
                  <a:schemeClr val="tx2">
                    <a:lumMod val="75000"/>
                  </a:schemeClr>
                </a:solidFill>
                <a:cs typeface="Aharoni" panose="02010803020104030203" pitchFamily="2" charset="-79"/>
              </a:rPr>
              <a:t>Дав</a:t>
            </a:r>
            <a:r>
              <a:rPr lang="ru-RU" sz="1800" b="1" i="1" dirty="0" err="1">
                <a:solidFill>
                  <a:schemeClr val="tx2">
                    <a:lumMod val="75000"/>
                  </a:schemeClr>
                </a:solidFill>
              </a:rPr>
              <a:t>ным</a:t>
            </a:r>
            <a:r>
              <a:rPr lang="ru-RU" sz="1800" b="1" i="1" dirty="0">
                <a:solidFill>
                  <a:schemeClr val="tx2">
                    <a:lumMod val="75000"/>
                  </a:schemeClr>
                </a:solidFill>
              </a:rPr>
              <a:t> – давно взрослые решили, что у детей тоже должна быть кукла, но для игры. Она должна выглядеть так же, как и сами люди, но у неё не должно быть лица. Создание кукол и кукольного хозяйства контролируется старшими родственницами. Нельзя повторять образ чужих кукол, нельзя создавать персонажи, копирующие конкретных живых людей. Кукла не должна содержать личностных характеристик какого-либо человека во избежание принятия его души. В традиционной жизни ханты рано приобщали детей к изготовлению народной игрушки. Этот вид декоративно-прикладного искусства </a:t>
            </a: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. Мотивы разнообразны</a:t>
            </a:r>
            <a:r>
              <a:rPr lang="ru-RU" sz="1800" b="1" i="1" dirty="0">
                <a:solidFill>
                  <a:schemeClr val="tx2">
                    <a:lumMod val="75000"/>
                  </a:schemeClr>
                </a:solidFill>
              </a:rPr>
              <a:t>, а пропорции четко соблюдены. Цветовая гамма узоров, орнаментация соответствует декору народной аппликации </a:t>
            </a: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</a:rPr>
              <a:t> народов Ханты.</a:t>
            </a:r>
            <a:endParaRPr lang="ru-RU" sz="18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1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Для изготовления куклы в национальном костюме , воспользуемся методическим  пособием  «Моя Югра» 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1056"/>
            <a:ext cx="4114800" cy="500629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39" y="1591056"/>
            <a:ext cx="3754761" cy="5006296"/>
          </a:xfrm>
        </p:spPr>
      </p:pic>
    </p:spTree>
    <p:extLst>
      <p:ext uri="{BB962C8B-B14F-4D97-AF65-F5344CB8AC3E}">
        <p14:creationId xmlns:p14="http://schemas.microsoft.com/office/powerpoint/2010/main" val="4192820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160240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В каждом регионе ханты наряжали куклу по своему.</a:t>
            </a:r>
            <a:b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Использовали свои орнаменты, и материалы</a:t>
            </a:r>
            <a:r>
              <a:rPr lang="ru-RU" sz="3200" b="1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(ткань , бисер, мех  </a:t>
            </a:r>
            <a:r>
              <a:rPr lang="ru-RU" sz="3200" b="1" i="1" dirty="0" err="1" smtClean="0">
                <a:solidFill>
                  <a:schemeClr val="tx2">
                    <a:lumMod val="75000"/>
                  </a:schemeClr>
                </a:solidFill>
              </a:rPr>
              <a:t>и.т.д</a:t>
            </a: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) для изготовления кукол.</a:t>
            </a:r>
            <a:endParaRPr lang="ru-RU" sz="32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74938"/>
            <a:ext cx="5112568" cy="4066430"/>
          </a:xfrm>
        </p:spPr>
      </p:pic>
    </p:spTree>
    <p:extLst>
      <p:ext uri="{BB962C8B-B14F-4D97-AF65-F5344CB8AC3E}">
        <p14:creationId xmlns:p14="http://schemas.microsoft.com/office/powerpoint/2010/main" val="75452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Показать и рассказать  какая одежда у народов Ханты, Манси и Ненцы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Что у них отличается одежда, по пошиву, и </a:t>
            </a:r>
            <a:r>
              <a:rPr lang="ru-RU" sz="2800" b="1" dirty="0" err="1" smtClean="0">
                <a:solidFill>
                  <a:schemeClr val="tx2">
                    <a:lumMod val="50000"/>
                  </a:schemeClr>
                </a:solidFill>
              </a:rPr>
              <a:t>т.д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603" y="1769983"/>
            <a:ext cx="4534313" cy="41764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73094" y="1733977"/>
            <a:ext cx="4534313" cy="4248471"/>
          </a:xfrm>
        </p:spPr>
      </p:pic>
    </p:spTree>
    <p:extLst>
      <p:ext uri="{BB962C8B-B14F-4D97-AF65-F5344CB8AC3E}">
        <p14:creationId xmlns:p14="http://schemas.microsoft.com/office/powerpoint/2010/main" val="1432479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09859"/>
            <a:ext cx="7191257" cy="491548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Куклы изготовленные своими руками.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17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338328"/>
            <a:ext cx="8229600" cy="6403039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 flipV="1">
            <a:off x="7452320" y="6126163"/>
            <a:ext cx="1234480" cy="255165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253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В этом пособие предоставлены, также мастер классы по изготовлению кукол из бумаги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4824"/>
            <a:ext cx="3898775" cy="468052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5992" y="2168860"/>
            <a:ext cx="4680520" cy="4032447"/>
          </a:xfrm>
        </p:spPr>
      </p:pic>
    </p:spTree>
    <p:extLst>
      <p:ext uri="{BB962C8B-B14F-4D97-AF65-F5344CB8AC3E}">
        <p14:creationId xmlns:p14="http://schemas.microsoft.com/office/powerpoint/2010/main" val="3112847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276872"/>
            <a:ext cx="8229599" cy="3849291"/>
          </a:xfrm>
        </p:spPr>
        <p:txBody>
          <a:bodyPr>
            <a:noAutofit/>
          </a:bodyPr>
          <a:lstStyle/>
          <a:p>
            <a:r>
              <a:rPr lang="ru-RU" sz="1600" b="1" i="1" u="sng" dirty="0">
                <a:solidFill>
                  <a:schemeClr val="accent1">
                    <a:lumMod val="50000"/>
                  </a:schemeClr>
                </a:solidFill>
              </a:rPr>
              <a:t>Важенки и оленята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На площадке нарисовано несколько кругов. В каждом из них находится важенка и двое оленят. Волк сидит за сопкой (на другом конце площадки). На слова ведущего:</a:t>
            </a: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— </a:t>
            </a:r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Бродит в тундре важенка,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С нею 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— </a:t>
            </a:r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оленята,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Объясняет каждому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Все, что непонятно...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Топают по лужам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Оленята малые.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Терпеливо слушая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i="1" dirty="0">
                <a:solidFill>
                  <a:schemeClr val="accent1">
                    <a:lumMod val="50000"/>
                  </a:schemeClr>
                </a:solidFill>
              </a:rPr>
              <a:t>Наставленья мамины —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играющие оленята свободно бегают по тундре, наклоняются, едят траву, пьют воду. На слова «Волк идет!» оленята и важенки убегают в свои домики (круги). Пойманного олененка волк уводит с собой.</a:t>
            </a:r>
          </a:p>
          <a:p>
            <a:r>
              <a:rPr lang="ru-RU" sz="700" b="1" dirty="0"/>
              <a:t/>
            </a:r>
            <a:br>
              <a:rPr lang="ru-RU" sz="700" b="1" dirty="0"/>
            </a:br>
            <a:endParaRPr lang="ru-RU" sz="7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Перед тем как , будем изготовлять куклу поиграем в игру «Важенки и Оленята»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445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591056"/>
            <a:ext cx="5256584" cy="49342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Подготовка к изготовлению куклы народов Ханты :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два кусочка ткани, нитки , игла, ножницы, мех, бисер.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4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72816"/>
            <a:ext cx="5112568" cy="46805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Из белой ткани делаем валик, закручиваем в улитку и сшиваем.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3058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91056"/>
            <a:ext cx="5112568" cy="48622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Заготовка головы для  куклы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6829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Изготавливаем шубку, плотную ткань сворачивая конвертиком, склеиваем лишнее отрезаем.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0808"/>
            <a:ext cx="4157017" cy="442535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1700808"/>
            <a:ext cx="3826768" cy="4425355"/>
          </a:xfrm>
        </p:spPr>
      </p:pic>
    </p:spTree>
    <p:extLst>
      <p:ext uri="{BB962C8B-B14F-4D97-AF65-F5344CB8AC3E}">
        <p14:creationId xmlns:p14="http://schemas.microsoft.com/office/powerpoint/2010/main" val="279792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 нижней части шубы, приклеиваем мех.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2816"/>
            <a:ext cx="4330824" cy="446449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1772816"/>
            <a:ext cx="3754760" cy="4464495"/>
          </a:xfrm>
        </p:spPr>
      </p:pic>
    </p:spTree>
    <p:extLst>
      <p:ext uri="{BB962C8B-B14F-4D97-AF65-F5344CB8AC3E}">
        <p14:creationId xmlns:p14="http://schemas.microsoft.com/office/powerpoint/2010/main" val="56172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Приклеиваем мех к заготовке головы.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1565076"/>
            <a:ext cx="4104456" cy="456108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378" y="1565076"/>
            <a:ext cx="3970783" cy="4561087"/>
          </a:xfrm>
        </p:spPr>
      </p:pic>
    </p:spTree>
    <p:extLst>
      <p:ext uri="{BB962C8B-B14F-4D97-AF65-F5344CB8AC3E}">
        <p14:creationId xmlns:p14="http://schemas.microsoft.com/office/powerpoint/2010/main" val="24265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Вырезаем рукава, приклеиваем к шубе.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1056"/>
            <a:ext cx="4042793" cy="453510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91056"/>
            <a:ext cx="4248471" cy="4535107"/>
          </a:xfrm>
        </p:spPr>
      </p:pic>
    </p:spTree>
    <p:extLst>
      <p:ext uri="{BB962C8B-B14F-4D97-AF65-F5344CB8AC3E}">
        <p14:creationId xmlns:p14="http://schemas.microsoft.com/office/powerpoint/2010/main" val="132763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5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96752"/>
            <a:ext cx="5904656" cy="55137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 Соединяем все детали, украшаем бисером.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5431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7344816" cy="525658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ПРАКТИЧЕСКАЯ ЧАСТЬ</a:t>
            </a:r>
            <a:endParaRPr lang="ru-RU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06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1056"/>
            <a:ext cx="4258815" cy="453510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1591056"/>
            <a:ext cx="3888432" cy="4535107"/>
          </a:xfrm>
        </p:spPr>
      </p:pic>
    </p:spTree>
    <p:extLst>
      <p:ext uri="{BB962C8B-B14F-4D97-AF65-F5344CB8AC3E}">
        <p14:creationId xmlns:p14="http://schemas.microsoft.com/office/powerpoint/2010/main" val="360570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1056"/>
            <a:ext cx="4546849" cy="453510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559373"/>
            <a:ext cx="3710881" cy="4566790"/>
          </a:xfrm>
        </p:spPr>
      </p:pic>
    </p:spTree>
    <p:extLst>
      <p:ext uri="{BB962C8B-B14F-4D97-AF65-F5344CB8AC3E}">
        <p14:creationId xmlns:p14="http://schemas.microsoft.com/office/powerpoint/2010/main" val="84713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1056"/>
            <a:ext cx="4114799" cy="453510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1591056"/>
            <a:ext cx="3826768" cy="4535107"/>
          </a:xfrm>
        </p:spPr>
      </p:pic>
    </p:spTree>
    <p:extLst>
      <p:ext uri="{BB962C8B-B14F-4D97-AF65-F5344CB8AC3E}">
        <p14:creationId xmlns:p14="http://schemas.microsoft.com/office/powerpoint/2010/main" val="44360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Заключительный результат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91056"/>
            <a:ext cx="3628529" cy="453510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591057"/>
            <a:ext cx="4896544" cy="4535106"/>
          </a:xfrm>
        </p:spPr>
      </p:pic>
    </p:spTree>
    <p:extLst>
      <p:ext uri="{BB962C8B-B14F-4D97-AF65-F5344CB8AC3E}">
        <p14:creationId xmlns:p14="http://schemas.microsoft.com/office/powerpoint/2010/main" val="271060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564904"/>
            <a:ext cx="6624736" cy="381642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10552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Спасибо за внимание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Было использовано учебное наглядное пособие «Моя </a:t>
            </a:r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</a:rPr>
              <a:t>Ю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гра»</a:t>
            </a:r>
            <a:b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Край, в котором я живу.</a:t>
            </a:r>
            <a:b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  <a:t>Знаю, умею, Учусь.</a:t>
            </a:r>
            <a:br>
              <a:rPr lang="ru-RU" sz="2400" b="1" i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24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1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333</TotalTime>
  <Words>522</Words>
  <Application>Microsoft Office PowerPoint</Application>
  <PresentationFormat>Экран (4:3)</PresentationFormat>
  <Paragraphs>38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Aharoni</vt:lpstr>
      <vt:lpstr>Calibri</vt:lpstr>
      <vt:lpstr>Candara</vt:lpstr>
      <vt:lpstr>Symbol</vt:lpstr>
      <vt:lpstr>Times New Roman</vt:lpstr>
      <vt:lpstr>Волна</vt:lpstr>
      <vt:lpstr>    Презентация  Мастер –класс  Изготовление куклы Юганских Хантов.   </vt:lpstr>
      <vt:lpstr>Проживая на многонациональной Северной Земле, где коренными народами являются ханты и манси, мы должны знать и уважать культуру этого народа, сохранять их традиции. А сохранять традиции можно, если приобщать ребёнка с раннего возраста к ценностям духовной культуры, выбрать нужные ориентиры для его воспитания. С помощью куклы мы надеемся обратить внимание жителей на воспитание подрастающего поколения. </vt:lpstr>
      <vt:lpstr>Давным – давно взрослые решили, что у детей тоже должна быть кукла, но для игры. Она должна выглядеть так же, как и сами люди, но у неё не должно быть лица. Создание кукол и кукольного хозяйства контролируется старшими родственницами. Нельзя повторять образ чужих кукол, нельзя создавать персонажи, копирующие конкретных живых людей. Кукла не должна содержать личностных характеристик какого-либо человека во избежание принятия его души. В традиционной жизни ханты рано приобщали детей к изготовлению народной игрушки. Этот вид декоративно-прикладного искусства . Мотивы разнообразны, а пропорции четко соблюдены. Цветовая гамма узоров, орнаментация соответствует декору народной аппликации  народов Ханты.</vt:lpstr>
      <vt:lpstr>Для изготовления куклы в национальном костюме , воспользуемся методическим  пособием  «Моя Югра» </vt:lpstr>
      <vt:lpstr>В каждом регионе ханты наряжали куклу по своему. Использовали свои орнаменты, и материалы (ткань , бисер, мех  и.т.д) для изготовления кукол.</vt:lpstr>
      <vt:lpstr>Показать и рассказать  какая одежда у народов Ханты, Манси и Ненцы.  Что у них отличается одежда, по пошиву, и т.д</vt:lpstr>
      <vt:lpstr>Куклы изготовленные своими руками.</vt:lpstr>
      <vt:lpstr>Презентация PowerPoint</vt:lpstr>
      <vt:lpstr>В этом пособие предоставлены, также мастер классы по изготовлению кукол из бумаги</vt:lpstr>
      <vt:lpstr>Перед тем как , будем изготовлять куклу поиграем в игру «Важенки и Оленята»</vt:lpstr>
      <vt:lpstr>Подготовка к изготовлению куклы народов Ханты : два кусочка ткани, нитки , игла, ножницы, мех, бисер.</vt:lpstr>
      <vt:lpstr>Из белой ткани делаем валик, закручиваем в улитку и сшиваем.</vt:lpstr>
      <vt:lpstr>Заготовка головы для  куклы</vt:lpstr>
      <vt:lpstr>Изготавливаем шубку, плотную ткань сворачивая конвертиком, склеиваем лишнее отрезаем.</vt:lpstr>
      <vt:lpstr>К нижней части шубы, приклеиваем мех.</vt:lpstr>
      <vt:lpstr>Приклеиваем мех к заготовке головы.</vt:lpstr>
      <vt:lpstr>Вырезаем рукава, приклеиваем к шубе.</vt:lpstr>
      <vt:lpstr> Соединяем все детали, украшаем бисером.</vt:lpstr>
      <vt:lpstr>ПРАКТИЧЕСКАЯ ЧАСТЬ</vt:lpstr>
      <vt:lpstr>Презентация PowerPoint</vt:lpstr>
      <vt:lpstr>Презентация PowerPoint</vt:lpstr>
      <vt:lpstr>Презентация PowerPoint</vt:lpstr>
      <vt:lpstr>Заключительный результат</vt:lpstr>
      <vt:lpstr>Спасибо за внимание. Было использовано учебное наглядное пособие «Моя Югра» Край, в котором я живу. Знаю, умею, Учусь.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Мастер –класс  Изготовление куклы Юганских Хантов.</dc:title>
  <dc:creator>Админ</dc:creator>
  <cp:lastModifiedBy>Пользователь Windows</cp:lastModifiedBy>
  <cp:revision>44</cp:revision>
  <dcterms:created xsi:type="dcterms:W3CDTF">2021-02-02T04:33:57Z</dcterms:created>
  <dcterms:modified xsi:type="dcterms:W3CDTF">2021-04-06T10:42:22Z</dcterms:modified>
</cp:coreProperties>
</file>