
<file path=[Content_Types].xml><?xml version="1.0" encoding="utf-8"?>
<Types xmlns="http://schemas.openxmlformats.org/package/2006/content-types">
  <Default Extension="mp3" ContentType="audio/mpeg"/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5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6" r:id="rId22"/>
    <p:sldId id="277" r:id="rId23"/>
    <p:sldId id="278" r:id="rId24"/>
    <p:sldId id="279" r:id="rId25"/>
    <p:sldId id="280" r:id="rId26"/>
    <p:sldId id="281" r:id="rId2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1" autoAdjust="0"/>
    <p:restoredTop sz="94660"/>
  </p:normalViewPr>
  <p:slideViewPr>
    <p:cSldViewPr snapToGrid="0">
      <p:cViewPr varScale="1">
        <p:scale>
          <a:sx n="87" d="100"/>
          <a:sy n="87" d="100"/>
        </p:scale>
        <p:origin x="10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8C089-143D-4A66-A55A-FC5F172C5C31}" type="datetimeFigureOut">
              <a:rPr lang="ru-RU" smtClean="0"/>
              <a:t>25.01.2024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D394A-D211-4175-A787-C9C1C153C3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2343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8C089-143D-4A66-A55A-FC5F172C5C31}" type="datetimeFigureOut">
              <a:rPr lang="ru-RU" smtClean="0"/>
              <a:t>25.01.2024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D394A-D211-4175-A787-C9C1C153C3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25084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8C089-143D-4A66-A55A-FC5F172C5C31}" type="datetimeFigureOut">
              <a:rPr lang="ru-RU" smtClean="0"/>
              <a:t>25.01.2024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D394A-D211-4175-A787-C9C1C153C3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88842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8C089-143D-4A66-A55A-FC5F172C5C31}" type="datetimeFigureOut">
              <a:rPr lang="ru-RU" smtClean="0"/>
              <a:t>25.01.2024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D394A-D211-4175-A787-C9C1C153C3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86730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8C089-143D-4A66-A55A-FC5F172C5C31}" type="datetimeFigureOut">
              <a:rPr lang="ru-RU" smtClean="0"/>
              <a:t>25.01.2024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D394A-D211-4175-A787-C9C1C153C3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84954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8C089-143D-4A66-A55A-FC5F172C5C31}" type="datetimeFigureOut">
              <a:rPr lang="ru-RU" smtClean="0"/>
              <a:t>25.01.2024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D394A-D211-4175-A787-C9C1C153C3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03248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8C089-143D-4A66-A55A-FC5F172C5C31}" type="datetimeFigureOut">
              <a:rPr lang="ru-RU" smtClean="0"/>
              <a:t>25.01.2024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D394A-D211-4175-A787-C9C1C153C3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37319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8C089-143D-4A66-A55A-FC5F172C5C31}" type="datetimeFigureOut">
              <a:rPr lang="ru-RU" smtClean="0"/>
              <a:t>25.01.2024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D394A-D211-4175-A787-C9C1C153C3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80714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8C089-143D-4A66-A55A-FC5F172C5C31}" type="datetimeFigureOut">
              <a:rPr lang="ru-RU" smtClean="0"/>
              <a:t>25.01.2024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D394A-D211-4175-A787-C9C1C153C3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07462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8C089-143D-4A66-A55A-FC5F172C5C31}" type="datetimeFigureOut">
              <a:rPr lang="ru-RU" smtClean="0"/>
              <a:t>25.01.2024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D394A-D211-4175-A787-C9C1C153C3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56614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8C089-143D-4A66-A55A-FC5F172C5C31}" type="datetimeFigureOut">
              <a:rPr lang="ru-RU" smtClean="0"/>
              <a:t>25.01.2024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D394A-D211-4175-A787-C9C1C153C3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04652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78C089-143D-4A66-A55A-FC5F172C5C31}" type="datetimeFigureOut">
              <a:rPr lang="ru-RU" smtClean="0"/>
              <a:t>25.01.2024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ED394A-D211-4175-A787-C9C1C153C3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8342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f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2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62" y="-413238"/>
            <a:ext cx="11262946" cy="8447210"/>
          </a:xfrm>
          <a:prstGeom prst="rect">
            <a:avLst/>
          </a:prstGeom>
        </p:spPr>
      </p:pic>
      <p:pic>
        <p:nvPicPr>
          <p:cNvPr id="5" name="legkaya-muzyika-dlya-romantiki-214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fade in="500" out="1000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718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048" y="0"/>
            <a:ext cx="10058400" cy="6703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852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715" y="0"/>
            <a:ext cx="12288715" cy="7765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51813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46" y="0"/>
            <a:ext cx="12192000" cy="7979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57359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93" y="-793276"/>
            <a:ext cx="11394830" cy="8717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789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686" y="-327513"/>
            <a:ext cx="10073054" cy="7554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482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932" y="-74273"/>
            <a:ext cx="11081238" cy="713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89828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9660" y="0"/>
            <a:ext cx="43526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742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391" y="0"/>
            <a:ext cx="98298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22819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848" y="1091184"/>
            <a:ext cx="6242304" cy="4675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604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1" y="0"/>
            <a:ext cx="103925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994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030" y="132515"/>
            <a:ext cx="10911254" cy="7235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40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123" y="0"/>
            <a:ext cx="10240108" cy="7680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7181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161" y="0"/>
            <a:ext cx="109903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4584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93" y="131884"/>
            <a:ext cx="113948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647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4936" y="510702"/>
            <a:ext cx="7782128" cy="5836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212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69315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505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854" y="123092"/>
            <a:ext cx="100320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4568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937" y="0"/>
            <a:ext cx="91281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479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576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055" y="70338"/>
            <a:ext cx="11658600" cy="7055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7388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039" y="0"/>
            <a:ext cx="91559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27775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24" y="-114522"/>
            <a:ext cx="11667392" cy="7359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832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983914" cy="7599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531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3" name="legkaya-muzyika-dlya-romantiki-214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98853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0</Words>
  <Application>Microsoft Office PowerPoint</Application>
  <PresentationFormat>Широкоэкранный</PresentationFormat>
  <Paragraphs>0</Paragraphs>
  <Slides>26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0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Windows User</dc:creator>
  <cp:lastModifiedBy>Windows User</cp:lastModifiedBy>
  <cp:revision>7</cp:revision>
  <dcterms:created xsi:type="dcterms:W3CDTF">2024-01-25T11:44:36Z</dcterms:created>
  <dcterms:modified xsi:type="dcterms:W3CDTF">2024-01-25T13:20:37Z</dcterms:modified>
</cp:coreProperties>
</file>