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2" r:id="rId2"/>
    <p:sldId id="259" r:id="rId3"/>
    <p:sldId id="290" r:id="rId4"/>
    <p:sldId id="300" r:id="rId5"/>
    <p:sldId id="291" r:id="rId6"/>
    <p:sldId id="292" r:id="rId7"/>
    <p:sldId id="293" r:id="rId8"/>
    <p:sldId id="298" r:id="rId9"/>
    <p:sldId id="299" r:id="rId10"/>
    <p:sldId id="260" r:id="rId11"/>
    <p:sldId id="261" r:id="rId12"/>
    <p:sldId id="262" r:id="rId13"/>
    <p:sldId id="263" r:id="rId14"/>
    <p:sldId id="264" r:id="rId15"/>
    <p:sldId id="266" r:id="rId16"/>
    <p:sldId id="284" r:id="rId17"/>
    <p:sldId id="268" r:id="rId18"/>
    <p:sldId id="269" r:id="rId19"/>
    <p:sldId id="272" r:id="rId20"/>
    <p:sldId id="274" r:id="rId21"/>
    <p:sldId id="275" r:id="rId22"/>
    <p:sldId id="276" r:id="rId23"/>
    <p:sldId id="277" r:id="rId24"/>
    <p:sldId id="278" r:id="rId25"/>
    <p:sldId id="302" r:id="rId26"/>
    <p:sldId id="296" r:id="rId27"/>
    <p:sldId id="301" r:id="rId28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66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20018-72F2-4BB5-A534-C34F66394BA1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57288" y="1235075"/>
            <a:ext cx="4446587" cy="3335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56150"/>
            <a:ext cx="5408613" cy="3890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6888"/>
            <a:ext cx="2930525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386888"/>
            <a:ext cx="2930525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30DF3-7F7F-4FD3-B364-41B58E9467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604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F30DF3-7F7F-4FD3-B364-41B58E946752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960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F30DF3-7F7F-4FD3-B364-41B58E946752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960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FFFE2-4238-4493-9277-30C41FB7927A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99592" y="476672"/>
            <a:ext cx="6912768" cy="3096344"/>
          </a:xfrm>
        </p:spPr>
        <p:txBody>
          <a:bodyPr>
            <a:normAutofit/>
          </a:bodyPr>
          <a:lstStyle/>
          <a:p>
            <a:r>
              <a:rPr lang="ru-RU" dirty="0"/>
              <a:t>Проект на тему:</a:t>
            </a:r>
            <a:br>
              <a:rPr lang="ru-RU" dirty="0"/>
            </a:br>
            <a:r>
              <a:rPr lang="ru-RU" dirty="0"/>
              <a:t>«</a:t>
            </a:r>
            <a:r>
              <a:rPr lang="ru-RU" b="1" i="1" dirty="0"/>
              <a:t>Мы наследники Победы»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355976" y="4365104"/>
            <a:ext cx="4320480" cy="1800200"/>
          </a:xfrm>
        </p:spPr>
        <p:txBody>
          <a:bodyPr>
            <a:normAutofit/>
          </a:bodyPr>
          <a:lstStyle/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1 квалификационной категории 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«Чайка» 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Аркадака Саратовской области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Чуева С.В.</a:t>
            </a:r>
          </a:p>
        </p:txBody>
      </p:sp>
    </p:spTree>
    <p:extLst>
      <p:ext uri="{BB962C8B-B14F-4D97-AF65-F5344CB8AC3E}">
        <p14:creationId xmlns:p14="http://schemas.microsoft.com/office/powerpoint/2010/main" val="4089865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Счастье Родины- мир и свобода,</a:t>
            </a:r>
            <a:b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Нерушимы они как гранит.</a:t>
            </a:r>
            <a:b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Майский день сорок пятого года</a:t>
            </a:r>
            <a:b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32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Наша память надежно хранит!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BE964-E9C0-2E35-D04F-02A6A2D094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F4E6B7-26D0-31A7-15DE-032BC78AF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Участники проекта: </a:t>
            </a: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воспитатели, дети старшей группы, родители.</a:t>
            </a:r>
            <a:br>
              <a:rPr lang="ru-RU" sz="1800" b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Вид проекта: </a:t>
            </a: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информационно – познавательный, творческий.</a:t>
            </a:r>
            <a:br>
              <a:rPr lang="ru-RU" sz="1800" b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Сроки реализации проекта: </a:t>
            </a: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краткосрочный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Итоговое мероприятие: </a:t>
            </a: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«Конкурс стихов ко Дню Победы в Великой </a:t>
            </a:r>
            <a:b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Отечественной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войне</a:t>
            </a: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649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BFBA4-4ED7-3A9E-2C02-1BF096A23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7664" y="908720"/>
            <a:ext cx="5166320" cy="2862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Проблема проекта: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Современное поколение мало что знает о Великой Отечественной войне и патриотическое 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 - патриотического воспитания детей дошкольного возраста становится одной из актуальных.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19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CDFE9-1ED0-BDC3-36C6-5ECE4184E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BEFC67-F9C3-ECE2-0822-2F649AF99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60362"/>
            <a:ext cx="8229600" cy="611191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 проекта:</a:t>
            </a:r>
            <a:r>
              <a:rPr lang="ru-RU" sz="1800" dirty="0"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2025 году исполняется знаменательная дата – 80-летие Победы в Великой Отечественной войне.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Патриотическое воспитание подрастающего поколения всегда являлось одной из важнейших задач современного общества. Детство – самая благодатная пора для привития священного чувства любви к Родине. </a:t>
            </a:r>
            <a:br>
              <a:rPr lang="ru-RU" sz="1800" dirty="0"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«Мы наследники Победы» направлен на нравственно-патриотическое воспитание.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CC18CD-DF8C-75CA-DF0E-BB59F19C3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51720" y="6526552"/>
            <a:ext cx="2417064" cy="45719"/>
          </a:xfrm>
        </p:spPr>
        <p:txBody>
          <a:bodyPr>
            <a:noAutofit/>
          </a:bodyPr>
          <a:lstStyle/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A53A06F-4A47-4A3B-FEEA-CD06BC8192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flipH="1" flipV="1">
            <a:off x="6315450" y="6572267"/>
            <a:ext cx="2417065" cy="148571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145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56C43-5AAA-3BB0-6F4E-16BF3837F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C4CF4C-29A9-5042-E4B6-F14408D5B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60362"/>
            <a:ext cx="8229600" cy="6064982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Цель: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воспитание патриотизма и чувства гордости за свою страну и свой народ.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Образовательные: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-Формировать у детей представления об истории ВОВ, используя различные виды деятельности; познакомить с городами – героями во время ВОВ; показать мужество и героизм людей и героев – детей в ходе ВОВ;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Развивающие: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-Развивать восприятие произведений литературы, живописи, музыки; учить выражать свои чувства, обогащать словарный запас.</a:t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Воспитательные: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-Воспитывать патриотические чувства и гордость за свою Родину, заботливое отношение к старшему поколению, бережное отношение к фотографиям и наградам.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601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DF673-92D8-425A-3D0C-207C7B01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4E658B-AC9F-A8BB-170B-355863A53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74638"/>
            <a:ext cx="8784976" cy="6250706"/>
          </a:xfrm>
        </p:spPr>
        <p:txBody>
          <a:bodyPr>
            <a:no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Ожидаемый  результат  проекта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понимание важности праздника – День Победы ;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уважительное отношение к ветеранам ВОВ ;</a:t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-расширить представление детей о подвигах </a:t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советского народа в годы ВОВ.</a:t>
            </a: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390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24F35-9B25-13A0-F040-94CF14BF3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3737CE-E6B5-5780-7CC1-01B9154B5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Реализация  проекта: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 этап – подготовительный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Подбор иллюстраций и фотографий о войне. Подбор музыкального материала, составление конспектов занятий и консультации для родителей.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598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BFBA4-4ED7-3A9E-2C02-1BF096A23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83768" y="980728"/>
            <a:ext cx="4374232" cy="2482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Девиз: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Наши бабушки и деды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внучат глядят своих.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Мы - наследники Победы,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Мы с тобой - надежда их.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474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этап-основной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Беседа «Что мы знаем о Великой Отечественной Войне»,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«Ветераны нашего города и района»,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«Почему нужна песня на войне?»</a:t>
            </a:r>
            <a:b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9946F42-7EBD-D61D-A0DF-9705FB3EF55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988840"/>
            <a:ext cx="4968552" cy="367240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Презентации «Города герои нашей страны», «Сталинградская битва», «Никто не забыт, ничто не забыто», «Военные профессии».</a:t>
            </a: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7CB2D1A-BF80-869B-00F6-E173F2638F7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4824"/>
            <a:ext cx="3682752" cy="4248472"/>
          </a:xfr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id="{1D9BC8EA-0AB3-838D-9FF8-91954079EC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392" y="1700809"/>
            <a:ext cx="1948408" cy="1944215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A1984C-505C-C089-E73A-6EB248BE24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02" y="3933056"/>
            <a:ext cx="2602632" cy="216024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407DD59-4C73-B6CE-1E24-1DCACC409C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700809"/>
            <a:ext cx="2160240" cy="194421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6644" y="6215082"/>
            <a:ext cx="1492242" cy="2238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072330" y="6072206"/>
            <a:ext cx="206358" cy="9999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5DE359-BDE4-169E-E248-94D53800CC4C}"/>
              </a:ext>
            </a:extLst>
          </p:cNvPr>
          <p:cNvSpPr txBox="1"/>
          <p:nvPr/>
        </p:nvSpPr>
        <p:spPr>
          <a:xfrm>
            <a:off x="683568" y="404664"/>
            <a:ext cx="80953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Организация коллективной выставки рисунков на военную тематику.</a:t>
            </a:r>
            <a:b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0DF7C27-414D-D3EA-F9A8-9E463FF062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68753"/>
            <a:ext cx="4392488" cy="470345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10757A-ADE6-FC81-3F44-DB81AAAB8D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68753"/>
            <a:ext cx="3600400" cy="47034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Изготовление поделок из картона и бумаги на тему: «Помним и гордимся».</a:t>
            </a:r>
            <a:endParaRPr lang="ru-RU" sz="1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E4E2D36-2B20-EF7D-7849-33DC3166FDF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3881"/>
            <a:ext cx="4396680" cy="4739480"/>
          </a:xfr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D1BB2F18-D7D2-00B3-36F9-D1F5B5AC64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43880"/>
            <a:ext cx="4244280" cy="4739481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7272808" cy="1008112"/>
          </a:xfrm>
        </p:spPr>
        <p:txBody>
          <a:bodyPr>
            <a:normAutofit fontScale="90000"/>
          </a:bodyPr>
          <a:lstStyle/>
          <a:p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Аппликация из бумаги «Голубь мира».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Пластилин графия  «Самолет».</a:t>
            </a:r>
            <a:b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2BC37AD-C7BC-90B7-07A1-EC671390003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988840"/>
            <a:ext cx="3384375" cy="3744417"/>
          </a:xfrm>
        </p:spPr>
      </p:pic>
      <p:sp>
        <p:nvSpPr>
          <p:cNvPr id="10" name="Объект 9">
            <a:extLst>
              <a:ext uri="{FF2B5EF4-FFF2-40B4-BE49-F238E27FC236}">
                <a16:creationId xmlns:a16="http://schemas.microsoft.com/office/drawing/2014/main" id="{745C45A5-EBDC-E047-27AB-579CC1F79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flipH="1">
            <a:off x="8820472" y="1628800"/>
            <a:ext cx="72008" cy="44973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id="{16654033-B806-DD8E-FD6A-9D288F5860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398" y="1988840"/>
            <a:ext cx="3672408" cy="374441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712968" cy="1440160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альбомов «Города герои», «Саратов в годы ВОВ»,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«Герои ВОВ: история известных подвигов», «Памятники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ВОВ Саратова и Саратовской области», «Военные профессии»,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«Сталинградская битва».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12D439-F8E0-E80D-C3B9-D5E0697636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28800"/>
            <a:ext cx="3672408" cy="20882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E0D8A8-7656-5BFD-A1E2-D8B753ECCC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4005064"/>
            <a:ext cx="3754761" cy="237626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B74CC1C-6A79-8B93-8A8C-D515C0C3C2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005064"/>
            <a:ext cx="3240360" cy="23762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C09FBE2-2634-87EE-E93E-CB1DA898E8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168352" cy="227687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BFBA4-4ED7-3A9E-2C02-1BF096A23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129FEE-649C-A8BC-8E8E-C4C8AC4FC0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29000"/>
            <a:ext cx="4248472" cy="28803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CE52E6D-20D6-4068-7F36-F55B1B2B9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429000"/>
            <a:ext cx="3168352" cy="288032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5EFAA28-605F-E9B7-298A-6B2142F11C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764704"/>
            <a:ext cx="3168352" cy="244827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D7D1884-E146-3569-FC28-AFF4C71F62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424847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173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>
            <a:extLst>
              <a:ext uri="{FF2B5EF4-FFF2-40B4-BE49-F238E27FC236}">
                <a16:creationId xmlns:a16="http://schemas.microsoft.com/office/drawing/2014/main" id="{1307EE1E-B4CA-373E-A9D3-509313537B5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44823"/>
            <a:ext cx="4114800" cy="3960442"/>
          </a:xfr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92B87E0-6886-C646-6C3D-081DEC7DA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картотек «Дидактические игры ВОВ»,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«Сюжетно-ролевые игры ВОВ».</a:t>
            </a:r>
          </a:p>
        </p:txBody>
      </p:sp>
      <p:pic>
        <p:nvPicPr>
          <p:cNvPr id="5" name="Объект 6">
            <a:extLst>
              <a:ext uri="{FF2B5EF4-FFF2-40B4-BE49-F238E27FC236}">
                <a16:creationId xmlns:a16="http://schemas.microsoft.com/office/drawing/2014/main" id="{43DFFA19-401F-653E-7C2D-7E601B8741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44823"/>
            <a:ext cx="3600400" cy="396044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Аппликация «Военная техника».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Рисование «Военная техника».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DC179FC-193A-0AA9-5E9E-A63A119AB51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988840"/>
            <a:ext cx="3754760" cy="4248472"/>
          </a:xfrm>
        </p:spPr>
      </p:pic>
      <p:pic>
        <p:nvPicPr>
          <p:cNvPr id="3" name="Объект 6">
            <a:extLst>
              <a:ext uri="{FF2B5EF4-FFF2-40B4-BE49-F238E27FC236}">
                <a16:creationId xmlns:a16="http://schemas.microsoft.com/office/drawing/2014/main" id="{D1AE869E-DA05-B487-EAEA-62CE07E402D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88840"/>
            <a:ext cx="4191000" cy="4248472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404664"/>
            <a:ext cx="7488832" cy="1444625"/>
          </a:xfrm>
        </p:spPr>
        <p:txBody>
          <a:bodyPr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Рассматривание альбомов «Города герои», «Саратов в годы ВОВ»,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«Герои ВОВ: история известных подвигов», «Памятники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ВОВ Саратова и Саратовской области», «Военные профессии», «Сталинградская битва».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2000" dirty="0">
              <a:latin typeface="Arial Black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4F6D35-0E6A-70EA-B5CF-97E36B06A7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9289"/>
            <a:ext cx="6669360" cy="438802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4714884"/>
            <a:ext cx="4040188" cy="639762"/>
          </a:xfrm>
        </p:spPr>
        <p:txBody>
          <a:bodyPr>
            <a:noAutofit/>
          </a:bodyPr>
          <a:lstStyle/>
          <a:p>
            <a:pPr algn="ctr"/>
            <a:endParaRPr lang="ru-RU" sz="20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3438" y="4572008"/>
            <a:ext cx="4256089" cy="785818"/>
          </a:xfrm>
        </p:spPr>
        <p:txBody>
          <a:bodyPr>
            <a:normAutofit/>
          </a:bodyPr>
          <a:lstStyle/>
          <a:p>
            <a:pPr algn="ctr"/>
            <a:endParaRPr lang="ru-RU" sz="20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3D3BD4E7-8E28-B18A-12B2-E0ADE12402B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0" y="2564905"/>
            <a:ext cx="4040188" cy="3672408"/>
          </a:xfr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80159FCB-F894-8A8B-DFBC-F68385B2640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564905"/>
            <a:ext cx="3711356" cy="367240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8EC171-18AF-2CE0-28BF-97E108D1B757}"/>
              </a:ext>
            </a:extLst>
          </p:cNvPr>
          <p:cNvSpPr txBox="1"/>
          <p:nvPr/>
        </p:nvSpPr>
        <p:spPr>
          <a:xfrm>
            <a:off x="428595" y="423272"/>
            <a:ext cx="847093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Чтение рассказов Л. Кассиль «Твои защитники», С. Михалков «Быль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детей».</a:t>
            </a:r>
          </a:p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Рассказ библиотекаря о книгах, показ книг и журналов о ВОВ.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Разучивание  пословиц и поговорок на патриотическую тему.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931224" cy="145384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Слушание песен: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День Победы» Тухманова-Харитонова, «Священная война» Александрова-Лебедя-Кумача, «Смуглянка» Новикова-Шведова.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Постановка и разучивание танца «На солнечной поляночке».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539B460-A272-A5BD-9A27-260722BD0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714488"/>
            <a:ext cx="5184576" cy="4450815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Подвижные игры: «Помоги раненому», Доставь донесение», «Меткий стрелок», «Переправь команду на противоположный берег» и другие.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Словесно-дидактическая игра «Подбери профессии воинов по образцу».</a:t>
            </a: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0367465-7671-7002-3B3E-41D2552BD15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2816"/>
            <a:ext cx="4014247" cy="439248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353CA5F-1B3E-3976-06DB-2380C9FA2A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54" y="1772816"/>
            <a:ext cx="3859886" cy="439248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4982"/>
          </a:xfrm>
        </p:spPr>
        <p:txBody>
          <a:bodyPr>
            <a:normAutofit/>
          </a:bodyPr>
          <a:lstStyle/>
          <a:p>
            <a:r>
              <a:rPr lang="ru-RU" sz="1800" b="1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III этап – заключительный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Возложение цветов к «Памятнику  железнодорожника».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BC5B7412-36D9-E481-ED52-7E33A7A56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700808"/>
            <a:ext cx="6120680" cy="4608512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Оформление стенда «80 лет Победы».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BFD6B5CD-DDC3-1AEF-E12D-81EA4371B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23" t="7550" r="7765" b="3355"/>
          <a:stretch/>
        </p:blipFill>
        <p:spPr>
          <a:xfrm rot="5400000">
            <a:off x="2447764" y="584684"/>
            <a:ext cx="4968552" cy="6480721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CED11-A2CF-B9F1-9AB6-158FD0E63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431D6E-2654-600F-6073-BFEF5F030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60362"/>
            <a:ext cx="8229600" cy="957275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Итоговое мероприятие: </a:t>
            </a:r>
            <a:r>
              <a:rPr lang="ru-RU" sz="1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«Конкурс стихов ко Дню Победы в ВОВ».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AD51C4-E4DF-BFE4-3A96-BF51210810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7636"/>
            <a:ext cx="1450504" cy="215537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42CDED7-D022-A70D-1646-438095BD00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417637"/>
            <a:ext cx="1450504" cy="215537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4B03B29-0BCC-5954-BE56-82B011B427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616" y="1417636"/>
            <a:ext cx="1656184" cy="215537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EC99A40-FC61-15EA-C34D-5ACC141C93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680" y="1417637"/>
            <a:ext cx="1656184" cy="215537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CCF0E7F-F463-5B0E-BEA7-759A51E268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3717031"/>
            <a:ext cx="1944215" cy="280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2021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B238D-2102-4E02-8923-7F7284569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4B6D629-6F7C-C397-CE07-2E394AE6B2BB}"/>
              </a:ext>
            </a:extLst>
          </p:cNvPr>
          <p:cNvSpPr txBox="1"/>
          <p:nvPr/>
        </p:nvSpPr>
        <p:spPr>
          <a:xfrm>
            <a:off x="2411760" y="692695"/>
            <a:ext cx="5760639" cy="51655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16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Заключение</a:t>
            </a:r>
            <a:endParaRPr lang="ru-RU" sz="1600" b="0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16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направлен на патриотическое воспитание детей старшего дошкольного возраста. В процессе реализации проекта дети узнали, что это за праздник День Победы, почему наша страна отмечает  его. У детей сформировались такие понятия, как ветераны, оборона, захватчики, фашисты, фашистская Германия; сформировалось чувство гордости за свой народ и его боевые заслуги; уважение к защитникам Отечества, ветеранам Великой Отечественной войны.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ru-RU" sz="1600" dirty="0">
              <a:solidFill>
                <a:srgbClr val="212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ru-RU" sz="1600" b="0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ru-RU" sz="1600" b="0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16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Чем раньше воспитывать в детях чувства сопереживания, сострадания к тем, кто не вернулся с войны, чувство благодарности к поколению, чьи годы пришлись на военное время, чувство гордости за народ, стойко переносивший невзгоды войны, за сплоченность, мужество и отвагу, тем более сильное духом поколение мы получим в недалеком будущем.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14C451-E73E-81A4-CB6A-266C7EEBC5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7" y="3068960"/>
            <a:ext cx="2664296" cy="122413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B5E3CF-8D7F-815F-1BF3-14BB74842E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36912"/>
            <a:ext cx="1944216" cy="144016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3593F0-7B0B-7DDB-E6D8-BE04BA16C9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1944215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570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B238D-2102-4E02-8923-7F7284569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4B6D629-6F7C-C397-CE07-2E394AE6B2BB}"/>
              </a:ext>
            </a:extLst>
          </p:cNvPr>
          <p:cNvSpPr txBox="1"/>
          <p:nvPr/>
        </p:nvSpPr>
        <p:spPr>
          <a:xfrm>
            <a:off x="2987824" y="692696"/>
            <a:ext cx="5184575" cy="1461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endParaRPr lang="ru-RU" sz="1600" dirty="0">
              <a:solidFill>
                <a:srgbClr val="212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ru-RU" sz="1600" b="0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ru-RU" sz="1600" b="0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16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 descr="Picture backgroun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338437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Picture background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501009"/>
            <a:ext cx="475252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139952" y="620688"/>
            <a:ext cx="4536504" cy="2549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2000" b="1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Люди!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2000" b="1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Покуда  сердца  стучатся,-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2000" b="1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Помните!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2000" b="1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 ценой  завоевано  счастье,-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ru-RU" sz="2000" b="1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Пожалуйста, помните!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ru-RU" dirty="0">
              <a:solidFill>
                <a:srgbClr val="212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570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919</Words>
  <Application>Microsoft Office PowerPoint</Application>
  <PresentationFormat>Экран (4:3)</PresentationFormat>
  <Paragraphs>56</Paragraphs>
  <Slides>27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Calibri</vt:lpstr>
      <vt:lpstr>Times New Roman</vt:lpstr>
      <vt:lpstr>Тема Office</vt:lpstr>
      <vt:lpstr>Проект на тему: «Мы наследники Победы»</vt:lpstr>
      <vt:lpstr>Счастье Родины- мир и свобода, Нерушимы они как гранит. Майский день сорок пятого года Наша память надежно хранит!</vt:lpstr>
      <vt:lpstr>Участники проекта: воспитатели, дети старшей группы, родители. Вид проекта: информационно – познавательный, творческий. Сроки реализации проекта: краткосрочный  Итоговое мероприятие: «Конкурс стихов ко Дню Победы в Великой          Отечественной войне». </vt:lpstr>
      <vt:lpstr>Презентация PowerPoint</vt:lpstr>
      <vt:lpstr>Актуальность проекта:        В 2025 году исполняется знаменательная дата – 80-летие Победы в Великой Отечественной войне.       Патриотическое воспитание подрастающего поколения всегда являлось одной из важнейших задач современного общества. Детство – самая благодатная пора для привития священного чувства любви к Родине.  Проект «Мы наследники Победы» направлен на нравственно-патриотическое воспитание. </vt:lpstr>
      <vt:lpstr>Цель: воспитание патриотизма и чувства гордости за свою страну и свой народ. Задачи: Образовательные: -Формировать у детей представления об истории ВОВ, используя различные виды деятельности; познакомить с городами – героями во время ВОВ; показать мужество и героизм людей и героев – детей в ходе ВОВ; Развивающие:  -Развивать восприятие произведений литературы, живописи, музыки; учить выражать свои чувства, обогащать словарный запас. Воспитательные: -Воспитывать патриотические чувства и гордость за свою Родину, заботливое отношение к старшему поколению, бережное отношение к фотографиям и наградам. </vt:lpstr>
      <vt:lpstr>Ожидаемый  результат  проекта: - понимание важности праздника – День Победы ; -уважительное отношение к ветеранам ВОВ ; -расширить представление детей о подвигах  советского народа в годы ВОВ.</vt:lpstr>
      <vt:lpstr>Реализация  проекта: I этап – подготовительный Подбор иллюстраций и фотографий о войне. Подбор музыкального материала, составление конспектов занятий и консультации для родителей. </vt:lpstr>
      <vt:lpstr>Презентация PowerPoint</vt:lpstr>
      <vt:lpstr> 2 этап-основной 1. Беседа «Что мы знаем о Великой Отечественной Войне», «Ветераны нашего города и района», «Почему нужна песня на войне?» </vt:lpstr>
      <vt:lpstr>Презентации «Города герои нашей страны», «Сталинградская битва», «Никто не забыт, ничто не забыто», «Военные профессии».</vt:lpstr>
      <vt:lpstr>Презентация PowerPoint</vt:lpstr>
      <vt:lpstr>Изготовление поделок из картона и бумаги на тему: «Помним и гордимся».</vt:lpstr>
      <vt:lpstr>  Аппликация из бумаги «Голубь мира». Пластилин графия  «Самолет». </vt:lpstr>
      <vt:lpstr>Создание альбомов «Города герои», «Саратов в годы ВОВ», «Герои ВОВ: история известных подвигов», «Памятники  ВОВ Саратова и Саратовской области», «Военные профессии», «Сталинградская битва». </vt:lpstr>
      <vt:lpstr>Презентация PowerPoint</vt:lpstr>
      <vt:lpstr>Создание картотек «Дидактические игры ВОВ», «Сюжетно-ролевые игры ВОВ».</vt:lpstr>
      <vt:lpstr>Аппликация «Военная техника». Рисование «Военная техника». </vt:lpstr>
      <vt:lpstr>Презентация PowerPoint</vt:lpstr>
      <vt:lpstr>Презентация PowerPoint</vt:lpstr>
      <vt:lpstr>4. Слушание песен: День Победы» Тухманова-Харитонова, «Священная война» Александрова-Лебедя-Кумача, «Смуглянка» Новикова-Шведова. Постановка и разучивание танца «На солнечной поляночке». </vt:lpstr>
      <vt:lpstr>5. Подвижные игры: «Помоги раненому», Доставь донесение», «Меткий стрелок», «Переправь команду на противоположный берег» и другие. Словесно-дидактическая игра «Подбери профессии воинов по образцу».</vt:lpstr>
      <vt:lpstr>III этап – заключительный 1. Возложение цветов к «Памятнику  железнодорожника». </vt:lpstr>
      <vt:lpstr>2. Оформление стенда «80 лет Победы». </vt:lpstr>
      <vt:lpstr>3. Итоговое мероприятие: «Конкурс стихов ко Дню Победы в ВОВ».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«Ромодановский детский сад комбинированного вида»</dc:title>
  <dc:creator>Admin</dc:creator>
  <cp:lastModifiedBy>Егор Чуев</cp:lastModifiedBy>
  <cp:revision>55</cp:revision>
  <cp:lastPrinted>2024-11-19T18:19:17Z</cp:lastPrinted>
  <dcterms:created xsi:type="dcterms:W3CDTF">2015-04-20T07:27:47Z</dcterms:created>
  <dcterms:modified xsi:type="dcterms:W3CDTF">2024-12-05T18:44:46Z</dcterms:modified>
</cp:coreProperties>
</file>