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3" r:id="rId15"/>
    <p:sldId id="271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7" autoAdjust="0"/>
  </p:normalViewPr>
  <p:slideViewPr>
    <p:cSldViewPr>
      <p:cViewPr>
        <p:scale>
          <a:sx n="81" d="100"/>
          <a:sy n="81" d="100"/>
        </p:scale>
        <p:origin x="2484" y="7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991ADA-C6A4-4F83-BAEF-F39343237C08}" type="datetimeFigureOut">
              <a:rPr lang="ru-RU" smtClean="0"/>
              <a:pPr/>
              <a:t>25.04.2024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94FFAD-F9DB-4077-B770-31E7DB7A3C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050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9F58-AB34-4EBD-B7E1-39BE2C2629C0}" type="datetimeFigureOut">
              <a:rPr lang="ru-RU" smtClean="0"/>
              <a:pPr/>
              <a:t>25.04.2024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64851-C757-490E-AB21-0760C1C9228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9F58-AB34-4EBD-B7E1-39BE2C2629C0}" type="datetimeFigureOut">
              <a:rPr lang="ru-RU" smtClean="0"/>
              <a:pPr/>
              <a:t>25.04.2024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64851-C757-490E-AB21-0760C1C922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9F58-AB34-4EBD-B7E1-39BE2C2629C0}" type="datetimeFigureOut">
              <a:rPr lang="ru-RU" smtClean="0"/>
              <a:pPr/>
              <a:t>25.04.2024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7B64851-C757-490E-AB21-0760C1C922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9F58-AB34-4EBD-B7E1-39BE2C2629C0}" type="datetimeFigureOut">
              <a:rPr lang="ru-RU" smtClean="0"/>
              <a:pPr/>
              <a:t>25.04.2024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64851-C757-490E-AB21-0760C1C922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9F58-AB34-4EBD-B7E1-39BE2C2629C0}" type="datetimeFigureOut">
              <a:rPr lang="ru-RU" smtClean="0"/>
              <a:pPr/>
              <a:t>25.04.2024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64851-C757-490E-AB21-0760C1C922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9F58-AB34-4EBD-B7E1-39BE2C2629C0}" type="datetimeFigureOut">
              <a:rPr lang="ru-RU" smtClean="0"/>
              <a:pPr/>
              <a:t>25.04.2024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64851-C757-490E-AB21-0760C1C922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9F58-AB34-4EBD-B7E1-39BE2C2629C0}" type="datetimeFigureOut">
              <a:rPr lang="ru-RU" smtClean="0"/>
              <a:pPr/>
              <a:t>25.04.2024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64851-C757-490E-AB21-0760C1C922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9F58-AB34-4EBD-B7E1-39BE2C2629C0}" type="datetimeFigureOut">
              <a:rPr lang="ru-RU" smtClean="0"/>
              <a:pPr/>
              <a:t>25.04.2024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64851-C757-490E-AB21-0760C1C922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9F58-AB34-4EBD-B7E1-39BE2C2629C0}" type="datetimeFigureOut">
              <a:rPr lang="ru-RU" smtClean="0"/>
              <a:pPr/>
              <a:t>25.04.2024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64851-C757-490E-AB21-0760C1C922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9F58-AB34-4EBD-B7E1-39BE2C2629C0}" type="datetimeFigureOut">
              <a:rPr lang="ru-RU" smtClean="0"/>
              <a:pPr/>
              <a:t>25.04.2024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64851-C757-490E-AB21-0760C1C922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E9F58-AB34-4EBD-B7E1-39BE2C2629C0}" type="datetimeFigureOut">
              <a:rPr lang="ru-RU" smtClean="0"/>
              <a:pPr/>
              <a:t>25.04.2024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64851-C757-490E-AB21-0760C1C922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08E9F58-AB34-4EBD-B7E1-39BE2C2629C0}" type="datetimeFigureOut">
              <a:rPr lang="ru-RU" smtClean="0"/>
              <a:pPr/>
              <a:t>25.04.2024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7B64851-C757-490E-AB21-0760C1C9228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7.jpeg"/><Relationship Id="rId2" Type="http://schemas.openxmlformats.org/officeDocument/2006/relationships/hyperlink" Target="https://ir-center.ru/sznregion/index.asp" TargetMode="Externa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404664"/>
            <a:ext cx="7786742" cy="1571636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V Всероссийский конкурс «ИКТ-КОМПЕТЕНТНОСТЬ ПЕДАГОГА В СО</a:t>
            </a:r>
            <a: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»</a:t>
            </a:r>
            <a:b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Тема урока: </a:t>
            </a:r>
            <a:r>
              <a:rPr lang="ru-RU" sz="200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Профессиональное САМООПРЕДЕЛЕНИЕ.</a:t>
            </a:r>
            <a: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Предмет: технология. </a:t>
            </a:r>
            <a:b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Класс: 8.</a:t>
            </a:r>
            <a:endParaRPr lang="ru-RU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92563" y="5733256"/>
            <a:ext cx="7344816" cy="90872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25000" lnSpcReduction="20000"/>
          </a:bodyPr>
          <a:lstStyle/>
          <a:p>
            <a:pPr algn="l"/>
            <a:r>
              <a:rPr lang="ru-RU" sz="5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Автор</a:t>
            </a:r>
            <a:r>
              <a:rPr lang="ru-RU" sz="5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:</a:t>
            </a:r>
            <a:r>
              <a:rPr lang="ru-RU" sz="5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endParaRPr lang="ru-RU" sz="56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algn="l"/>
            <a:r>
              <a:rPr lang="ru-RU" sz="5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учитель технологии МБОУ «Средняя общеобразовательная школа № 5 </a:t>
            </a:r>
            <a:r>
              <a:rPr lang="ru-RU" sz="5600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г.Льгова</a:t>
            </a:r>
            <a:r>
              <a:rPr lang="ru-RU" sz="5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» </a:t>
            </a:r>
          </a:p>
          <a:p>
            <a:pPr algn="l"/>
            <a:r>
              <a:rPr lang="ru-RU" sz="5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Курской    области</a:t>
            </a:r>
            <a:endParaRPr lang="ru-RU" sz="56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algn="l"/>
            <a:r>
              <a:rPr lang="ru-RU" sz="5600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Страшук</a:t>
            </a:r>
            <a:r>
              <a:rPr lang="ru-RU" sz="5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5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Светлана Витальевна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214290"/>
            <a:ext cx="5414962" cy="714380"/>
          </a:xfrm>
          <a:ln>
            <a:solidFill>
              <a:srgbClr val="00206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 smtClean="0">
                <a:cs typeface="Narkisim" pitchFamily="34" charset="-79"/>
              </a:rPr>
              <a:t>«Проблема выбора профессии»</a:t>
            </a:r>
            <a:br>
              <a:rPr lang="ru-RU" dirty="0" smtClean="0">
                <a:cs typeface="Narkisim" pitchFamily="34" charset="-79"/>
              </a:rPr>
            </a:br>
            <a:endParaRPr lang="ru-RU" dirty="0">
              <a:cs typeface="Narkisim" pitchFamily="34" charset="-79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14480" y="1785926"/>
            <a:ext cx="5486400" cy="3962400"/>
          </a:xfrm>
        </p:spPr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s://psi-technology.net/content/img/2020/01/v-chem-skryt-koren-vnutrennih-proble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8643998" cy="557216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11560" y="1340768"/>
            <a:ext cx="838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ЦЕЛЬ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2276872"/>
            <a:ext cx="15841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Задачи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5589240"/>
            <a:ext cx="30139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Практическая значимость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300192" y="1988840"/>
            <a:ext cx="25596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Методы исследования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236296" y="3861048"/>
            <a:ext cx="10685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Гипотеза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67544" y="404664"/>
            <a:ext cx="8136904" cy="6124754"/>
          </a:xfrm>
          <a:prstGeom prst="rect">
            <a:avLst/>
          </a:prstGeom>
          <a:ln w="76200"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Цель урока: способствовать формированию первоначальных знаний о роли профессии в жизни человека и пути получения образования</a:t>
            </a:r>
            <a:r>
              <a:rPr lang="ru-RU" sz="1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Педагогические цели: способствовать приобретению обучающимися практического опыта познания и самообразования, основанного на приобретенных знаниях, умениях  и способах практико-ориентированной и исследовательской деятельности; подготовить учащихся к осознанному профессиональному самоопределению; развивать самостоятельность; прививать интерес к предмету; воспитывать позитивное отношение к жизни. </a:t>
            </a:r>
            <a:endParaRPr lang="ru-RU" sz="1400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Задачи урока.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Обучающие: познакомить обучающихся с основными понятиями по теме и видами классификаций профессий, создание  условия для направления обучения на связь с жизнью и опорой на опыт обучающихся.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Развивающие: формирование  у обучающихся способности к анализу, синтезу, классификации и обобщению, логического, креативного мышления.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Воспитывающие: формирование у обучающихся устойчивый интерес к получению знаний, необходимых для успешного профессионального самоопределения; внимательности, слушать и слышать друг друга</a:t>
            </a:r>
            <a:r>
              <a:rPr lang="ru-RU" sz="1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Тип урока: урок усвоения новых знаний (комбинированный</a:t>
            </a:r>
            <a:r>
              <a:rPr lang="ru-RU" sz="1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Формы работы: беседа, решение ситуационных задач, самостоятельная работа.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Основные понятия и термины: алгоритм выбора профессий, классификация профессий, </a:t>
            </a:r>
            <a:r>
              <a:rPr lang="ru-RU" sz="1400" dirty="0" err="1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профессиограмма</a:t>
            </a:r>
            <a:r>
              <a:rPr lang="ru-RU" sz="1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lang="ru-RU" sz="1400" dirty="0" err="1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психограмма</a:t>
            </a:r>
            <a:r>
              <a:rPr lang="ru-RU" sz="1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профессий.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Оборудование: учебник «Технология» 8 класс авторы </a:t>
            </a:r>
            <a:r>
              <a:rPr lang="ru-RU" sz="1400" dirty="0" err="1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В.Д.Симоненко</a:t>
            </a:r>
            <a:r>
              <a:rPr lang="ru-RU" sz="1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и др., </a:t>
            </a:r>
            <a:r>
              <a:rPr lang="ru-RU" sz="1400" dirty="0" err="1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мультимедиапроектор</a:t>
            </a:r>
            <a:r>
              <a:rPr lang="ru-RU" sz="1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интерактивная доска, ноутбук; мультимедийная презентация по теме «Профессиональное образование»; плакат «Типы профессий»; раздаточный материал.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https://a.d-cd.net/y0AAAgMVROA-1920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4978" b="4978"/>
          <a:stretch>
            <a:fillRect/>
          </a:stretch>
        </p:blipFill>
        <p:spPr bwMode="auto">
          <a:xfrm>
            <a:off x="214282" y="1071546"/>
            <a:ext cx="8501122" cy="542928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214290"/>
            <a:ext cx="5357850" cy="714380"/>
          </a:xfrm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«Почему , так сложно определиться с выбором    профессии?» </a:t>
            </a:r>
            <a:endParaRPr lang="ru-RU" sz="1800" dirty="0"/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971600" y="1161039"/>
            <a:ext cx="70567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сложность выбора профессии 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неуверенность в собственных знаниях, следствием чего является страх не оправдать свои надежды и надежды родителей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несоответствие желаний и возможностей (не только материальных, но физических)</a:t>
            </a:r>
            <a:endParaRPr kumimoji="0" lang="ru-RU" sz="18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285728"/>
            <a:ext cx="5429288" cy="846160"/>
          </a:xfrm>
          <a:ln>
            <a:solidFill>
              <a:schemeClr val="accent4">
                <a:lumMod val="50000"/>
              </a:schemeClr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«Мотивы выбора профессии»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https://i.ytimg.com/vi/qY6DTB4cUGQ/maxresdefault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lum bright="13000" contrast="-8000"/>
          </a:blip>
          <a:srcRect l="11058" r="11058"/>
          <a:stretch>
            <a:fillRect/>
          </a:stretch>
        </p:blipFill>
        <p:spPr bwMode="auto">
          <a:xfrm>
            <a:off x="0" y="1214422"/>
            <a:ext cx="8929718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899592" y="3140478"/>
            <a:ext cx="741682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Внешние причины связаны с влиянием окружающей среды: мнением родителей, друзей, сверстников, желанием добиться внешнего успеха или страхом осуждения.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 внутренние причины отвечаешь ты сам - их определяют твои способности, склонности, привычки и характер, и только они.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8794" y="428604"/>
            <a:ext cx="5386406" cy="70328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«Рекомендации по выбору профессии»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2530" name="Picture 2" descr="https://metr12.ru/uploads/posts/2021-09/1631113885_onchykylyk-pasha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4718" r="4718"/>
          <a:stretch>
            <a:fillRect/>
          </a:stretch>
        </p:blipFill>
        <p:spPr bwMode="auto">
          <a:xfrm>
            <a:off x="642910" y="1214422"/>
            <a:ext cx="8143932" cy="5357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88640"/>
            <a:ext cx="5386406" cy="84616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«Самые востребованные профессии в стране»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524328" y="1772816"/>
            <a:ext cx="1619672" cy="4320480"/>
          </a:xfrm>
        </p:spPr>
        <p:txBody>
          <a:bodyPr>
            <a:normAutofit/>
          </a:bodyPr>
          <a:lstStyle/>
          <a:p>
            <a:r>
              <a:rPr lang="ru-RU" b="1" dirty="0" smtClean="0"/>
              <a:t>Инженеры</a:t>
            </a:r>
          </a:p>
          <a:p>
            <a:r>
              <a:rPr lang="ru-RU" b="1" dirty="0" smtClean="0"/>
              <a:t>Специалисты в области сервиса</a:t>
            </a:r>
          </a:p>
          <a:p>
            <a:r>
              <a:rPr lang="ru-RU" b="1" dirty="0" smtClean="0"/>
              <a:t>IT – специалисты</a:t>
            </a:r>
          </a:p>
          <a:p>
            <a:r>
              <a:rPr lang="ru-RU" b="1" dirty="0" smtClean="0"/>
              <a:t>Медики</a:t>
            </a:r>
            <a:endParaRPr lang="ru-RU" dirty="0" smtClean="0"/>
          </a:p>
          <a:p>
            <a:r>
              <a:rPr lang="ru-RU" b="1" dirty="0" smtClean="0"/>
              <a:t>Экологи</a:t>
            </a:r>
            <a:endParaRPr lang="ru-RU" dirty="0" smtClean="0"/>
          </a:p>
          <a:p>
            <a:r>
              <a:rPr lang="ru-RU" b="1" dirty="0" smtClean="0"/>
              <a:t>Химики</a:t>
            </a:r>
            <a:endParaRPr lang="ru-RU" dirty="0" smtClean="0"/>
          </a:p>
          <a:p>
            <a:r>
              <a:rPr lang="ru-RU" b="1" dirty="0" smtClean="0"/>
              <a:t>Психологи и личные консультанты</a:t>
            </a:r>
            <a:r>
              <a:rPr lang="ru-RU" dirty="0" smtClean="0"/>
              <a:t>  </a:t>
            </a:r>
          </a:p>
          <a:p>
            <a:r>
              <a:rPr lang="ru-RU" b="1" dirty="0" smtClean="0"/>
              <a:t>  </a:t>
            </a:r>
            <a:r>
              <a:rPr lang="ru-RU" b="1" dirty="0" err="1" smtClean="0"/>
              <a:t>Маркетологи</a:t>
            </a:r>
            <a:endParaRPr lang="ru-RU" dirty="0" smtClean="0"/>
          </a:p>
          <a:p>
            <a:r>
              <a:rPr lang="ru-RU" b="1" dirty="0" smtClean="0"/>
              <a:t>Специалисты PR                                                      </a:t>
            </a:r>
            <a:endParaRPr lang="ru-RU" dirty="0" smtClean="0"/>
          </a:p>
          <a:p>
            <a:r>
              <a:rPr lang="ru-RU" b="1" dirty="0" smtClean="0"/>
              <a:t>Специалисты по </a:t>
            </a:r>
            <a:r>
              <a:rPr lang="ru-RU" b="1" dirty="0" err="1" smtClean="0"/>
              <a:t>нанотехнологиям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26626" name="Picture 2" descr="https://s.vtambove.ru/localStorage/news/c9/cf/16/4c/c9cf164c_resizedScaled_1020to498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16146" r="16146"/>
          <a:stretch>
            <a:fillRect/>
          </a:stretch>
        </p:blipFill>
        <p:spPr bwMode="auto">
          <a:xfrm>
            <a:off x="251520" y="1656944"/>
            <a:ext cx="7128792" cy="4499319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Инженеры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Инженеры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Инженеры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Инженеры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357166"/>
            <a:ext cx="5486400" cy="77472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 smtClean="0"/>
              <a:t>«Результаты анкетирования»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" name="Рисунок 14" descr="https://pandia.ru/text/82/290/images/img1_53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214422"/>
            <a:ext cx="8099020" cy="5286412"/>
          </a:xfrm>
          <a:prstGeom prst="rect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sp>
        <p:nvSpPr>
          <p:cNvPr id="3" name="Прямоугольник 2"/>
          <p:cNvSpPr/>
          <p:nvPr/>
        </p:nvSpPr>
        <p:spPr>
          <a:xfrm>
            <a:off x="4459752" y="1412775"/>
            <a:ext cx="40352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Как </a:t>
            </a:r>
            <a:r>
              <a:rPr lang="ru-RU" dirty="0"/>
              <a:t>ученики собираются продолжать образование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285728"/>
            <a:ext cx="5486400" cy="64294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«Результаты анкетирования»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" name="Рисунок 15" descr="https://pandia.ru/text/82/290/images/img2_27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071546"/>
            <a:ext cx="8643998" cy="5500726"/>
          </a:xfrm>
          <a:prstGeom prst="rect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sp>
        <p:nvSpPr>
          <p:cNvPr id="3" name="Прямоугольник 2"/>
          <p:cNvSpPr/>
          <p:nvPr/>
        </p:nvSpPr>
        <p:spPr>
          <a:xfrm>
            <a:off x="4357718" y="109298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Какое  образование предпочтительнее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285728"/>
            <a:ext cx="5486400" cy="77472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«Результаты анкетирования»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285859"/>
            <a:ext cx="5486400" cy="41127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 descr="https://pandia.ru/text/82/290/images/img3_3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214422"/>
            <a:ext cx="8540644" cy="5357850"/>
          </a:xfrm>
          <a:prstGeom prst="rect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sp>
        <p:nvSpPr>
          <p:cNvPr id="3" name="Прямоугольник 2"/>
          <p:cNvSpPr/>
          <p:nvPr/>
        </p:nvSpPr>
        <p:spPr>
          <a:xfrm>
            <a:off x="2411760" y="134076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Кто или что влияет на выбор профессии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428604"/>
            <a:ext cx="5486400" cy="857256"/>
          </a:xfrm>
          <a:ln>
            <a:solidFill>
              <a:srgbClr val="00206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«Результаты анкетирования»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500174"/>
            <a:ext cx="5486400" cy="196965"/>
          </a:xfrm>
        </p:spPr>
        <p:txBody>
          <a:bodyPr>
            <a:normAutofit fontScale="55000" lnSpcReduction="20000"/>
          </a:bodyPr>
          <a:lstStyle/>
          <a:p>
            <a:endParaRPr lang="ru-RU" dirty="0"/>
          </a:p>
        </p:txBody>
      </p:sp>
      <p:pic>
        <p:nvPicPr>
          <p:cNvPr id="6" name="Рисунок 5" descr="https://pandia.ru/text/82/290/images/img4_2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736"/>
            <a:ext cx="8358246" cy="5214974"/>
          </a:xfrm>
          <a:prstGeom prst="rect">
            <a:avLst/>
          </a:prstGeom>
          <a:ln>
            <a:solidFill>
              <a:srgbClr val="002060"/>
            </a:solidFill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sp>
        <p:nvSpPr>
          <p:cNvPr id="3" name="Прямоугольник 2"/>
          <p:cNvSpPr/>
          <p:nvPr/>
        </p:nvSpPr>
        <p:spPr>
          <a:xfrm>
            <a:off x="2051720" y="155679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Приоритеты в выборе профессии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357166"/>
            <a:ext cx="5486400" cy="77472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«Результаты анкетирования»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https://pandia.ru/text/82/290/images/img5_23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214422"/>
            <a:ext cx="8358246" cy="5286412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703034"/>
              </p:ext>
            </p:extLst>
          </p:nvPr>
        </p:nvGraphicFramePr>
        <p:xfrm>
          <a:off x="333675" y="4005064"/>
          <a:ext cx="8229600" cy="23035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труд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занятость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работа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 err="1">
                          <a:effectLst/>
                        </a:rPr>
                        <a:t>цзн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На этой странице Вы найдете информацию о работе от центра занятости населения (ЦЗН) и прямых работодателей - Льгов Курская область.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 Вакансии от ведущих Российских компаний и организаций, свежие вакансии по данным центра занятости населения в Курской </a:t>
                      </a:r>
                      <a:r>
                        <a:rPr lang="ru-RU" sz="1400" dirty="0" smtClean="0">
                          <a:effectLst/>
                        </a:rPr>
                        <a:t>области</a:t>
                      </a: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 Обновление информации по Центрам занятости районов ежедневное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 Теперь Вы сможете найти больше информации</a:t>
                      </a:r>
                      <a:endParaRPr lang="ru-RU" sz="14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  <p:pic>
        <p:nvPicPr>
          <p:cNvPr id="1029" name="Рисунок 18" descr="Описание: https://ir-center.ru/sznregion/ris/logo2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293096"/>
            <a:ext cx="2546809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Рисунок 19" descr="Описание: https://ir-center.ru/sznregion/ris/parag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386138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Рисунок 21" descr="Описание: https://ir-center.ru/sznregion/ris/h1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386138"/>
            <a:ext cx="85725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Рисунок 22" descr="Описание: https://ir-center.ru/sznregion/ris/h2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386138"/>
            <a:ext cx="85725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Рисунок 23" descr="Описание: https://ir-center.ru/sznregion/ris/h1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386138"/>
            <a:ext cx="85725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23528" y="681082"/>
            <a:ext cx="3744416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nherit" charset="0"/>
                <a:ea typeface="Times New Roman" pitchFamily="18" charset="0"/>
                <a:cs typeface="Helvetica" charset="-52"/>
              </a:rPr>
              <a:t>ОКУ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nherit" charset="0"/>
                <a:ea typeface="Times New Roman" pitchFamily="18" charset="0"/>
                <a:cs typeface="Helvetica" charset="-52"/>
              </a:rPr>
              <a:t>Центр занятости населения города Льгова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inherit" charset="0"/>
                <a:ea typeface="Times New Roman" pitchFamily="18" charset="0"/>
                <a:cs typeface="Helvetica" charset="-52"/>
              </a:rPr>
              <a:t>и Льговского района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8" name="AutoShape 2" descr="https://sun9-62.userapi.com/impg/iQ9OfaxMjVue5D6t5wswgDdRgMdWOie7UBYzRg/OIMtcRGzz3E.jpg?size=866x768&amp;quality=96&amp;sign=0e91d867e4b5cb0540c32adf37ebf4ec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9" name="Picture 3" descr="C:\Documents and Settings\Администратор\Рабочий стол\OIMtcRGzz3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188640"/>
            <a:ext cx="4196333" cy="37214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8160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072" y="188640"/>
            <a:ext cx="3895720" cy="522288"/>
          </a:xfrm>
        </p:spPr>
        <p:txBody>
          <a:bodyPr/>
          <a:lstStyle/>
          <a:p>
            <a:r>
              <a:rPr lang="ru-RU" dirty="0" smtClean="0"/>
              <a:t>В помощь абитуриенту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8671989" cy="4405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3186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avatars.mds.yandex.net/get-altay/1545421/2a00000169c52a2e559f06a7a23a5d8029bf/XXL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6632"/>
            <a:ext cx="5544616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812031" y="404664"/>
            <a:ext cx="40747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ru-RU" b="1" dirty="0"/>
              <a:t>Льговский филиал ОБПОУ «КБМК»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622927"/>
            <a:ext cx="4945063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38084" y="589212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b="1" dirty="0"/>
              <a:t>Льговский филиал Курского монтажного техникума</a:t>
            </a:r>
            <a:endParaRPr lang="ru-RU" dirty="0"/>
          </a:p>
          <a:p>
            <a:r>
              <a:rPr lang="ru-RU" b="1" dirty="0"/>
              <a:t>(ГБПОУ ЛФ "КМТ")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127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000240"/>
            <a:ext cx="8229600" cy="1857388"/>
          </a:xfr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430</TotalTime>
  <Words>434</Words>
  <Application>Microsoft Office PowerPoint</Application>
  <PresentationFormat>Экран (4:3)</PresentationFormat>
  <Paragraphs>69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8" baseType="lpstr">
      <vt:lpstr>Arial</vt:lpstr>
      <vt:lpstr>Book Antiqua</vt:lpstr>
      <vt:lpstr>Calibri</vt:lpstr>
      <vt:lpstr>Helvetica</vt:lpstr>
      <vt:lpstr>inherit</vt:lpstr>
      <vt:lpstr>Lucida Sans</vt:lpstr>
      <vt:lpstr>Narkisim</vt:lpstr>
      <vt:lpstr>Times New Roman</vt:lpstr>
      <vt:lpstr>Wingdings</vt:lpstr>
      <vt:lpstr>Wingdings 2</vt:lpstr>
      <vt:lpstr>Wingdings 3</vt:lpstr>
      <vt:lpstr>Апекс</vt:lpstr>
      <vt:lpstr>   V Всероссийский конкурс «ИКТ-КОМПЕТЕНТНОСТЬ ПЕДАГОГА В СО» Тема урока: Профессиональное САМООПРЕДЕЛЕНИЕ. Предмет: технология.  Класс: 8.</vt:lpstr>
      <vt:lpstr>«Проблема выбора профессии» </vt:lpstr>
      <vt:lpstr>Презентация PowerPoint</vt:lpstr>
      <vt:lpstr>      «Почему , так сложно определиться с выбором    профессии?» </vt:lpstr>
      <vt:lpstr>«Мотивы выбора профессии» </vt:lpstr>
      <vt:lpstr> «Рекомендации по выбору профессии» </vt:lpstr>
      <vt:lpstr>«Самые востребованные профессии в стране» </vt:lpstr>
      <vt:lpstr>«Результаты анкетирования» </vt:lpstr>
      <vt:lpstr>«Результаты анкетирования» </vt:lpstr>
      <vt:lpstr>«Результаты анкетирования» </vt:lpstr>
      <vt:lpstr>«Результаты анкетирования» </vt:lpstr>
      <vt:lpstr>«Результаты анкетирования» </vt:lpstr>
      <vt:lpstr>Презентация PowerPoint</vt:lpstr>
      <vt:lpstr>В помощь абитуриенту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Проект:»Как сберечь природу»</dc:title>
  <dc:creator>Admin</dc:creator>
  <cp:lastModifiedBy>Светлана</cp:lastModifiedBy>
  <cp:revision>52</cp:revision>
  <dcterms:created xsi:type="dcterms:W3CDTF">2020-05-15T08:44:17Z</dcterms:created>
  <dcterms:modified xsi:type="dcterms:W3CDTF">2024-04-25T20:32:48Z</dcterms:modified>
</cp:coreProperties>
</file>