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5"/>
  </p:notesMasterIdLst>
  <p:sldIdLst>
    <p:sldId id="257" r:id="rId2"/>
    <p:sldId id="261" r:id="rId3"/>
    <p:sldId id="259" r:id="rId4"/>
    <p:sldId id="265" r:id="rId5"/>
    <p:sldId id="260" r:id="rId6"/>
    <p:sldId id="264" r:id="rId7"/>
    <p:sldId id="297" r:id="rId8"/>
    <p:sldId id="267" r:id="rId9"/>
    <p:sldId id="268" r:id="rId10"/>
    <p:sldId id="282" r:id="rId11"/>
    <p:sldId id="283" r:id="rId12"/>
    <p:sldId id="269" r:id="rId13"/>
    <p:sldId id="293" r:id="rId14"/>
    <p:sldId id="275" r:id="rId15"/>
    <p:sldId id="294" r:id="rId16"/>
    <p:sldId id="295" r:id="rId17"/>
    <p:sldId id="296" r:id="rId18"/>
    <p:sldId id="270" r:id="rId19"/>
    <p:sldId id="339" r:id="rId20"/>
    <p:sldId id="340" r:id="rId21"/>
    <p:sldId id="341" r:id="rId22"/>
    <p:sldId id="338" r:id="rId23"/>
    <p:sldId id="346" r:id="rId24"/>
    <p:sldId id="350" r:id="rId25"/>
    <p:sldId id="355" r:id="rId26"/>
    <p:sldId id="344" r:id="rId27"/>
    <p:sldId id="299" r:id="rId28"/>
    <p:sldId id="327" r:id="rId29"/>
    <p:sldId id="326" r:id="rId30"/>
    <p:sldId id="334" r:id="rId31"/>
    <p:sldId id="308" r:id="rId32"/>
    <p:sldId id="310" r:id="rId33"/>
    <p:sldId id="360" r:id="rId34"/>
    <p:sldId id="356" r:id="rId35"/>
    <p:sldId id="330" r:id="rId36"/>
    <p:sldId id="333" r:id="rId37"/>
    <p:sldId id="359" r:id="rId38"/>
    <p:sldId id="325" r:id="rId39"/>
    <p:sldId id="273" r:id="rId40"/>
    <p:sldId id="281" r:id="rId41"/>
    <p:sldId id="354" r:id="rId42"/>
    <p:sldId id="318" r:id="rId43"/>
    <p:sldId id="286" r:id="rId44"/>
    <p:sldId id="287" r:id="rId45"/>
    <p:sldId id="289" r:id="rId46"/>
    <p:sldId id="288" r:id="rId47"/>
    <p:sldId id="285" r:id="rId48"/>
    <p:sldId id="291" r:id="rId49"/>
    <p:sldId id="290" r:id="rId50"/>
    <p:sldId id="357" r:id="rId51"/>
    <p:sldId id="358" r:id="rId52"/>
    <p:sldId id="335" r:id="rId53"/>
    <p:sldId id="292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75385" autoAdjust="0"/>
  </p:normalViewPr>
  <p:slideViewPr>
    <p:cSldViewPr>
      <p:cViewPr varScale="1">
        <p:scale>
          <a:sx n="38" d="100"/>
          <a:sy n="3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A67DE-24E3-4FB9-BA00-DF61222C388B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D55B3-8D44-43A3-B45F-EAC170B36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23F1-104D-4D27-B540-EDE38409784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23F1-104D-4D27-B540-EDE38409784C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23F1-104D-4D27-B540-EDE38409784C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44;&#1086;&#1082;&#1091;&#1084;&#1077;&#1085;&#1090;&#1072;&#1094;&#1080;&#1103;\&#1055;&#1088;&#1077;&#1079;&#1077;&#1085;&#1090;&#1072;&#1094;&#1080;&#1103;\1945\v_zemlyanke.mp3" TargetMode="Externa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86;&#1080;%20&#1076;&#1086;&#1082;&#1091;&#1084;&#1077;&#1085;&#1090;&#1099;\&#1044;&#1086;&#1082;&#1091;&#1084;&#1077;&#1085;&#1090;&#1072;&#1094;&#1080;&#1103;\&#1055;&#1088;&#1077;&#1079;&#1077;&#1085;&#1090;&#1072;&#1094;&#1080;&#1103;\1945\v_zemlyanke.mp3" TargetMode="Externa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909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Литературно-музыкальная композиция ко Дню Победы 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«Давно закончилась война…»</a:t>
            </a:r>
          </a:p>
          <a:p>
            <a:pPr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User\Мои документы\Мои рисунки\9 мая\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564904"/>
            <a:ext cx="7920880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3428" name="Picture 11" descr="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4452" name="Picture 12" descr="1941_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1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Ирина\My Pictures\20f0b09b84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556793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бомбили,</a:t>
            </a:r>
          </a:p>
          <a:p>
            <a:pPr algn="ctr">
              <a:defRPr/>
            </a:pPr>
            <a:r>
              <a:rPr lang="ru-RU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нам объявили, что началась война…..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548680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Сороковые, роковые, свинцовые, пороховые…</a:t>
            </a:r>
            <a:br>
              <a:rPr lang="ru-RU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Война гуляет по России, а вы такие молодые!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1" descr="Netvoy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228600" y="-838200"/>
            <a:ext cx="9372600" cy="7696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0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Сороковые, роковые, свинцовые, пороховые…</a:t>
            </a:r>
            <a:br>
              <a:rPr lang="ru-RU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Война гуляет по России, а мы такие молодые!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133600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dirty="0" smtClean="0"/>
              <a:t> </a:t>
            </a:r>
          </a:p>
        </p:txBody>
      </p:sp>
      <p:pic>
        <p:nvPicPr>
          <p:cNvPr id="72708" name="Содержимое 3" descr="clip_image0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6" name="Rectangle 10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i="1" dirty="0">
                <a:solidFill>
                  <a:schemeClr val="accent1"/>
                </a:solidFill>
              </a:rPr>
              <a:t>Жди </a:t>
            </a:r>
            <a:r>
              <a:rPr lang="ru-RU" sz="2400" b="1" i="1" dirty="0" smtClean="0">
                <a:solidFill>
                  <a:schemeClr val="accent1"/>
                </a:solidFill>
              </a:rPr>
              <a:t>меня, </a:t>
            </a:r>
            <a:r>
              <a:rPr lang="ru-RU" sz="2400" b="1" i="1" dirty="0">
                <a:solidFill>
                  <a:schemeClr val="accent1"/>
                </a:solidFill>
              </a:rPr>
              <a:t>и я вернусь, только очень </a:t>
            </a:r>
            <a:r>
              <a:rPr lang="ru-RU" sz="2400" b="1" i="1" dirty="0" smtClean="0">
                <a:solidFill>
                  <a:schemeClr val="accent1"/>
                </a:solidFill>
              </a:rPr>
              <a:t>жди...</a:t>
            </a:r>
            <a:endParaRPr lang="ru-RU" sz="2400" b="1" i="1" dirty="0">
              <a:solidFill>
                <a:schemeClr val="accent1"/>
              </a:solidFill>
            </a:endParaRPr>
          </a:p>
        </p:txBody>
      </p:sp>
      <p:pic>
        <p:nvPicPr>
          <p:cNvPr id="7" name="v_zemlyank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640080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Ирина\My Pictures\блокада\0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77050"/>
          </a:xfrm>
          <a:prstGeom prst="rect">
            <a:avLst/>
          </a:prstGeom>
          <a:ln w="38100" cap="sq">
            <a:solidFill>
              <a:srgbClr val="000000"/>
            </a:solidFill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04664"/>
            <a:ext cx="4343400" cy="6048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sho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404812"/>
            <a:ext cx="4648200" cy="6120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невник Тани Савичевой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975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428604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стихотворение</a:t>
            </a:r>
          </a:p>
          <a:p>
            <a:pPr lvl="0"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«Война… Это страшное слово»</a:t>
            </a: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Ирина\My Pictures\20f0b09b84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556793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бомбили,</a:t>
            </a:r>
          </a:p>
          <a:p>
            <a:pPr algn="ctr">
              <a:defRPr/>
            </a:pPr>
            <a:r>
              <a:rPr lang="ru-RU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нам объявили, что началась война…..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стихотворение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«Против нас полки сосредоточив…»</a:t>
            </a: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28604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стихотворение 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«Вернулся он с войны домой…»</a:t>
            </a: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Олифер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«День Победы»</a:t>
            </a: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Фролов «Земной поклон»</a:t>
            </a: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Татьяна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Лаврова «Праздник Победы»</a:t>
            </a: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говорит, что на войне не страшно,</a:t>
            </a:r>
            <a:b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Тот ничего не знает о войне…</a:t>
            </a:r>
            <a:b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Юлия Друнина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259" b="15259"/>
          <a:stretch>
            <a:fillRect/>
          </a:stretch>
        </p:blipFill>
        <p:spPr>
          <a:xfrm>
            <a:off x="971600" y="764704"/>
            <a:ext cx="6912768" cy="3384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Светлана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Баранова 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«Мы были героями»</a:t>
            </a: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Ольга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Маслова «Пусть будет мир!»</a:t>
            </a: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Андрей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Усачёв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«Что такое День Победы?»</a:t>
            </a: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Джалиль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«Чулочки»</a:t>
            </a: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27584" y="304800"/>
            <a:ext cx="7632848" cy="6553200"/>
          </a:xfrm>
          <a:prstGeom prst="rect">
            <a:avLst/>
          </a:prstGeom>
          <a:noFill/>
        </p:spPr>
      </p:pic>
    </p:spTree>
  </p:cSld>
  <p:clrMapOvr>
    <a:masterClrMapping/>
  </p:clrMapOvr>
  <p:transition advTm="360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Олег\Рабочий стол\Каринки о ВОВ\87337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66800"/>
            <a:ext cx="9144000" cy="792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357166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К.М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Симонов «Родина»</a:t>
            </a: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0042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Ольга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Киевская «Баллада о матери»</a:t>
            </a: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1208409331_deti_vojjn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000240"/>
            <a:ext cx="6670675" cy="4214842"/>
          </a:xfrm>
          <a:prstGeom prst="rect">
            <a:avLst/>
          </a:prstGeom>
          <a:noFill/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0" y="115888"/>
            <a:ext cx="93964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 войне маленьких не бывает…</a:t>
            </a:r>
            <a:endParaRPr lang="ru-RU" sz="54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9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365104"/>
            <a:ext cx="8183880" cy="1669936"/>
          </a:xfrm>
        </p:spPr>
        <p:txBody>
          <a:bodyPr>
            <a:noAutofit/>
          </a:bodyPr>
          <a:lstStyle/>
          <a:p>
            <a:pPr algn="r"/>
            <a: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Минули нас лихие времена.</a:t>
            </a:r>
            <a:b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Нам жить не довелось на белом свете,</a:t>
            </a:r>
            <a:b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Когда дымами стлалась по планете</a:t>
            </a:r>
            <a:b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 мировая, горькая война…</a:t>
            </a:r>
            <a:b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Сергей Чухин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362" b="11362"/>
          <a:stretch>
            <a:fillRect/>
          </a:stretch>
        </p:blipFill>
        <p:spPr>
          <a:xfrm>
            <a:off x="755576" y="692697"/>
            <a:ext cx="5072931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 чтеца,</a:t>
            </a: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К.М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Симонов 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«Жди меня»</a:t>
            </a: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133600"/>
            <a:ext cx="8229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dirty="0" smtClean="0"/>
              <a:t> </a:t>
            </a:r>
          </a:p>
        </p:txBody>
      </p:sp>
      <p:pic>
        <p:nvPicPr>
          <p:cNvPr id="72708" name="Содержимое 3" descr="clip_image0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6" name="Rectangle 10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i="1" dirty="0">
                <a:solidFill>
                  <a:schemeClr val="accent1"/>
                </a:solidFill>
              </a:rPr>
              <a:t>Жди </a:t>
            </a:r>
            <a:r>
              <a:rPr lang="ru-RU" sz="2400" b="1" i="1" dirty="0" smtClean="0">
                <a:solidFill>
                  <a:schemeClr val="accent1"/>
                </a:solidFill>
              </a:rPr>
              <a:t>меня, </a:t>
            </a:r>
            <a:r>
              <a:rPr lang="ru-RU" sz="2400" b="1" i="1" dirty="0">
                <a:solidFill>
                  <a:schemeClr val="accent1"/>
                </a:solidFill>
              </a:rPr>
              <a:t>и я вернусь, только очень </a:t>
            </a:r>
            <a:r>
              <a:rPr lang="ru-RU" sz="2400" b="1" i="1" dirty="0" smtClean="0">
                <a:solidFill>
                  <a:schemeClr val="accent1"/>
                </a:solidFill>
              </a:rPr>
              <a:t>жди...</a:t>
            </a:r>
            <a:endParaRPr lang="ru-RU" sz="2400" b="1" i="1" dirty="0">
              <a:solidFill>
                <a:schemeClr val="accent1"/>
              </a:solidFill>
            </a:endParaRPr>
          </a:p>
        </p:txBody>
      </p:sp>
      <p:pic>
        <p:nvPicPr>
          <p:cNvPr id="7" name="v_zemlyank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640080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221088"/>
            <a:ext cx="8183880" cy="1669936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Давно окончилась война,</a:t>
            </a:r>
            <a:br>
              <a:rPr lang="ru-RU" sz="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 в нашем сердце не забиты</a:t>
            </a:r>
            <a:br>
              <a:rPr lang="ru-RU" sz="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Героев павших имена,</a:t>
            </a:r>
            <a:br>
              <a:rPr lang="ru-RU" sz="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Что навсегда с Победой слиты.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encrypted-tbn1.gstatic.com/images?q=tbn:ANd9GcS8-WDKXwk4TUp_gTN7zITkB82ecUKcLwzisSyGVqb4U7Lg66XvD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48680"/>
            <a:ext cx="4752528" cy="2952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560840" cy="576064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Самое лучшее и дорогое —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Родина.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Горе твое — это наше горе,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Родина.</a:t>
            </a:r>
            <a:r>
              <a:rPr lang="ru-RU" sz="2800" dirty="0" smtClean="0">
                <a:solidFill>
                  <a:schemeClr val="tx1"/>
                </a:solidFill>
                <a:latin typeface="PT normal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Правда твоя — это наша правда,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Родина.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Слава твоя — это наша слава,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Родина!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32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32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Битва за Берл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908721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… История листает</a:t>
            </a:r>
            <a:b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страницы легендарные свои…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634937"/>
            <a:ext cx="457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Война… от Бреста до Москвы – 1000 км., от Москвы до Берлина – 1600 км., итого – 2600. Поездом – 4 суток, самолётом – 4 часа, перебежками, по-пластунски – 4 долгих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Историческое :: Блокада Ленинграда фото 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8400" y="2708275"/>
            <a:ext cx="2760663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Историческое :: Блокада Ленинграда фото 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714625"/>
            <a:ext cx="2857500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7" descr="Историческое :: Блокада Ленинграда фото 5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5388" y="260350"/>
            <a:ext cx="3527425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 descr="Историческое :: Блокада Ленинграда фото 4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3" y="214313"/>
            <a:ext cx="332740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 descr="photoarch0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600" y="0"/>
            <a:ext cx="4557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photoarch26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541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548680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Сороковые, роковые, свинцовые, пороховые…</a:t>
            </a:r>
            <a:br>
              <a:rPr lang="ru-RU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Война гуляет по России, а вы такие молодые!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1" descr="Netvoy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228600" y="-838200"/>
            <a:ext cx="9372600" cy="7696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0"/>
            <a:ext cx="457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Сороковые, роковые, свинцовые, пороховые…</a:t>
            </a:r>
            <a:br>
              <a:rPr lang="ru-RU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Война гуляет по России, а мы такие молодые!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632848" cy="5760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Пламя ударило в небо — ты помнишь,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Родина?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Тихо сказала: «Вставайте на помощь...» —</a:t>
            </a: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Родина.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Славы никто у тебя не выпрашивал,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Родина.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Просто был выбор у каждого: я или</a:t>
            </a:r>
          </a:p>
          <a:p>
            <a:pPr algn="ctr">
              <a:lnSpc>
                <a:spcPct val="150000"/>
              </a:lnSpc>
            </a:pPr>
            <a:r>
              <a:rPr lang="ru-RU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Родина.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90100"/>
            <a:ext cx="227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PT normal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1620" name="Picture 3" descr="C:\Documents and Settings\Олег\Рабочий стол\Каринки о ВОВ\443920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2644" name="Picture 7" descr="1943_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0600"/>
            <a:ext cx="9144000" cy="784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Давно закончилась война,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Давно с войны пришли солдаты.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на груди их ордена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Горят, как памятные даты!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:\фото\47980515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76672"/>
            <a:ext cx="476183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63844" name="Picture 2" descr="0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Documents and Settings\User\Мои документы\Мои рисунки\9 мая\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5700" y="571500"/>
            <a:ext cx="4292600" cy="5715000"/>
          </a:xfrm>
          <a:prstGeom prst="rect">
            <a:avLst/>
          </a:prstGeom>
          <a:noFill/>
        </p:spPr>
      </p:pic>
    </p:spTree>
  </p:cSld>
  <p:clrMapOvr>
    <a:masterClrMapping/>
  </p:clrMapOvr>
  <p:transition advTm="10578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Documents and Settings\User\Мои документы\Мои рисунки\9 мая\salu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7166"/>
            <a:ext cx="9001156" cy="6500834"/>
          </a:xfrm>
          <a:prstGeom prst="rect">
            <a:avLst/>
          </a:prstGeom>
          <a:noFill/>
        </p:spPr>
      </p:pic>
    </p:spTree>
  </p:cSld>
  <p:clrMapOvr>
    <a:masterClrMapping/>
  </p:clrMapOvr>
  <p:transition advTm="2736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зима вой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196752"/>
            <a:ext cx="4536505" cy="43924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7" y="1227148"/>
            <a:ext cx="3600399" cy="436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709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140968"/>
            <a:ext cx="8183880" cy="2894072"/>
          </a:xfrm>
        </p:spPr>
        <p:txBody>
          <a:bodyPr>
            <a:normAutofit fontScale="90000"/>
          </a:bodyPr>
          <a:lstStyle/>
          <a:p>
            <a:pPr algn="r"/>
            <a:r>
              <a:rPr lang="ru-RU" sz="27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Войну я знаю не по кинофильмам –</a:t>
            </a:r>
            <a:br>
              <a:rPr lang="ru-RU" sz="27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летописи маминых тревог,</a:t>
            </a:r>
            <a:br>
              <a:rPr lang="ru-RU" sz="27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братским обихоженным могилам</a:t>
            </a:r>
            <a:br>
              <a:rPr lang="ru-RU" sz="27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Да обелискам строгим у ворот…</a:t>
            </a:r>
            <a:br>
              <a:rPr lang="ru-RU" sz="27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Алла Губанова</a:t>
            </a:r>
            <a:r>
              <a:rPr lang="ru-RU" sz="31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i="1" dirty="0" smtClean="0">
                <a:solidFill>
                  <a:schemeClr val="tx2"/>
                </a:solidFill>
                <a:latin typeface="Таймс ньюромен"/>
              </a:rPr>
              <a:t>  </a:t>
            </a:r>
            <a:br>
              <a:rPr lang="ru-RU" sz="3100" i="1" dirty="0" smtClean="0">
                <a:solidFill>
                  <a:schemeClr val="tx2"/>
                </a:solidFill>
                <a:latin typeface="Таймс ньюромен"/>
              </a:rPr>
            </a:br>
            <a:endParaRPr lang="ru-RU" sz="3100" i="1" dirty="0">
              <a:solidFill>
                <a:schemeClr val="tx2"/>
              </a:solidFill>
              <a:latin typeface="Таймс ньюромен"/>
            </a:endParaRPr>
          </a:p>
        </p:txBody>
      </p:sp>
      <p:pic>
        <p:nvPicPr>
          <p:cNvPr id="6" name="Содержимое 5" descr="http://im1-tub-ru.yandex.net/i?id=ac8641dc4cd35448fd75b6309a7aa382-108-144&amp;n=21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99593" y="620688"/>
            <a:ext cx="4104456" cy="2717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obe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4857752" cy="4286280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НАДО НЕ МЁРТВЫМ…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14400" y="5181600"/>
            <a:ext cx="8229600" cy="167640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НАДО ЖИВЫМ!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Desktop\Desktop\Для газеты\Открытки\ав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357298"/>
            <a:ext cx="4286248" cy="4286280"/>
          </a:xfrm>
          <a:prstGeom prst="rect">
            <a:avLst/>
          </a:prstGeom>
          <a:noFill/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909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Литературно-музыкальная композиция ко Дню Победы </a:t>
            </a:r>
          </a:p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«Давно закончилась война…»</a:t>
            </a:r>
          </a:p>
          <a:p>
            <a:pPr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User\Мои документы\Мои рисунки\9 мая\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564904"/>
            <a:ext cx="7920880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28600" y="476672"/>
            <a:ext cx="8915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Битва за Москву 30 сентября 1941 — 20 апреля 1942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556793"/>
            <a:ext cx="36724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Велика Россия, а отступать некуда – позади Москва!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17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8863" y="1098550"/>
            <a:ext cx="4275137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Битва за Берл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1941_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95400"/>
            <a:ext cx="9144000" cy="883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941_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932</TotalTime>
  <Words>430</Words>
  <Application>Microsoft Office PowerPoint</Application>
  <PresentationFormat>Экран (4:3)</PresentationFormat>
  <Paragraphs>103</Paragraphs>
  <Slides>53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Кто говорит, что на войне не страшно, Тот ничего не знает о войне… Юлия Друнина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Минули нас лихие времена. Нам жить не довелось на белом свете, Когда дымами стлалась по планете Та мировая, горькая война… Сергей Чухин</vt:lpstr>
      <vt:lpstr>Слайд 35</vt:lpstr>
      <vt:lpstr> </vt:lpstr>
      <vt:lpstr>Давно окончилась война, Но в нашем сердце не забиты Героев павших имена, Что навсегда с Победой слиты. 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Войну я знаю не по кинофильмам – По летописи маминых тревог, По братским обихоженным могилам Да обелискам строгим у ворот… Алла Губанова    </vt:lpstr>
      <vt:lpstr>ЭТО НАДО НЕ МЁРТВЫМ…</vt:lpstr>
      <vt:lpstr>Слайд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онлайн</dc:creator>
  <cp:lastModifiedBy>Win 7</cp:lastModifiedBy>
  <cp:revision>94</cp:revision>
  <dcterms:created xsi:type="dcterms:W3CDTF">2016-04-28T15:34:53Z</dcterms:created>
  <dcterms:modified xsi:type="dcterms:W3CDTF">2022-03-09T12:48:16Z</dcterms:modified>
</cp:coreProperties>
</file>