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302" r:id="rId11"/>
    <p:sldId id="276" r:id="rId12"/>
    <p:sldId id="293" r:id="rId13"/>
    <p:sldId id="278" r:id="rId14"/>
    <p:sldId id="279" r:id="rId15"/>
    <p:sldId id="295" r:id="rId16"/>
    <p:sldId id="280" r:id="rId17"/>
    <p:sldId id="281" r:id="rId18"/>
    <p:sldId id="282" r:id="rId19"/>
    <p:sldId id="283" r:id="rId20"/>
    <p:sldId id="303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7" r:id="rId29"/>
    <p:sldId id="298" r:id="rId30"/>
    <p:sldId id="299" r:id="rId31"/>
    <p:sldId id="300" r:id="rId32"/>
    <p:sldId id="301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8" autoAdjust="0"/>
    <p:restoredTop sz="94660"/>
  </p:normalViewPr>
  <p:slideViewPr>
    <p:cSldViewPr>
      <p:cViewPr varScale="1">
        <p:scale>
          <a:sx n="65" d="100"/>
          <a:sy n="65" d="100"/>
        </p:scale>
        <p:origin x="12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9ECCDCD-DA16-4816-8785-D73EC477F74B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77A5E87-6E8C-44F8-9887-B31807DA8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5.xml"/><Relationship Id="rId18" Type="http://schemas.openxmlformats.org/officeDocument/2006/relationships/slide" Target="slide6.xml"/><Relationship Id="rId26" Type="http://schemas.openxmlformats.org/officeDocument/2006/relationships/slide" Target="slide27.xml"/><Relationship Id="rId3" Type="http://schemas.openxmlformats.org/officeDocument/2006/relationships/slide" Target="slide7.xml"/><Relationship Id="rId21" Type="http://schemas.openxmlformats.org/officeDocument/2006/relationships/slide" Target="slide21.xml"/><Relationship Id="rId7" Type="http://schemas.openxmlformats.org/officeDocument/2006/relationships/slide" Target="slide23.xml"/><Relationship Id="rId12" Type="http://schemas.openxmlformats.org/officeDocument/2006/relationships/slide" Target="slide24.xml"/><Relationship Id="rId17" Type="http://schemas.openxmlformats.org/officeDocument/2006/relationships/slide" Target="slide20.xml"/><Relationship Id="rId25" Type="http://schemas.openxmlformats.org/officeDocument/2006/relationships/slide" Target="slide22.xml"/><Relationship Id="rId2" Type="http://schemas.openxmlformats.org/officeDocument/2006/relationships/slide" Target="slide3.xml"/><Relationship Id="rId16" Type="http://schemas.openxmlformats.org/officeDocument/2006/relationships/slide" Target="slide25.xml"/><Relationship Id="rId20" Type="http://schemas.openxmlformats.org/officeDocument/2006/relationships/slide" Target="slide16.xml"/><Relationship Id="rId29" Type="http://schemas.openxmlformats.org/officeDocument/2006/relationships/slide" Target="slide3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8.xml"/><Relationship Id="rId11" Type="http://schemas.openxmlformats.org/officeDocument/2006/relationships/slide" Target="slide19.xml"/><Relationship Id="rId24" Type="http://schemas.openxmlformats.org/officeDocument/2006/relationships/slide" Target="slide17.xml"/><Relationship Id="rId5" Type="http://schemas.openxmlformats.org/officeDocument/2006/relationships/slide" Target="slide13.xml"/><Relationship Id="rId15" Type="http://schemas.openxmlformats.org/officeDocument/2006/relationships/slide" Target="slide15.xml"/><Relationship Id="rId23" Type="http://schemas.openxmlformats.org/officeDocument/2006/relationships/slide" Target="slide12.xml"/><Relationship Id="rId28" Type="http://schemas.openxmlformats.org/officeDocument/2006/relationships/slide" Target="slide29.xml"/><Relationship Id="rId10" Type="http://schemas.openxmlformats.org/officeDocument/2006/relationships/slide" Target="slide14.xml"/><Relationship Id="rId19" Type="http://schemas.openxmlformats.org/officeDocument/2006/relationships/slide" Target="slide11.xml"/><Relationship Id="rId31" Type="http://schemas.openxmlformats.org/officeDocument/2006/relationships/slide" Target="slide32.xml"/><Relationship Id="rId4" Type="http://schemas.openxmlformats.org/officeDocument/2006/relationships/slide" Target="slide8.xml"/><Relationship Id="rId9" Type="http://schemas.openxmlformats.org/officeDocument/2006/relationships/slide" Target="slide9.xml"/><Relationship Id="rId14" Type="http://schemas.openxmlformats.org/officeDocument/2006/relationships/slide" Target="slide10.xml"/><Relationship Id="rId22" Type="http://schemas.openxmlformats.org/officeDocument/2006/relationships/slide" Target="slide26.xml"/><Relationship Id="rId27" Type="http://schemas.openxmlformats.org/officeDocument/2006/relationships/slide" Target="slide28.xml"/><Relationship Id="rId30" Type="http://schemas.openxmlformats.org/officeDocument/2006/relationships/slide" Target="slide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539552" y="571480"/>
            <a:ext cx="8280598" cy="105732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Игра по литературе</a:t>
            </a:r>
            <a:b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для </a:t>
            </a:r>
            <a:r>
              <a:rPr lang="ru-RU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6</a:t>
            </a:r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класса </a:t>
            </a:r>
            <a:b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(произведения 20 века)</a:t>
            </a:r>
            <a:endParaRPr lang="ru-RU" sz="48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" name="Picture 2" descr="SE forbearing: аллее паруса автор гр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9" y="2643182"/>
            <a:ext cx="6572296" cy="38345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188640"/>
            <a:ext cx="1981200" cy="99060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Грин 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268760"/>
            <a:ext cx="1981200" cy="9906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А.Платонов 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2348880"/>
            <a:ext cx="1981200" cy="9906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В.Астафьев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3429000"/>
            <a:ext cx="1981200" cy="9906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В.Распутин 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4509120"/>
            <a:ext cx="1981200" cy="10801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В.Шукшин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>
            <a:hlinkClick r:id="rId2" action="ppaction://hlinksldjump"/>
          </p:cNvPr>
          <p:cNvSpPr/>
          <p:nvPr/>
        </p:nvSpPr>
        <p:spPr>
          <a:xfrm>
            <a:off x="2529136" y="188640"/>
            <a:ext cx="914400" cy="99060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>
            <a:hlinkClick r:id="rId3" action="ppaction://hlinksldjump"/>
          </p:cNvPr>
          <p:cNvSpPr/>
          <p:nvPr/>
        </p:nvSpPr>
        <p:spPr>
          <a:xfrm>
            <a:off x="7101136" y="188640"/>
            <a:ext cx="914400" cy="99060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>
            <a:hlinkClick r:id="rId4" action="ppaction://hlinksldjump"/>
          </p:cNvPr>
          <p:cNvSpPr/>
          <p:nvPr/>
        </p:nvSpPr>
        <p:spPr>
          <a:xfrm>
            <a:off x="2529136" y="1259632"/>
            <a:ext cx="914400" cy="9906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>
            <a:hlinkClick r:id="rId5" action="ppaction://hlinksldjump"/>
          </p:cNvPr>
          <p:cNvSpPr/>
          <p:nvPr/>
        </p:nvSpPr>
        <p:spPr>
          <a:xfrm>
            <a:off x="2529136" y="2348880"/>
            <a:ext cx="914400" cy="9906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>
            <a:hlinkClick r:id="rId6" action="ppaction://hlinksldjump"/>
          </p:cNvPr>
          <p:cNvSpPr/>
          <p:nvPr/>
        </p:nvSpPr>
        <p:spPr>
          <a:xfrm>
            <a:off x="2555776" y="3456384"/>
            <a:ext cx="914400" cy="9906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>
            <a:hlinkClick r:id="rId7" action="ppaction://hlinksldjump"/>
          </p:cNvPr>
          <p:cNvSpPr/>
          <p:nvPr/>
        </p:nvSpPr>
        <p:spPr>
          <a:xfrm>
            <a:off x="2555776" y="4581128"/>
            <a:ext cx="914400" cy="99060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>
            <a:hlinkClick r:id="rId8" action="ppaction://hlinksldjump"/>
          </p:cNvPr>
          <p:cNvSpPr/>
          <p:nvPr/>
        </p:nvSpPr>
        <p:spPr>
          <a:xfrm>
            <a:off x="3672136" y="188640"/>
            <a:ext cx="914400" cy="99060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>
            <a:hlinkClick r:id="rId9" action="ppaction://hlinksldjump"/>
          </p:cNvPr>
          <p:cNvSpPr/>
          <p:nvPr/>
        </p:nvSpPr>
        <p:spPr>
          <a:xfrm>
            <a:off x="3672136" y="1259632"/>
            <a:ext cx="914400" cy="9906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>
            <a:hlinkClick r:id="rId10" action="ppaction://hlinksldjump"/>
          </p:cNvPr>
          <p:cNvSpPr/>
          <p:nvPr/>
        </p:nvSpPr>
        <p:spPr>
          <a:xfrm>
            <a:off x="3672136" y="2348880"/>
            <a:ext cx="914400" cy="9906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>
            <a:hlinkClick r:id="rId11" action="ppaction://hlinksldjump"/>
          </p:cNvPr>
          <p:cNvSpPr/>
          <p:nvPr/>
        </p:nvSpPr>
        <p:spPr>
          <a:xfrm>
            <a:off x="3635896" y="3456384"/>
            <a:ext cx="914400" cy="9906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>
            <a:hlinkClick r:id="rId12" action="ppaction://hlinksldjump"/>
          </p:cNvPr>
          <p:cNvSpPr/>
          <p:nvPr/>
        </p:nvSpPr>
        <p:spPr>
          <a:xfrm>
            <a:off x="3672136" y="4548808"/>
            <a:ext cx="914400" cy="99060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>
            <a:hlinkClick r:id="rId13" action="ppaction://hlinksldjump"/>
          </p:cNvPr>
          <p:cNvSpPr/>
          <p:nvPr/>
        </p:nvSpPr>
        <p:spPr>
          <a:xfrm>
            <a:off x="4815136" y="188640"/>
            <a:ext cx="914400" cy="99060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>
            <a:hlinkClick r:id="rId14" action="ppaction://hlinksldjump"/>
          </p:cNvPr>
          <p:cNvSpPr/>
          <p:nvPr/>
        </p:nvSpPr>
        <p:spPr>
          <a:xfrm>
            <a:off x="4815136" y="1259632"/>
            <a:ext cx="914400" cy="9906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>
            <a:hlinkClick r:id="rId15" action="ppaction://hlinksldjump"/>
          </p:cNvPr>
          <p:cNvSpPr/>
          <p:nvPr/>
        </p:nvSpPr>
        <p:spPr>
          <a:xfrm>
            <a:off x="4815136" y="2348880"/>
            <a:ext cx="914400" cy="99752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>
            <a:hlinkClick r:id="rId16" action="ppaction://hlinksldjump"/>
          </p:cNvPr>
          <p:cNvSpPr/>
          <p:nvPr/>
        </p:nvSpPr>
        <p:spPr>
          <a:xfrm>
            <a:off x="4815136" y="4548808"/>
            <a:ext cx="914400" cy="99060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>
            <a:hlinkClick r:id="rId17" action="ppaction://hlinksldjump"/>
          </p:cNvPr>
          <p:cNvSpPr/>
          <p:nvPr/>
        </p:nvSpPr>
        <p:spPr>
          <a:xfrm>
            <a:off x="4788024" y="3456384"/>
            <a:ext cx="914400" cy="9906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>
            <a:hlinkClick r:id="rId18" action="ppaction://hlinksldjump"/>
          </p:cNvPr>
          <p:cNvSpPr/>
          <p:nvPr/>
        </p:nvSpPr>
        <p:spPr>
          <a:xfrm>
            <a:off x="5958136" y="188640"/>
            <a:ext cx="914400" cy="99060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>
            <a:hlinkClick r:id="rId19" action="ppaction://hlinksldjump"/>
          </p:cNvPr>
          <p:cNvSpPr/>
          <p:nvPr/>
        </p:nvSpPr>
        <p:spPr>
          <a:xfrm>
            <a:off x="5958136" y="1259632"/>
            <a:ext cx="914400" cy="9906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>
            <a:hlinkClick r:id="rId20" action="ppaction://hlinksldjump"/>
          </p:cNvPr>
          <p:cNvSpPr/>
          <p:nvPr/>
        </p:nvSpPr>
        <p:spPr>
          <a:xfrm>
            <a:off x="5958136" y="2348880"/>
            <a:ext cx="914400" cy="9906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>
            <a:hlinkClick r:id="rId21" action="ppaction://hlinksldjump"/>
          </p:cNvPr>
          <p:cNvSpPr/>
          <p:nvPr/>
        </p:nvSpPr>
        <p:spPr>
          <a:xfrm>
            <a:off x="5940152" y="3456384"/>
            <a:ext cx="914400" cy="990600"/>
          </a:xfrm>
          <a:prstGeom prst="rect">
            <a:avLst/>
          </a:prstGeom>
          <a:solidFill>
            <a:schemeClr val="accent4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>
            <a:hlinkClick r:id="rId22" action="ppaction://hlinksldjump"/>
          </p:cNvPr>
          <p:cNvSpPr/>
          <p:nvPr/>
        </p:nvSpPr>
        <p:spPr>
          <a:xfrm>
            <a:off x="5958136" y="4548808"/>
            <a:ext cx="914400" cy="99060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>
            <a:hlinkClick r:id="rId23" action="ppaction://hlinksldjump"/>
          </p:cNvPr>
          <p:cNvSpPr/>
          <p:nvPr/>
        </p:nvSpPr>
        <p:spPr>
          <a:xfrm>
            <a:off x="7101136" y="1259632"/>
            <a:ext cx="914400" cy="9906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Прямоугольник 34">
            <a:hlinkClick r:id="rId24" action="ppaction://hlinksldjump"/>
          </p:cNvPr>
          <p:cNvSpPr/>
          <p:nvPr/>
        </p:nvSpPr>
        <p:spPr>
          <a:xfrm>
            <a:off x="7101136" y="2348880"/>
            <a:ext cx="914400" cy="9906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>
            <a:hlinkClick r:id="rId25" action="ppaction://hlinksldjump"/>
          </p:cNvPr>
          <p:cNvSpPr/>
          <p:nvPr/>
        </p:nvSpPr>
        <p:spPr>
          <a:xfrm>
            <a:off x="7092280" y="3456384"/>
            <a:ext cx="914400" cy="9906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>
            <a:hlinkClick r:id="rId26" action="ppaction://hlinksldjump"/>
          </p:cNvPr>
          <p:cNvSpPr/>
          <p:nvPr/>
        </p:nvSpPr>
        <p:spPr>
          <a:xfrm>
            <a:off x="7101136" y="4548808"/>
            <a:ext cx="914400" cy="99060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95536" y="5661248"/>
            <a:ext cx="1981200" cy="990600"/>
          </a:xfrm>
          <a:prstGeom prst="rect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Ф.Искандер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Прямоугольник 39">
            <a:hlinkClick r:id="rId27" action="ppaction://hlinksldjump"/>
          </p:cNvPr>
          <p:cNvSpPr/>
          <p:nvPr/>
        </p:nvSpPr>
        <p:spPr>
          <a:xfrm>
            <a:off x="2555776" y="5661248"/>
            <a:ext cx="914400" cy="990600"/>
          </a:xfrm>
          <a:prstGeom prst="rect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Прямоугольник 40">
            <a:hlinkClick r:id="rId28" action="ppaction://hlinksldjump"/>
          </p:cNvPr>
          <p:cNvSpPr/>
          <p:nvPr/>
        </p:nvSpPr>
        <p:spPr>
          <a:xfrm>
            <a:off x="3672136" y="5628928"/>
            <a:ext cx="914400" cy="990600"/>
          </a:xfrm>
          <a:prstGeom prst="rect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Прямоугольник 41">
            <a:hlinkClick r:id="rId29" action="ppaction://hlinksldjump"/>
          </p:cNvPr>
          <p:cNvSpPr/>
          <p:nvPr/>
        </p:nvSpPr>
        <p:spPr>
          <a:xfrm>
            <a:off x="4815136" y="5628928"/>
            <a:ext cx="914400" cy="990600"/>
          </a:xfrm>
          <a:prstGeom prst="rect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Прямоугольник 42">
            <a:hlinkClick r:id="rId30" action="ppaction://hlinksldjump"/>
          </p:cNvPr>
          <p:cNvSpPr/>
          <p:nvPr/>
        </p:nvSpPr>
        <p:spPr>
          <a:xfrm>
            <a:off x="5958136" y="5628928"/>
            <a:ext cx="914400" cy="990600"/>
          </a:xfrm>
          <a:prstGeom prst="rect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Прямоугольник 43">
            <a:hlinkClick r:id="rId31" action="ppaction://hlinksldjump"/>
          </p:cNvPr>
          <p:cNvSpPr/>
          <p:nvPr/>
        </p:nvSpPr>
        <p:spPr>
          <a:xfrm>
            <a:off x="7101136" y="5628928"/>
            <a:ext cx="914400" cy="990600"/>
          </a:xfrm>
          <a:prstGeom prst="rect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27432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А.Грин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1379560"/>
            <a:ext cx="3960440" cy="2751522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dirty="0" smtClean="0"/>
              <a:t>Как звали сказочника, который предсказал </a:t>
            </a:r>
            <a:r>
              <a:rPr lang="ru-RU" sz="3600" dirty="0" err="1" smtClean="0"/>
              <a:t>Ассоль</a:t>
            </a:r>
            <a:r>
              <a:rPr lang="ru-RU" sz="3600" dirty="0" smtClean="0"/>
              <a:t> сказочное будущее?</a:t>
            </a:r>
            <a:endParaRPr lang="ru-RU" sz="3600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5733256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Управляющая кнопка: возврат 10">
            <a:hlinkClick r:id="rId2" action="ppaction://hlinksldjump" highlightClick="1"/>
          </p:cNvPr>
          <p:cNvSpPr/>
          <p:nvPr/>
        </p:nvSpPr>
        <p:spPr>
          <a:xfrm>
            <a:off x="8172400" y="5733256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411760" y="5715016"/>
            <a:ext cx="460851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err="1" smtClean="0"/>
              <a:t>Эгль</a:t>
            </a:r>
            <a:r>
              <a:rPr lang="ru-RU" sz="2800" dirty="0" smtClean="0"/>
              <a:t>.</a:t>
            </a: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Сравнительная характеристика ассоль и грея - любые характеристики"/>
          <p:cNvPicPr>
            <a:picLocks noChangeAspect="1" noChangeArrowheads="1"/>
          </p:cNvPicPr>
          <p:nvPr/>
        </p:nvPicPr>
        <p:blipFill>
          <a:blip r:embed="rId3" cstate="print"/>
          <a:srcRect l="4536" t="5794" r="7769" b="4155"/>
          <a:stretch>
            <a:fillRect/>
          </a:stretch>
        </p:blipFill>
        <p:spPr bwMode="auto">
          <a:xfrm>
            <a:off x="4355976" y="714356"/>
            <a:ext cx="3625834" cy="4701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27432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А.Грин 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1401626"/>
            <a:ext cx="3888432" cy="18651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80000"/>
              </a:lnSpc>
              <a:buNone/>
            </a:pPr>
            <a:r>
              <a:rPr lang="ru-RU" sz="3600" dirty="0" smtClean="0"/>
              <a:t>Кого Грэй приглашает на корабль, чтобы удивить </a:t>
            </a:r>
            <a:r>
              <a:rPr lang="ru-RU" sz="3600" dirty="0" err="1" smtClean="0"/>
              <a:t>Ассоль</a:t>
            </a:r>
            <a:r>
              <a:rPr lang="ru-RU" sz="3600" dirty="0" smtClean="0"/>
              <a:t>?</a:t>
            </a:r>
            <a:endParaRPr lang="ru-RU" sz="3600" dirty="0" smtClean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483768" y="5857892"/>
            <a:ext cx="496855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/>
              <a:t>Музыкантов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0" name="Управляющая кнопка: возврат 9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Александр Грин - Форум Страны Аслана"/>
          <p:cNvPicPr>
            <a:picLocks noChangeAspect="1" noChangeArrowheads="1"/>
          </p:cNvPicPr>
          <p:nvPr/>
        </p:nvPicPr>
        <p:blipFill>
          <a:blip r:embed="rId3" cstate="print"/>
          <a:srcRect l="6048" t="5507" r="7769" b="3949"/>
          <a:stretch>
            <a:fillRect/>
          </a:stretch>
        </p:blipFill>
        <p:spPr bwMode="auto">
          <a:xfrm>
            <a:off x="4429124" y="714356"/>
            <a:ext cx="3532457" cy="4802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27432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А.Грин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28384" y="404664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285984" y="5643578"/>
            <a:ext cx="5544616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/>
              <a:t> Из красного шелка. Две тысячи метров.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79512" y="1285858"/>
            <a:ext cx="3312368" cy="30469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200" dirty="0" smtClean="0"/>
              <a:t>Из какой ткани Грэй делает алые паруса для корабля и сколько метров он купил?</a:t>
            </a:r>
            <a:endParaRPr kumimoji="0" lang="ru-RU" sz="3200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Управляющая кнопка: возврат 10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986" name="Picture 2" descr="https://i.ytimg.com/vi/K_FEaKR1glY/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357298"/>
            <a:ext cx="4929222" cy="3250833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А.Грин 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548680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1285860"/>
            <a:ext cx="3168352" cy="39703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/>
              <a:t>Как называется корабль, капитаном которого является Грэй ?</a:t>
            </a:r>
            <a:endParaRPr 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95736" y="5715016"/>
            <a:ext cx="5184576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/>
              <a:t>Грэй капитан корабля "Секрет".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История создания повести а грина алые паруса - Электронные учебни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48680"/>
            <a:ext cx="4494795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литература Записи с меткой литература Дневник Dragomir :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3816424" cy="4689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А.Грин 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268760"/>
            <a:ext cx="3168352" cy="39703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/>
              <a:t>С какой должности Грэй начинает свою морскую карьеру?</a:t>
            </a:r>
            <a:endParaRPr 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3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79712" y="5857892"/>
            <a:ext cx="5976664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dirty="0" smtClean="0"/>
              <a:t>Начинает карьеру с должности юнга.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rgbClr val="C00000">
              <a:alpha val="44000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А.Платонов 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92696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381419"/>
            <a:ext cx="3391786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Имя главной героини сказки-были «Неизвестный цветок»?</a:t>
            </a:r>
            <a:endParaRPr kumimoji="0" lang="ru-RU" sz="360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923928" y="5929330"/>
            <a:ext cx="2016224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Даша</a:t>
            </a:r>
            <a:endParaRPr kumimoji="0" lang="ru-RU" sz="280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cs typeface="Times New Roman" pitchFamily="18" charset="0"/>
            </a:endParaRPr>
          </a:p>
        </p:txBody>
      </p:sp>
      <p:pic>
        <p:nvPicPr>
          <p:cNvPr id="9" name="Picture 2" descr="А платоно неизвестнй веток конспект уроке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642918"/>
            <a:ext cx="3884442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rgbClr val="C00000">
              <a:alpha val="44000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А.Платонов 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332656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556792"/>
            <a:ext cx="3312368" cy="2862322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Как начинается сказка-быль «Неизвестный цветок»?</a:t>
            </a:r>
            <a:endParaRPr lang="ru-RU" sz="3600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23728" y="5643578"/>
            <a:ext cx="5616624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«</a:t>
            </a:r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Жил на свете маленький цветок».</a:t>
            </a:r>
            <a:endParaRPr lang="ru-RU" sz="2800" b="1" i="1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</p:txBody>
      </p:sp>
      <p:pic>
        <p:nvPicPr>
          <p:cNvPr id="4" name="Picture 2" descr="Рефлексия - Картинка 2907/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3400" y="1268760"/>
            <a:ext cx="4972004" cy="3992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2743200" cy="533400"/>
          </a:xfrm>
          <a:prstGeom prst="rect">
            <a:avLst/>
          </a:prstGeom>
          <a:solidFill>
            <a:srgbClr val="C00000">
              <a:alpha val="44000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А.Платонов 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404664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142818"/>
            <a:ext cx="4320480" cy="2308324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z="3600" dirty="0" smtClean="0"/>
              <a:t>Кто принёс семечко, из которого вырос цветок?</a:t>
            </a:r>
            <a:endParaRPr lang="ru-RU" sz="36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79712" y="5857892"/>
            <a:ext cx="5832648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/>
              <a:t>Ветер</a:t>
            </a:r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6" name="Picture 2" descr="https://artchive.ru/res/media/img/oy1200/work/775/192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052736"/>
            <a:ext cx="3297526" cy="388843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2743200" cy="533400"/>
          </a:xfrm>
          <a:prstGeom prst="rect">
            <a:avLst/>
          </a:prstGeom>
          <a:solidFill>
            <a:srgbClr val="C00000">
              <a:alpha val="44000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А.Платонов 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571612"/>
            <a:ext cx="3384376" cy="286232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Как звали мальчика, который приходил в гости к корове?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339752" y="5836041"/>
            <a:ext cx="540060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Мальчика звали Вася.</a:t>
            </a:r>
            <a:endParaRPr kumimoji="0" lang="ru-RU" sz="320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https://u.livelib.ru/reader/laonov/o/4qdg9s34/o-o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1191" y="1772816"/>
            <a:ext cx="5101289" cy="352839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Прямоугольник 41"/>
          <p:cNvSpPr/>
          <p:nvPr/>
        </p:nvSpPr>
        <p:spPr>
          <a:xfrm>
            <a:off x="395536" y="6021288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Управляющая кнопка: возврат 43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323528" y="548680"/>
            <a:ext cx="2648272" cy="497160"/>
          </a:xfrm>
          <a:prstGeom prst="rect">
            <a:avLst/>
          </a:prstGeom>
          <a:solidFill>
            <a:srgbClr val="C00000">
              <a:alpha val="44000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А.Платонов 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8172400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979712" y="5229200"/>
            <a:ext cx="6048672" cy="13849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Отец продал телёнка, у коровы пропало молоко, стала равнодушная, попала под поезд .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Rectangle 1"/>
          <p:cNvSpPr>
            <a:spLocks noChangeArrowheads="1"/>
          </p:cNvSpPr>
          <p:nvPr/>
        </p:nvSpPr>
        <p:spPr bwMode="auto">
          <a:xfrm>
            <a:off x="251520" y="1772816"/>
            <a:ext cx="2520280" cy="19389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случилось с коровой?</a:t>
            </a:r>
            <a:endParaRPr lang="ru-RU" sz="4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4" descr="Платонов. Корова. Иллюстрация 2 - Наталия Леонидовна Степано…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052736"/>
            <a:ext cx="5202578" cy="4162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2" grpId="0" animBg="1"/>
      <p:bldP spid="51" grpId="0" animBg="1"/>
      <p:bldP spid="37" grpId="0" animBg="1"/>
      <p:bldP spid="3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2743200" cy="533400"/>
          </a:xfrm>
          <a:prstGeom prst="rect">
            <a:avLst/>
          </a:prstGeom>
          <a:solidFill>
            <a:schemeClr val="accent1">
              <a:lumMod val="40000"/>
              <a:lumOff val="60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В.Астафьев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175337"/>
            <a:ext cx="3391786" cy="34163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/>
              <a:t> В какую повесть вошло произведение «Конь с </a:t>
            </a:r>
            <a:r>
              <a:rPr lang="ru-RU" sz="3600" dirty="0" err="1" smtClean="0"/>
              <a:t>розовой</a:t>
            </a:r>
            <a:r>
              <a:rPr lang="ru-RU" sz="3600" dirty="0" smtClean="0"/>
              <a:t> гривой»</a:t>
            </a:r>
            <a:endParaRPr kumimoji="0" lang="ru-RU" sz="360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23728" y="5857891"/>
            <a:ext cx="5760640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/>
              <a:t>«Последний поклон»</a:t>
            </a:r>
            <a:endParaRPr lang="ru-RU" sz="28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Ответы@Mail.Ru: помогите нарисовать картинки к произведению Астафьева &quot;Конь с розовой гривой&quot;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1196752"/>
            <a:ext cx="5143536" cy="380388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48680"/>
            <a:ext cx="2743200" cy="533400"/>
          </a:xfrm>
          <a:prstGeom prst="rect">
            <a:avLst/>
          </a:prstGeom>
          <a:solidFill>
            <a:schemeClr val="accent1">
              <a:lumMod val="40000"/>
              <a:lumOff val="60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В.Астафьев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92696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1295704"/>
            <a:ext cx="3312368" cy="363791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dirty="0" smtClean="0"/>
              <a:t>Что сделал главный герой, чтобы бабушка не ругала его за то, что он пришел без ягод?</a:t>
            </a:r>
            <a:endParaRPr lang="ru-RU" sz="3600" i="1" dirty="0" smtClean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43108" y="5572140"/>
            <a:ext cx="5643602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/>
              <a:t>Заполнил посудину травой, а сверху присыпал ягодами</a:t>
            </a:r>
            <a:endParaRPr lang="ru-RU" sz="28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Урок литературы в 6 классе по произведению В. П. Астафьева &quot;Конь с розовой гривой&quot; Тема урока: &quot;Жизненные уроки героя&quot; Мартынова"/>
          <p:cNvPicPr>
            <a:picLocks noChangeAspect="1" noChangeArrowheads="1"/>
          </p:cNvPicPr>
          <p:nvPr/>
        </p:nvPicPr>
        <p:blipFill>
          <a:blip r:embed="rId3" cstate="print"/>
          <a:srcRect l="20790" t="2520" r="23456"/>
          <a:stretch>
            <a:fillRect/>
          </a:stretch>
        </p:blipFill>
        <p:spPr bwMode="auto">
          <a:xfrm>
            <a:off x="4071934" y="571480"/>
            <a:ext cx="3884442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20688"/>
            <a:ext cx="2743200" cy="533400"/>
          </a:xfrm>
          <a:prstGeom prst="rect">
            <a:avLst/>
          </a:prstGeom>
          <a:solidFill>
            <a:schemeClr val="accent1">
              <a:lumMod val="40000"/>
              <a:lumOff val="60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В.Астафьев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1500174"/>
            <a:ext cx="3528392" cy="275152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dirty="0" smtClean="0"/>
              <a:t>Что сделал главный герой, чтобы Санька не рассказал о его обмане бабушке?</a:t>
            </a:r>
            <a:endParaRPr lang="ru-RU" sz="3600" dirty="0" smtClean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23728" y="5715016"/>
            <a:ext cx="5616624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-514350"/>
            <a:r>
              <a:rPr lang="ru-RU" sz="2800" dirty="0" smtClean="0"/>
              <a:t>Украл из кладовки калачи для Саньки.</a:t>
            </a:r>
            <a:endParaRPr lang="ru-RU" sz="2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&quot;Бесстрашный солдат литературы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500041"/>
            <a:ext cx="3506850" cy="4786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accent1">
              <a:lumMod val="40000"/>
              <a:lumOff val="60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В.Астафьев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332656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309410"/>
            <a:ext cx="3096344" cy="39703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3600" dirty="0" smtClean="0">
                <a:cs typeface="Times New Roman" pitchFamily="18" charset="0"/>
              </a:rPr>
              <a:t>Когда герой зажмурился и снова открыл глаза, глядя на пряник, что увидел?</a:t>
            </a:r>
            <a:endParaRPr kumimoji="0" lang="ru-RU" sz="3600" u="none" strike="noStrike" cap="none" normalizeH="0" baseline="0" dirty="0" smtClean="0">
              <a:ln>
                <a:noFill/>
              </a:ln>
              <a:effectLst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07704" y="5286386"/>
            <a:ext cx="6192688" cy="15716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«По кухонному столу, будто по огромной земле, с пашнями, лугами и дорогами, на розовых копытцах, скакал белый конь с розовой гривой».</a:t>
            </a: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https://3.bp.blogspot.com/-mCumGJ3MK_k/V5CkcuI-oTI/AAAAAAAALyA/kQ6X4_BJ-a44vHsuf1LrkUFsE2IcwvmQgCEw/s1600/illjustracija-kon-s-rozovoj-grivoj-astafev-hudozhnik-s-sjuh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764704"/>
            <a:ext cx="4347207" cy="388843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accent1">
              <a:lumMod val="40000"/>
              <a:lumOff val="60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В.Астафьев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258308"/>
            <a:ext cx="3820414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3600" dirty="0" smtClean="0"/>
              <a:t>Что символизирует подаренный бабушкой пряник?</a:t>
            </a: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339752" y="5643578"/>
            <a:ext cx="5589834" cy="954107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/>
              <a:t>Мудрое умение любить и прощать</a:t>
            </a:r>
            <a:r>
              <a:rPr lang="ru-RU" sz="2800" dirty="0" smtClean="0">
                <a:ea typeface="Times New Roman"/>
              </a:rPr>
              <a:t> .</a:t>
            </a:r>
            <a:endParaRPr lang="ru-RU" sz="28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pic>
        <p:nvPicPr>
          <p:cNvPr id="4" name="Picture 2" descr="Презентация астафьев конь с розовой гривой - скачать решебни…"/>
          <p:cNvPicPr>
            <a:picLocks noChangeAspect="1" noChangeArrowheads="1"/>
          </p:cNvPicPr>
          <p:nvPr/>
        </p:nvPicPr>
        <p:blipFill>
          <a:blip r:embed="rId3" cstate="print"/>
          <a:srcRect l="4693" t="3675" r="6140" b="5661"/>
          <a:stretch>
            <a:fillRect/>
          </a:stretch>
        </p:blipFill>
        <p:spPr bwMode="auto">
          <a:xfrm>
            <a:off x="4286248" y="714356"/>
            <a:ext cx="392909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2743200" cy="533400"/>
          </a:xfrm>
          <a:prstGeom prst="rect">
            <a:avLst/>
          </a:prstGeom>
          <a:solidFill>
            <a:schemeClr val="accent4">
              <a:lumMod val="60000"/>
              <a:lumOff val="40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В.Распутин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79512" y="1227530"/>
            <a:ext cx="3384376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/>
              <a:t>Кто застал главного героя и учительницу за игрой на деньги?</a:t>
            </a:r>
            <a:endParaRPr kumimoji="0" lang="ru-RU" sz="360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987824" y="5805264"/>
            <a:ext cx="4032448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Директор школы.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http://cdn01.ru/files/users/images/13/52/13521332181019016f97fea6aa3845b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052736"/>
            <a:ext cx="4282827" cy="457700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accent4">
              <a:lumMod val="60000"/>
              <a:lumOff val="40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В.Распутин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332656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340768"/>
            <a:ext cx="3456384" cy="23083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/>
              <a:t> Как звали учительницу французского языка?</a:t>
            </a:r>
            <a:endParaRPr kumimoji="0" lang="ru-RU" sz="360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79712" y="5857892"/>
            <a:ext cx="5976664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Лидия Михайловна 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В 1973 появляется в печати один из лучших рассказов Распутина &quot;Уроки - Фото 13733/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124744"/>
            <a:ext cx="5236945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2743200" cy="533400"/>
          </a:xfrm>
          <a:prstGeom prst="rect">
            <a:avLst/>
          </a:prstGeom>
          <a:solidFill>
            <a:schemeClr val="accent4">
              <a:lumMod val="60000"/>
              <a:lumOff val="40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В.Распутин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79512" y="1285860"/>
            <a:ext cx="3960440" cy="375487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200" dirty="0" smtClean="0"/>
              <a:t> </a:t>
            </a:r>
            <a:r>
              <a:rPr lang="ru-RU" sz="3400" dirty="0" smtClean="0"/>
              <a:t>Как называлась игра? Что сделали мальчики, заметив, что главный герой слишком быстро перестает играть</a:t>
            </a:r>
            <a:r>
              <a:rPr lang="ru-RU" sz="3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kumimoji="0" lang="ru-RU" sz="340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411760" y="5661248"/>
            <a:ext cx="4752528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/>
              <a:t>Игра </a:t>
            </a:r>
            <a:r>
              <a:rPr lang="ru-RU" sz="2800" dirty="0" err="1" smtClean="0"/>
              <a:t>Чика</a:t>
            </a:r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smtClean="0"/>
              <a:t>Избили мальчика.</a:t>
            </a:r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Характеристика героя: - Фото 3473/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5770" y="620688"/>
            <a:ext cx="3632614" cy="5112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20688"/>
            <a:ext cx="2743200" cy="533400"/>
          </a:xfrm>
          <a:prstGeom prst="rect">
            <a:avLst/>
          </a:prstGeom>
          <a:solidFill>
            <a:schemeClr val="accent4">
              <a:lumMod val="60000"/>
              <a:lumOff val="40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В.Распутин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95536" y="1357299"/>
            <a:ext cx="3672408" cy="403187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3600" dirty="0" smtClean="0"/>
              <a:t>С каким предметом у главного героя были проблемы в новой школе и что давалось труднее всего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kumimoji="0" lang="ru-RU" sz="3600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6248400" y="4953000"/>
            <a:ext cx="2362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endParaRPr kumimoji="0" lang="ru-RU" sz="3600" b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000232" y="5857892"/>
            <a:ext cx="5956144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/>
              <a:t>С французским языком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Говорить.  </a:t>
            </a:r>
            <a:endParaRPr kumimoji="0" lang="ru-RU" sz="2800" b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Коллекция популярных кинороманов &quot;КиноКнигоМания&quot; - Tele.r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500042"/>
            <a:ext cx="3000396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92696"/>
            <a:ext cx="2743200" cy="533400"/>
          </a:xfrm>
          <a:prstGeom prst="rect">
            <a:avLst/>
          </a:prstGeom>
          <a:solidFill>
            <a:schemeClr val="accent4">
              <a:lumMod val="60000"/>
              <a:lumOff val="40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В.Распутин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72400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428737"/>
            <a:ext cx="4032448" cy="35394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200" dirty="0" smtClean="0"/>
              <a:t>Что Лидия Михайловна прислала главному герою спустя некоторое время после их последней встречи?</a:t>
            </a:r>
            <a:endParaRPr kumimoji="0" lang="ru-RU" sz="320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79712" y="5715016"/>
            <a:ext cx="5904656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>
                <a:cs typeface="Times New Roman" pitchFamily="18" charset="0"/>
              </a:rPr>
              <a:t>В посылке были макароны и 3 красных яблока.</a:t>
            </a:r>
            <a:endParaRPr kumimoji="0" lang="ru-RU" sz="2800" b="1" i="1" u="none" strike="noStrike" cap="none" normalizeH="0" baseline="0" dirty="0" smtClean="0">
              <a:ln>
                <a:noFill/>
              </a:ln>
              <a:effectLst/>
              <a:cs typeface="Times New Roman" pitchFamily="18" charset="0"/>
            </a:endParaRPr>
          </a:p>
        </p:txBody>
      </p:sp>
      <p:pic>
        <p:nvPicPr>
          <p:cNvPr id="24578" name="Picture 2" descr="https://arhivurokov.ru/multiurok/7/d/7/7d753d72c1b7bd37703cbd68f93ec705eb832cc4/img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556792"/>
            <a:ext cx="4655840" cy="349188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accent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В.Шукшин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422648"/>
            <a:ext cx="3096344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Какой номер выкинул дед перед гостями в рассказе «Критики»?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79712" y="5857892"/>
            <a:ext cx="5976664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Запустил сапог в телевизор. </a:t>
            </a:r>
            <a:endParaRPr kumimoji="0" lang="ru-RU" sz="2000" b="1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http://www.rossiyanavsegda.ru/uploads/other/2017/10/04/shu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980728"/>
            <a:ext cx="4581195" cy="343589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20688"/>
            <a:ext cx="2743200" cy="533400"/>
          </a:xfrm>
          <a:prstGeom prst="rect">
            <a:avLst/>
          </a:prstGeom>
          <a:solidFill>
            <a:schemeClr val="accent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В.Шукшин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476672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556796"/>
            <a:ext cx="3528392" cy="23083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/>
              <a:t>С кем дед Тимофей любил ходить в кино?</a:t>
            </a:r>
            <a:endParaRPr kumimoji="0" lang="ru-RU" sz="360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23728" y="5857892"/>
            <a:ext cx="5544616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/>
              <a:t>С внуком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Новости русской культур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290816"/>
            <a:ext cx="4738861" cy="3578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2743200" cy="533400"/>
          </a:xfrm>
          <a:prstGeom prst="rect">
            <a:avLst/>
          </a:prstGeom>
          <a:solidFill>
            <a:schemeClr val="accent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В.Шукшин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92696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014555"/>
            <a:ext cx="3888432" cy="1754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3600" dirty="0" smtClean="0"/>
              <a:t>Какие фильмы особенно критиковал дед?</a:t>
            </a:r>
            <a:endParaRPr kumimoji="0" lang="ru-RU" sz="360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23728" y="5857892"/>
            <a:ext cx="5616624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400" dirty="0" smtClean="0"/>
              <a:t>Про деревню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Шукшин василий презентация - новая презентац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548680"/>
            <a:ext cx="3818093" cy="4952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accent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В.Шукшин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95536" y="1428736"/>
            <a:ext cx="3312368" cy="23083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/>
              <a:t>Кого позвали, чтобы утихомирить деда?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411760" y="5857892"/>
            <a:ext cx="4608512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-514350"/>
            <a:r>
              <a:rPr lang="ru-RU" sz="2800" dirty="0" smtClean="0"/>
              <a:t>Милиционера</a:t>
            </a:r>
            <a:endParaRPr lang="ru-RU" sz="2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АМИТЕЛ : Объявлено голосование за символы культуры в Алтайском кра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571480"/>
            <a:ext cx="3632922" cy="4539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accent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В.Шукшин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1248145"/>
            <a:ext cx="3600400" cy="3416320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Почему в рассказе «Критики» дед не спорил об искусстве со взрослыми?</a:t>
            </a:r>
            <a:endParaRPr kumimoji="0" lang="ru-RU" sz="360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23728" y="5291335"/>
            <a:ext cx="5760640" cy="138499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«Со взрослыми дед редко спорил об искусстве - не умел. Начинал сразу нервничать, обзывался».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cs typeface="Times New Roman" pitchFamily="18" charset="0"/>
            </a:endParaRPr>
          </a:p>
        </p:txBody>
      </p:sp>
      <p:pic>
        <p:nvPicPr>
          <p:cNvPr id="19458" name="Picture 2" descr="https://s16.stc.all.kpcdn.net/share/i/12/8796094/inx96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628800"/>
            <a:ext cx="4887628" cy="325841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accent3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Ф.Искандер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1412776"/>
            <a:ext cx="4032448" cy="3416320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>
                <a:cs typeface="Times New Roman" pitchFamily="18" charset="0"/>
              </a:rPr>
              <a:t>Как звали нового школьного математика в рассказе «Тринадцатый подвиг Геракла»?</a:t>
            </a: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699792" y="5805264"/>
            <a:ext cx="4752528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err="1" smtClean="0">
                <a:solidFill>
                  <a:srgbClr val="002060"/>
                </a:solidFill>
                <a:latin typeface="Times New Roman"/>
                <a:ea typeface="Times New Roman"/>
              </a:rPr>
              <a:t>Харлампий</a:t>
            </a:r>
            <a:r>
              <a:rPr lang="ru-RU" sz="28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/>
                <a:ea typeface="Times New Roman"/>
              </a:rPr>
              <a:t>Диогенович</a:t>
            </a:r>
            <a:endParaRPr kumimoji="0" lang="ru-RU" sz="280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Курс: 1194. ЛИТЕРАТУРА_6. Зворыкина Мариана Ивановн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60648"/>
            <a:ext cx="3454152" cy="5418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accent3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Ф.Искандер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620688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1285860"/>
            <a:ext cx="3672408" cy="3416320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/>
              <a:t>Кого </a:t>
            </a:r>
            <a:r>
              <a:rPr lang="ru-RU" sz="3600" dirty="0" err="1" smtClean="0"/>
              <a:t>Харлампий</a:t>
            </a:r>
            <a:r>
              <a:rPr lang="ru-RU" sz="3600" dirty="0" smtClean="0"/>
              <a:t> </a:t>
            </a:r>
            <a:r>
              <a:rPr lang="ru-RU" sz="3600" dirty="0" err="1" smtClean="0"/>
              <a:t>Диогенович</a:t>
            </a:r>
            <a:r>
              <a:rPr lang="ru-RU" sz="3600" dirty="0" smtClean="0"/>
              <a:t> называл принцем Уэльским</a:t>
            </a:r>
            <a:r>
              <a:rPr lang="ru-RU" sz="36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kumimoji="0" lang="ru-RU" sz="3600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72400" y="5877272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00232" y="5805264"/>
            <a:ext cx="4804016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/>
              <a:t>Опоздавшего ученика</a:t>
            </a:r>
            <a:endParaRPr kumimoji="0" lang="ru-RU" sz="280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Подвиги Геракла. Скачат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24603" y="404664"/>
            <a:ext cx="3974884" cy="5040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2743200" cy="533400"/>
          </a:xfrm>
          <a:prstGeom prst="rect">
            <a:avLst/>
          </a:prstGeom>
          <a:solidFill>
            <a:schemeClr val="accent3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Ф.Искандер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404664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357299"/>
            <a:ext cx="3248910" cy="3539430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200" dirty="0" smtClean="0"/>
              <a:t>Почему главный герой боится стать объектом насмешек </a:t>
            </a:r>
            <a:r>
              <a:rPr lang="ru-RU" sz="3200" dirty="0" err="1" smtClean="0"/>
              <a:t>Харлампия</a:t>
            </a:r>
            <a:r>
              <a:rPr lang="ru-RU" sz="3200" dirty="0" smtClean="0"/>
              <a:t> </a:t>
            </a:r>
            <a:r>
              <a:rPr lang="ru-RU" sz="3200" dirty="0" err="1" smtClean="0"/>
              <a:t>Диогеновича</a:t>
            </a:r>
            <a:r>
              <a:rPr lang="ru-RU" sz="3200" dirty="0" smtClean="0"/>
              <a:t>?</a:t>
            </a:r>
            <a:endParaRPr kumimoji="0" lang="ru-RU" sz="32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23728" y="5589240"/>
            <a:ext cx="5616624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/>
              <a:t>Потому что он не сделал домашнее задание.</a:t>
            </a:r>
            <a:endParaRPr kumimoji="0" lang="ru-RU" sz="280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Молодость геракла торрент, Молодость Геракла / Young Hercules (Ти Джей Скот) 1998 г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928671"/>
            <a:ext cx="4357718" cy="4371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2743200" cy="533400"/>
          </a:xfrm>
          <a:prstGeom prst="rect">
            <a:avLst/>
          </a:prstGeom>
          <a:solidFill>
            <a:schemeClr val="accent3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Ф.Искандер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548680"/>
            <a:ext cx="762000" cy="792088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350350"/>
            <a:ext cx="4752528" cy="2862322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/>
              <a:t>Кого в школе больше всего боялся директор? Главное оружие </a:t>
            </a:r>
            <a:r>
              <a:rPr lang="ru-RU" sz="3600" dirty="0" err="1" smtClean="0"/>
              <a:t>Харлампия</a:t>
            </a:r>
            <a:r>
              <a:rPr lang="ru-RU" sz="3600" dirty="0" smtClean="0"/>
              <a:t> </a:t>
            </a:r>
            <a:r>
              <a:rPr lang="ru-RU" sz="3600" dirty="0" err="1" smtClean="0"/>
              <a:t>Диогеновича</a:t>
            </a:r>
            <a:r>
              <a:rPr lang="ru-RU" sz="3600" dirty="0" smtClean="0"/>
              <a:t>?</a:t>
            </a:r>
            <a:endParaRPr kumimoji="0" lang="ru-RU" sz="360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51720" y="5715016"/>
            <a:ext cx="5688632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/>
              <a:t>Завуча. Делать человека смешным.</a:t>
            </a:r>
            <a:endParaRPr kumimoji="0" lang="ru-RU" sz="2800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12 подвигов Геракла. Коротко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340768"/>
            <a:ext cx="3865612" cy="40975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2743200" cy="533400"/>
          </a:xfrm>
          <a:prstGeom prst="rect">
            <a:avLst/>
          </a:prstGeom>
          <a:solidFill>
            <a:schemeClr val="accent3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Ф.Искандер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00392" y="332656"/>
            <a:ext cx="762000" cy="8382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264114"/>
            <a:ext cx="3606100" cy="2308324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/>
              <a:t>В чем главному герою удалось убедить доктора?</a:t>
            </a:r>
            <a:endParaRPr kumimoji="0" lang="ru-RU" sz="360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762000" cy="609600"/>
          </a:xfrm>
          <a:prstGeom prst="actionButtonReturn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867400"/>
            <a:ext cx="1371600" cy="533400"/>
          </a:xfrm>
          <a:prstGeom prst="rect">
            <a:avLst/>
          </a:prstGeom>
          <a:solidFill>
            <a:schemeClr val="tx2">
              <a:lumMod val="75000"/>
              <a:alpha val="44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23728" y="5715016"/>
            <a:ext cx="5904656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/>
              <a:t>В том, что его классу необходимо первым сделать прививки.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Книги &quot; Страница 844 &quot; 4fc.ru"/>
          <p:cNvPicPr>
            <a:picLocks noChangeAspect="1" noChangeArrowheads="1"/>
          </p:cNvPicPr>
          <p:nvPr/>
        </p:nvPicPr>
        <p:blipFill>
          <a:blip r:embed="rId3" cstate="print"/>
          <a:srcRect l="6048" r="6257" b="15329"/>
          <a:stretch>
            <a:fillRect/>
          </a:stretch>
        </p:blipFill>
        <p:spPr bwMode="auto">
          <a:xfrm>
            <a:off x="4071935" y="1052736"/>
            <a:ext cx="4532514" cy="4376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049" grpId="0" animBg="1"/>
      <p:bldP spid="7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1602</TotalTime>
  <Words>578</Words>
  <Application>Microsoft Office PowerPoint</Application>
  <PresentationFormat>Экран (4:3)</PresentationFormat>
  <Paragraphs>188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Georgia</vt:lpstr>
      <vt:lpstr>Monotype Corsiva</vt:lpstr>
      <vt:lpstr>Times New Roman</vt:lpstr>
      <vt:lpstr>Trebuchet MS</vt:lpstr>
      <vt:lpstr>Wingdings 2</vt:lpstr>
      <vt:lpstr>Городская</vt:lpstr>
      <vt:lpstr>  Игра по литературе для 6 класса  (произведения 20 века)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DNA Project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Интеллектуальная игра по русскому языку для 5 класса</dc:title>
  <dc:creator>DNA7 X86</dc:creator>
  <cp:lastModifiedBy>Admin</cp:lastModifiedBy>
  <cp:revision>226</cp:revision>
  <dcterms:created xsi:type="dcterms:W3CDTF">2012-12-06T18:53:58Z</dcterms:created>
  <dcterms:modified xsi:type="dcterms:W3CDTF">2021-04-02T07:46:13Z</dcterms:modified>
</cp:coreProperties>
</file>