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</p:sldMasterIdLst>
  <p:sldIdLst>
    <p:sldId id="256" r:id="rId2"/>
    <p:sldId id="271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739"/>
    <a:srgbClr val="FF1100"/>
    <a:srgbClr val="B8B8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D869A6-833C-4513-8BD5-0CBB30E733DC}" v="9" dt="2025-03-18T10:35:45.0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28" autoAdjust="0"/>
    <p:restoredTop sz="94660"/>
  </p:normalViewPr>
  <p:slideViewPr>
    <p:cSldViewPr snapToGrid="0">
      <p:cViewPr>
        <p:scale>
          <a:sx n="76" d="100"/>
          <a:sy n="76" d="100"/>
        </p:scale>
        <p:origin x="-426" y="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24766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70183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7683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18236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14319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76400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82026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9967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50425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59938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95697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189508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93639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26965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60075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682802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295306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BA835-12AC-4E8F-955A-EA3F4DE2791F}" type="datetime1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7843D-FF13-4365-9478-9625B70A2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323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37" r:id="rId15"/>
    <p:sldLayoutId id="2147483738" r:id="rId16"/>
    <p:sldLayoutId id="2147483739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FCA6817-829B-11E1-206E-22EC96DF22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 птицы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романе 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 с. Тургенева «Отцы и дети»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944493E5-80D7-946E-7AEB-32B112D18C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241589"/>
            <a:ext cx="9448800" cy="685800"/>
          </a:xfrm>
        </p:spPr>
        <p:txBody>
          <a:bodyPr>
            <a:normAutofit fontScale="92500" lnSpcReduction="2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Муниципальное бюджетное общеобразовательное учреждение</a:t>
            </a:r>
            <a:b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Троицкая средняя общеобразовательная школа</a:t>
            </a:r>
            <a:b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Карасукского муниципального округа Новосибирской области</a:t>
            </a:r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CE677A7-47EC-F0AE-EE7D-D49521324200}"/>
              </a:ext>
            </a:extLst>
          </p:cNvPr>
          <p:cNvSpPr txBox="1"/>
          <p:nvPr/>
        </p:nvSpPr>
        <p:spPr>
          <a:xfrm>
            <a:off x="4394447" y="6257069"/>
            <a:ext cx="2947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Троицкое, 2025</a:t>
            </a:r>
          </a:p>
        </p:txBody>
      </p:sp>
    </p:spTree>
    <p:extLst>
      <p:ext uri="{BB962C8B-B14F-4D97-AF65-F5344CB8AC3E}">
        <p14:creationId xmlns:p14="http://schemas.microsoft.com/office/powerpoint/2010/main" val="261197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hade val="98000"/>
                <a:satMod val="150000"/>
                <a:lumMod val="102000"/>
              </a:schemeClr>
            </a:gs>
            <a:gs pos="50000">
              <a:schemeClr val="bg1">
                <a:tint val="98000"/>
                <a:shade val="90000"/>
                <a:satMod val="13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A932DB99-93A2-40E5-BC49-E211DCC03CA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2A48D323-B3EB-44BB-ABAA-D89B3AF28FA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="" xmlns:a16="http://schemas.microsoft.com/office/drawing/2014/main" id="{9CD9ACDE-8038-488C-AB0C-5FD1A373C8C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D68FD5B-1F2D-307E-3E97-64EC27C64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5570" y="304800"/>
            <a:ext cx="7372350" cy="44805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Образы птиц, выполняющие сюжетообразующую функцию романа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DA6C2449-5F66-4753-AAA3-4AD81E57A0E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3406393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CD0D7273-5B64-4961-B265-440B9FB9E6E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750"/>
          <a:stretch/>
        </p:blipFill>
        <p:spPr>
          <a:xfrm rot="16200000">
            <a:off x="-1264032" y="2187574"/>
            <a:ext cx="6857999" cy="248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5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15CC8773-0E3F-4D1C-A409-0353003E65C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7186C0F-78BE-3A07-D9C0-D446B7B5DC5C}"/>
              </a:ext>
            </a:extLst>
          </p:cNvPr>
          <p:cNvSpPr txBox="1"/>
          <p:nvPr/>
        </p:nvSpPr>
        <p:spPr>
          <a:xfrm>
            <a:off x="0" y="2396470"/>
            <a:ext cx="5151741" cy="3854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начал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глядеть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ветхие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ступеньки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крылечка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крупный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пестрый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цыпленок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степенно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расхаживал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ним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крепко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стуча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своими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большими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желтыми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ногами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 useBgFill="1">
        <p:nvSpPr>
          <p:cNvPr id="12" name="Rectangle 11">
            <a:extLst>
              <a:ext uri="{FF2B5EF4-FFF2-40B4-BE49-F238E27FC236}">
                <a16:creationId xmlns="" xmlns:a16="http://schemas.microsoft.com/office/drawing/2014/main" id="{8D25211A-4CA0-4B53-82BB-1EE7C7F3C72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4951379" y="0"/>
            <a:ext cx="724061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1AD7F868-E9E1-5C41-26BD-8B5441D98C0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r="2" b="436"/>
          <a:stretch/>
        </p:blipFill>
        <p:spPr>
          <a:xfrm>
            <a:off x="5304141" y="10"/>
            <a:ext cx="688785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15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122921C8-2E37-EC37-582B-B33BF68AFCE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b="6019"/>
          <a:stretch/>
        </p:blipFill>
        <p:spPr>
          <a:xfrm>
            <a:off x="5626100" y="0"/>
            <a:ext cx="65659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BA8DF61-7189-5C34-D92D-DC2EE1632B60}"/>
              </a:ext>
            </a:extLst>
          </p:cNvPr>
          <p:cNvSpPr txBox="1"/>
          <p:nvPr/>
        </p:nvSpPr>
        <p:spPr>
          <a:xfrm>
            <a:off x="155864" y="2264735"/>
            <a:ext cx="523701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«Толстый сизый голубь прилетел на дорогу и поспешно отправился пить в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лужицу возле колодца. Николай Петрович стал глядеть на него, а ухо его уже ловило стук приближающихся колес...»</a:t>
            </a:r>
          </a:p>
        </p:txBody>
      </p:sp>
    </p:spTree>
    <p:extLst>
      <p:ext uri="{BB962C8B-B14F-4D97-AF65-F5344CB8AC3E}">
        <p14:creationId xmlns:p14="http://schemas.microsoft.com/office/powerpoint/2010/main" val="23444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1297FA2E-181F-DA5E-2A2D-9F4CC583AEBD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r="10849"/>
          <a:stretch/>
        </p:blipFill>
        <p:spPr>
          <a:xfrm>
            <a:off x="0" y="0"/>
            <a:ext cx="4147594" cy="3636095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="" xmlns:a16="http://schemas.microsoft.com/office/drawing/2014/main" id="{34B0F3DF-8D52-C267-0A18-324074536EA6}"/>
              </a:ext>
            </a:extLst>
          </p:cNvPr>
          <p:cNvSpPr/>
          <p:nvPr/>
        </p:nvSpPr>
        <p:spPr>
          <a:xfrm>
            <a:off x="2162601" y="3011749"/>
            <a:ext cx="1677879" cy="35510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Жаворонок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638D074-A25A-E7FF-0200-58869C06B8E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7594" y="0"/>
            <a:ext cx="3896814" cy="363609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B256D46-02E5-FB54-B3E0-04EB41190E1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 l="-2838" r="22816"/>
          <a:stretch/>
        </p:blipFill>
        <p:spPr>
          <a:xfrm>
            <a:off x="7833843" y="0"/>
            <a:ext cx="4358158" cy="3636095"/>
          </a:xfrm>
          <a:prstGeom prst="rect">
            <a:avLst/>
          </a:prstGeom>
        </p:spPr>
      </p:pic>
      <p:sp>
        <p:nvSpPr>
          <p:cNvPr id="6" name="Прямоугольник: скругленные углы 5">
            <a:extLst>
              <a:ext uri="{FF2B5EF4-FFF2-40B4-BE49-F238E27FC236}">
                <a16:creationId xmlns="" xmlns:a16="http://schemas.microsoft.com/office/drawing/2014/main" id="{412A8FB1-23D7-6FAB-964A-9572C217C8F6}"/>
              </a:ext>
            </a:extLst>
          </p:cNvPr>
          <p:cNvSpPr/>
          <p:nvPr/>
        </p:nvSpPr>
        <p:spPr>
          <a:xfrm>
            <a:off x="6096000" y="3073894"/>
            <a:ext cx="1677879" cy="35510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Чибис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="" xmlns:a16="http://schemas.microsoft.com/office/drawing/2014/main" id="{FA28561F-8EDA-6525-D366-D5D33CBED501}"/>
              </a:ext>
            </a:extLst>
          </p:cNvPr>
          <p:cNvSpPr/>
          <p:nvPr/>
        </p:nvSpPr>
        <p:spPr>
          <a:xfrm>
            <a:off x="10375037" y="3011749"/>
            <a:ext cx="1677879" cy="35510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Грач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9CF4048-7276-94D0-9224-DBA11815BE5E}"/>
              </a:ext>
            </a:extLst>
          </p:cNvPr>
          <p:cNvSpPr txBox="1"/>
          <p:nvPr/>
        </p:nvSpPr>
        <p:spPr>
          <a:xfrm>
            <a:off x="790113" y="3915053"/>
            <a:ext cx="118753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«повсюду нескончаемыми звонкими струйками заливались жаворонки; чибисы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кричали, виясь над низменными лугами, то молча перебегали по кочкам;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красиво чернея в нежной зелени еще низких яровых хлебов, гуляли грачи; они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пропадали во ржи, уже слегка побелевшей, лишь изредка выказывались их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головы в дымчатых ее волнах.»</a:t>
            </a:r>
          </a:p>
        </p:txBody>
      </p:sp>
    </p:spTree>
    <p:extLst>
      <p:ext uri="{BB962C8B-B14F-4D97-AF65-F5344CB8AC3E}">
        <p14:creationId xmlns:p14="http://schemas.microsoft.com/office/powerpoint/2010/main" val="130311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0EA4815-4956-2A93-0CEF-65BD9126549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l="5988" r="1740" b="10826"/>
          <a:stretch/>
        </p:blipFill>
        <p:spPr>
          <a:xfrm>
            <a:off x="5086904" y="0"/>
            <a:ext cx="7182035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CB1BEA2B-F7C2-0B2C-B45F-0DA91E76B70F}"/>
              </a:ext>
            </a:extLst>
          </p:cNvPr>
          <p:cNvSpPr txBox="1"/>
          <p:nvPr/>
        </p:nvSpPr>
        <p:spPr>
          <a:xfrm>
            <a:off x="97654" y="2015231"/>
            <a:ext cx="48472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«Под потолком, на длинном шнурке, висела клетка с короткохвостым чижом; он беспрестанно чирикал и прыгал, и клетка беспрестанно качалась и дрожала: конопляные зерна с легким стуком падали на пол»</a:t>
            </a:r>
          </a:p>
        </p:txBody>
      </p:sp>
    </p:spTree>
    <p:extLst>
      <p:ext uri="{BB962C8B-B14F-4D97-AF65-F5344CB8AC3E}">
        <p14:creationId xmlns:p14="http://schemas.microsoft.com/office/powerpoint/2010/main" val="401556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7AE28FAF-35C0-8BAE-F872-4A36D584242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l="18444" t="6440" r="18432" b="18788"/>
          <a:stretch/>
        </p:blipFill>
        <p:spPr>
          <a:xfrm>
            <a:off x="4561609" y="0"/>
            <a:ext cx="7630391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4C1078-07EE-5A38-B5B1-A43211120D59}"/>
              </a:ext>
            </a:extLst>
          </p:cNvPr>
          <p:cNvSpPr txBox="1"/>
          <p:nvPr/>
        </p:nvSpPr>
        <p:spPr>
          <a:xfrm>
            <a:off x="177553" y="1802167"/>
            <a:ext cx="42080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Ласточки летали высоко; ветер совсем замер; запоздалые пчелы лениво и сонливо жужжали в цветах сирени; мошки толклись столбом над одинокою, далеко протянутою веткою.»</a:t>
            </a:r>
          </a:p>
        </p:txBody>
      </p:sp>
    </p:spTree>
    <p:extLst>
      <p:ext uri="{BB962C8B-B14F-4D97-AF65-F5344CB8AC3E}">
        <p14:creationId xmlns:p14="http://schemas.microsoft.com/office/powerpoint/2010/main" val="193744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6D4D8BDD-34EE-FA47-E183-76817975885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933440" cy="500082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BAC1D769-F214-C832-0F89-D85771CF1B9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r="12457" b="1629"/>
          <a:stretch/>
        </p:blipFill>
        <p:spPr>
          <a:xfrm>
            <a:off x="5933440" y="0"/>
            <a:ext cx="6258560" cy="5000823"/>
          </a:xfrm>
          <a:prstGeom prst="rect">
            <a:avLst/>
          </a:prstGeom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="" xmlns:a16="http://schemas.microsoft.com/office/drawing/2014/main" id="{AC34A688-99E0-425F-3A27-64ABDDEB4502}"/>
              </a:ext>
            </a:extLst>
          </p:cNvPr>
          <p:cNvSpPr/>
          <p:nvPr/>
        </p:nvSpPr>
        <p:spPr>
          <a:xfrm>
            <a:off x="4083728" y="4518734"/>
            <a:ext cx="1731146" cy="40219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Петух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="" xmlns:a16="http://schemas.microsoft.com/office/drawing/2014/main" id="{2A9B4CB9-31E1-476B-624E-EB33E1DB2EFB}"/>
              </a:ext>
            </a:extLst>
          </p:cNvPr>
          <p:cNvSpPr/>
          <p:nvPr/>
        </p:nvSpPr>
        <p:spPr>
          <a:xfrm>
            <a:off x="10333608" y="4518734"/>
            <a:ext cx="1731146" cy="40219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Ястреб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BC8344D-E8CE-418B-27E1-71CCCFB2EE04}"/>
              </a:ext>
            </a:extLst>
          </p:cNvPr>
          <p:cNvSpPr txBox="1"/>
          <p:nvPr/>
        </p:nvSpPr>
        <p:spPr>
          <a:xfrm>
            <a:off x="825623" y="5175682"/>
            <a:ext cx="106265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«Все молчало, одни петухи задорно перекликались на деревне, возбуждая в каждом, кто их слышал, странное ощущение дремоты и скуки; да где-то высоко в верхушке деревьев звенел плаксивым призывом немолчный писк молодого ястребка.»</a:t>
            </a:r>
          </a:p>
        </p:txBody>
      </p:sp>
    </p:spTree>
    <p:extLst>
      <p:ext uri="{BB962C8B-B14F-4D97-AF65-F5344CB8AC3E}">
        <p14:creationId xmlns:p14="http://schemas.microsoft.com/office/powerpoint/2010/main" val="284044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325C730D-FED5-5DCA-B0FB-672207060AC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l="23874"/>
          <a:stretch/>
        </p:blipFill>
        <p:spPr>
          <a:xfrm>
            <a:off x="4480560" y="0"/>
            <a:ext cx="771144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1554DB8E-0581-6EBA-6050-6E0DA8951CEB}"/>
              </a:ext>
            </a:extLst>
          </p:cNvPr>
          <p:cNvSpPr txBox="1"/>
          <p:nvPr/>
        </p:nvSpPr>
        <p:spPr>
          <a:xfrm>
            <a:off x="0" y="1446837"/>
            <a:ext cx="45110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«он держал в руках полураскрытую книгу, а она выбирала из корзинки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оставшиеся в ней крошки белого хлеба и бросала их небольшой семейке воробьев, которые, с свойственной им трусливою дерзостью, прыгали и чирикали у самых ее ног.»</a:t>
            </a:r>
          </a:p>
        </p:txBody>
      </p:sp>
    </p:spTree>
    <p:extLst>
      <p:ext uri="{BB962C8B-B14F-4D97-AF65-F5344CB8AC3E}">
        <p14:creationId xmlns:p14="http://schemas.microsoft.com/office/powerpoint/2010/main" val="23999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064239C7-303D-841E-FBD0-7C5EBA2D4EF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l="9090" r="11263"/>
          <a:stretch/>
        </p:blipFill>
        <p:spPr>
          <a:xfrm>
            <a:off x="4196080" y="0"/>
            <a:ext cx="799592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8CEBDF57-BA66-21F9-E428-A3F0769B1FC3}"/>
              </a:ext>
            </a:extLst>
          </p:cNvPr>
          <p:cNvSpPr txBox="1"/>
          <p:nvPr/>
        </p:nvSpPr>
        <p:spPr>
          <a:xfrm>
            <a:off x="215923" y="1413833"/>
            <a:ext cx="376936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«Катя ничего не отвечала, но перестала глядеть на Аркадия.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Я полагаю, – заговорил он снова уже более взволнованным голосом, а зяблик над ним в листве березы беззаботно распевал свою песенку, – я полагаю, что обязанности всякого честного человека быть вполне откровенным с теми... с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теми людьми, которые... словом, с близкими ему людьми, а потому я... я намерен.»</a:t>
            </a:r>
          </a:p>
        </p:txBody>
      </p:sp>
    </p:spTree>
    <p:extLst>
      <p:ext uri="{BB962C8B-B14F-4D97-AF65-F5344CB8AC3E}">
        <p14:creationId xmlns:p14="http://schemas.microsoft.com/office/powerpoint/2010/main" val="40577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74DD8A6E-1CCF-120E-A079-6CF6A3AF4F8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l="4531" t="4592" r="1842" b="1630"/>
          <a:stretch/>
        </p:blipFill>
        <p:spPr>
          <a:xfrm>
            <a:off x="4104640" y="0"/>
            <a:ext cx="808736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53E3C69-29D8-014B-7583-B8891AB921EA}"/>
              </a:ext>
            </a:extLst>
          </p:cNvPr>
          <p:cNvSpPr txBox="1"/>
          <p:nvPr/>
        </p:nvSpPr>
        <p:spPr>
          <a:xfrm>
            <a:off x="137209" y="1527530"/>
            <a:ext cx="38404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«Прощай, брат! – сказал он Аркадию, уже взобравшись на телегу, и, указав на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пару галок, сидевших рядышком на крыше конюшни, прибавил: – Вот тебе!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изучай!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что значит? – спросил Аркадий.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Как? Разве ты так плох в естественной истории или забыл, что галка самая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почтенная, семейная птица? Тебе пример!.»</a:t>
            </a:r>
          </a:p>
        </p:txBody>
      </p:sp>
    </p:spTree>
    <p:extLst>
      <p:ext uri="{BB962C8B-B14F-4D97-AF65-F5344CB8AC3E}">
        <p14:creationId xmlns:p14="http://schemas.microsoft.com/office/powerpoint/2010/main" val="291622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73BF4324-8882-91E8-798A-6CAC7045E35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t="8977" r="39747"/>
          <a:stretch/>
        </p:blipFill>
        <p:spPr>
          <a:xfrm>
            <a:off x="4667693" y="0"/>
            <a:ext cx="752430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21DB80F-7D6D-2097-991C-3B948E1E28AA}"/>
              </a:ext>
            </a:extLst>
          </p:cNvPr>
          <p:cNvSpPr txBox="1"/>
          <p:nvPr/>
        </p:nvSpPr>
        <p:spPr>
          <a:xfrm>
            <a:off x="185450" y="2090172"/>
            <a:ext cx="439444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«..со двора унесли на деревню какого-то горластого петуха, который долго не мог понять, зачем с ним так поступают»</a:t>
            </a:r>
          </a:p>
        </p:txBody>
      </p:sp>
    </p:spTree>
    <p:extLst>
      <p:ext uri="{BB962C8B-B14F-4D97-AF65-F5344CB8AC3E}">
        <p14:creationId xmlns:p14="http://schemas.microsoft.com/office/powerpoint/2010/main" val="324613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След самолета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445</TotalTime>
  <Words>442</Words>
  <Application>Microsoft Office PowerPoint</Application>
  <PresentationFormat>Произвольный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След самолета</vt:lpstr>
      <vt:lpstr>Образ птицы в романе  и. с. Тургенева «Отцы и дети» </vt:lpstr>
      <vt:lpstr>Образы птиц, выполняющие сюжетообразующую функцию романа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 на тему «орнитологические мотивы в романе  и. с. Тургенева «Отцы и дети» </dc:title>
  <dc:creator>Екатерина Леонова</dc:creator>
  <cp:lastModifiedBy>Admin</cp:lastModifiedBy>
  <cp:revision>26</cp:revision>
  <dcterms:created xsi:type="dcterms:W3CDTF">2025-02-22T13:46:26Z</dcterms:created>
  <dcterms:modified xsi:type="dcterms:W3CDTF">2025-09-11T15:07:13Z</dcterms:modified>
</cp:coreProperties>
</file>