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412" r:id="rId2"/>
    <p:sldId id="358" r:id="rId3"/>
    <p:sldId id="263" r:id="rId4"/>
    <p:sldId id="264" r:id="rId5"/>
    <p:sldId id="265" r:id="rId6"/>
    <p:sldId id="377" r:id="rId7"/>
    <p:sldId id="323" r:id="rId8"/>
    <p:sldId id="389" r:id="rId9"/>
    <p:sldId id="378" r:id="rId10"/>
    <p:sldId id="376" r:id="rId11"/>
    <p:sldId id="383" r:id="rId12"/>
    <p:sldId id="411" r:id="rId13"/>
    <p:sldId id="384" r:id="rId14"/>
    <p:sldId id="379" r:id="rId15"/>
    <p:sldId id="364" r:id="rId16"/>
    <p:sldId id="394" r:id="rId17"/>
    <p:sldId id="366" r:id="rId18"/>
    <p:sldId id="365" r:id="rId19"/>
    <p:sldId id="410" r:id="rId20"/>
    <p:sldId id="277" r:id="rId21"/>
    <p:sldId id="285" r:id="rId22"/>
    <p:sldId id="286" r:id="rId23"/>
    <p:sldId id="375" r:id="rId24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853" autoAdjust="0"/>
  </p:normalViewPr>
  <p:slideViewPr>
    <p:cSldViewPr>
      <p:cViewPr varScale="1">
        <p:scale>
          <a:sx n="57" d="100"/>
          <a:sy n="57" d="100"/>
        </p:scale>
        <p:origin x="-17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88</c:v>
                </c:pt>
                <c:pt idx="1">
                  <c:v>92</c:v>
                </c:pt>
                <c:pt idx="2">
                  <c:v>88</c:v>
                </c:pt>
                <c:pt idx="3">
                  <c:v>96</c:v>
                </c:pt>
                <c:pt idx="4">
                  <c:v>92</c:v>
                </c:pt>
                <c:pt idx="5">
                  <c:v>100</c:v>
                </c:pt>
                <c:pt idx="6">
                  <c:v>100</c:v>
                </c:pt>
                <c:pt idx="7">
                  <c:v>96</c:v>
                </c:pt>
                <c:pt idx="8">
                  <c:v>96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Лист1!$D$2:$D$10</c:f>
              <c:numCache>
                <c:formatCode>General</c:formatCode>
                <c:ptCount val="9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Столбец4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Лист1!$E$2:$E$10</c:f>
              <c:numCache>
                <c:formatCode>General</c:formatCode>
                <c:ptCount val="9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абзацы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Лист1!$F$2:$F$10</c:f>
              <c:numCache>
                <c:formatCode>General</c:formatCode>
                <c:ptCount val="9"/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Столбец5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Лист1!$G$2:$G$10</c:f>
              <c:numCache>
                <c:formatCode>General</c:formatCode>
                <c:ptCount val="9"/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Столбец6</c:v>
                </c:pt>
              </c:strCache>
            </c:strRef>
          </c:tx>
          <c:cat>
            <c:strRef>
              <c:f>Лист1!$A$2:$A$10</c:f>
              <c:strCache>
                <c:ptCount val="9"/>
                <c:pt idx="0">
                  <c:v>вычисления</c:v>
                </c:pt>
                <c:pt idx="1">
                  <c:v>рассуждение</c:v>
                </c:pt>
                <c:pt idx="2">
                  <c:v>правописание</c:v>
                </c:pt>
                <c:pt idx="3">
                  <c:v>списывание</c:v>
                </c:pt>
                <c:pt idx="4">
                  <c:v>абзацы</c:v>
                </c:pt>
                <c:pt idx="5">
                  <c:v>читательский отклик</c:v>
                </c:pt>
                <c:pt idx="6">
                  <c:v>живая и неживая</c:v>
                </c:pt>
                <c:pt idx="7">
                  <c:v>классы животных</c:v>
                </c:pt>
                <c:pt idx="8">
                  <c:v>гипотеза</c:v>
                </c:pt>
              </c:strCache>
            </c:strRef>
          </c:cat>
          <c:val>
            <c:numRef>
              <c:f>Лист1!$H$2:$H$10</c:f>
              <c:numCache>
                <c:formatCode>General</c:formatCode>
                <c:ptCount val="9"/>
              </c:numCache>
            </c:numRef>
          </c:val>
        </c:ser>
        <c:axId val="166032128"/>
        <c:axId val="166033664"/>
      </c:barChart>
      <c:catAx>
        <c:axId val="166032128"/>
        <c:scaling>
          <c:orientation val="minMax"/>
        </c:scaling>
        <c:axPos val="b"/>
        <c:tickLblPos val="nextTo"/>
        <c:crossAx val="166033664"/>
        <c:crosses val="autoZero"/>
        <c:auto val="1"/>
        <c:lblAlgn val="ctr"/>
        <c:lblOffset val="100"/>
      </c:catAx>
      <c:valAx>
        <c:axId val="166033664"/>
        <c:scaling>
          <c:orientation val="minMax"/>
        </c:scaling>
        <c:axPos val="l"/>
        <c:majorGridlines/>
        <c:numFmt formatCode="General" sourceLinked="1"/>
        <c:tickLblPos val="nextTo"/>
        <c:crossAx val="16603212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ставят цель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0.30000000000000032</c:v>
                </c:pt>
                <c:pt idx="1">
                  <c:v>0.48000000000000032</c:v>
                </c:pt>
                <c:pt idx="2">
                  <c:v>0.73000000000000065</c:v>
                </c:pt>
                <c:pt idx="3">
                  <c:v>0.96000000000000063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передают содержание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0.51</c:v>
                </c:pt>
                <c:pt idx="1">
                  <c:v>0.77000000000000079</c:v>
                </c:pt>
                <c:pt idx="2">
                  <c:v>0.88</c:v>
                </c:pt>
                <c:pt idx="3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обработка информации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0.44</c:v>
                </c:pt>
                <c:pt idx="1">
                  <c:v>0.73000000000000065</c:v>
                </c:pt>
                <c:pt idx="2">
                  <c:v>0.88</c:v>
                </c:pt>
                <c:pt idx="3">
                  <c:v>1</c:v>
                </c:pt>
              </c:numCache>
            </c:numRef>
          </c:val>
        </c:ser>
        <c:shape val="box"/>
        <c:axId val="166763904"/>
        <c:axId val="166769792"/>
        <c:axId val="0"/>
      </c:bar3DChart>
      <c:catAx>
        <c:axId val="166763904"/>
        <c:scaling>
          <c:orientation val="minMax"/>
        </c:scaling>
        <c:axPos val="b"/>
        <c:tickLblPos val="nextTo"/>
        <c:crossAx val="166769792"/>
        <c:crosses val="autoZero"/>
        <c:auto val="1"/>
        <c:lblAlgn val="ctr"/>
        <c:lblOffset val="100"/>
      </c:catAx>
      <c:valAx>
        <c:axId val="166769792"/>
        <c:scaling>
          <c:orientation val="minMax"/>
        </c:scaling>
        <c:axPos val="l"/>
        <c:majorGridlines/>
        <c:numFmt formatCode="0%" sourceLinked="1"/>
        <c:tickLblPos val="nextTo"/>
        <c:crossAx val="16676390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D62138-0E52-4C6D-B7CE-A5345067A79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D44A629-E70E-4840-A055-00D0F19A6B76}">
      <dgm:prSet phldrT="[Текст]" custT="1"/>
      <dgm:spPr/>
      <dgm:t>
        <a:bodyPr/>
        <a:lstStyle/>
        <a:p>
          <a:r>
            <a:rPr lang="ru-RU" sz="2400" dirty="0" smtClean="0"/>
            <a:t>формировать социальный опыт обучающихся в труде и общении</a:t>
          </a:r>
          <a:endParaRPr lang="ru-RU" sz="2400" dirty="0"/>
        </a:p>
      </dgm:t>
    </dgm:pt>
    <dgm:pt modelId="{2EE7F4E4-B243-441F-BE23-8CD890E1A0F8}" type="parTrans" cxnId="{1340F8D5-82B7-4900-BB43-77A0BCDD5CF7}">
      <dgm:prSet/>
      <dgm:spPr/>
      <dgm:t>
        <a:bodyPr/>
        <a:lstStyle/>
        <a:p>
          <a:endParaRPr lang="ru-RU"/>
        </a:p>
      </dgm:t>
    </dgm:pt>
    <dgm:pt modelId="{F5015F86-2E7B-490B-988A-2D708B532F86}" type="sibTrans" cxnId="{1340F8D5-82B7-4900-BB43-77A0BCDD5CF7}">
      <dgm:prSet/>
      <dgm:spPr/>
      <dgm:t>
        <a:bodyPr/>
        <a:lstStyle/>
        <a:p>
          <a:endParaRPr lang="ru-RU"/>
        </a:p>
      </dgm:t>
    </dgm:pt>
    <dgm:pt modelId="{6D7A2B95-5539-4F80-8F0C-C18DF686F13E}">
      <dgm:prSet phldrT="[Текст]" custT="1"/>
      <dgm:spPr/>
      <dgm:t>
        <a:bodyPr/>
        <a:lstStyle/>
        <a:p>
          <a:r>
            <a:rPr lang="ru-RU" sz="2400" dirty="0" smtClean="0"/>
            <a:t>повышать основные компетенции обучающихся</a:t>
          </a:r>
          <a:endParaRPr lang="ru-RU" sz="2400" dirty="0"/>
        </a:p>
      </dgm:t>
    </dgm:pt>
    <dgm:pt modelId="{C1F28239-0AA9-4A0B-A373-AD3FB2F78A0E}" type="parTrans" cxnId="{752AB6CE-BBF9-4544-B70C-76766CCD4C91}">
      <dgm:prSet/>
      <dgm:spPr/>
      <dgm:t>
        <a:bodyPr/>
        <a:lstStyle/>
        <a:p>
          <a:endParaRPr lang="ru-RU"/>
        </a:p>
      </dgm:t>
    </dgm:pt>
    <dgm:pt modelId="{59C92A4E-DF7D-40C3-8EE0-BDCC547FE192}" type="sibTrans" cxnId="{752AB6CE-BBF9-4544-B70C-76766CCD4C91}">
      <dgm:prSet/>
      <dgm:spPr/>
      <dgm:t>
        <a:bodyPr/>
        <a:lstStyle/>
        <a:p>
          <a:endParaRPr lang="ru-RU"/>
        </a:p>
      </dgm:t>
    </dgm:pt>
    <dgm:pt modelId="{475595FC-38ED-4A75-A8C1-770B73F303FB}">
      <dgm:prSet phldrT="[Текст]" custT="1"/>
      <dgm:spPr/>
      <dgm:t>
        <a:bodyPr/>
        <a:lstStyle/>
        <a:p>
          <a:r>
            <a:rPr lang="ru-RU" sz="2400" dirty="0" smtClean="0"/>
            <a:t>осуществить мониторинг </a:t>
          </a:r>
          <a:r>
            <a:rPr lang="ru-RU" sz="2400" dirty="0" err="1" smtClean="0"/>
            <a:t>социализированности</a:t>
          </a:r>
          <a:r>
            <a:rPr lang="ru-RU" sz="2400" dirty="0" smtClean="0"/>
            <a:t>   личности обучающихся</a:t>
          </a:r>
          <a:endParaRPr lang="ru-RU" sz="2400" dirty="0"/>
        </a:p>
      </dgm:t>
    </dgm:pt>
    <dgm:pt modelId="{7F129773-0CB7-4939-A2BD-D135BA696027}" type="parTrans" cxnId="{3120DD2F-062E-4DB0-8FB2-5A3F0FF35265}">
      <dgm:prSet/>
      <dgm:spPr/>
      <dgm:t>
        <a:bodyPr/>
        <a:lstStyle/>
        <a:p>
          <a:endParaRPr lang="ru-RU"/>
        </a:p>
      </dgm:t>
    </dgm:pt>
    <dgm:pt modelId="{EF179E45-88FD-4776-8B86-2ECDCC120F15}" type="sibTrans" cxnId="{3120DD2F-062E-4DB0-8FB2-5A3F0FF35265}">
      <dgm:prSet/>
      <dgm:spPr/>
      <dgm:t>
        <a:bodyPr/>
        <a:lstStyle/>
        <a:p>
          <a:endParaRPr lang="ru-RU"/>
        </a:p>
      </dgm:t>
    </dgm:pt>
    <dgm:pt modelId="{7F3F7A93-3063-4BE9-9EAA-B71E3A73B06F}" type="pres">
      <dgm:prSet presAssocID="{49D62138-0E52-4C6D-B7CE-A5345067A79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7A9E09-FCCB-443C-98F0-6652862BB6BB}" type="pres">
      <dgm:prSet presAssocID="{CD44A629-E70E-4840-A055-00D0F19A6B76}" presName="parentLin" presStyleCnt="0"/>
      <dgm:spPr/>
    </dgm:pt>
    <dgm:pt modelId="{A429667C-D949-41B6-BD13-0352A4F8AB4D}" type="pres">
      <dgm:prSet presAssocID="{CD44A629-E70E-4840-A055-00D0F19A6B7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A89FE6B-BF3C-47D4-8F1E-794CE8F4E0C1}" type="pres">
      <dgm:prSet presAssocID="{CD44A629-E70E-4840-A055-00D0F19A6B7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07CDEB-E4EF-4FF4-9B59-3C7573BF5D2A}" type="pres">
      <dgm:prSet presAssocID="{CD44A629-E70E-4840-A055-00D0F19A6B76}" presName="negativeSpace" presStyleCnt="0"/>
      <dgm:spPr/>
    </dgm:pt>
    <dgm:pt modelId="{679B974C-1AE2-4B6C-A72E-84D01BCE4D48}" type="pres">
      <dgm:prSet presAssocID="{CD44A629-E70E-4840-A055-00D0F19A6B76}" presName="childText" presStyleLbl="conFgAcc1" presStyleIdx="0" presStyleCnt="3">
        <dgm:presLayoutVars>
          <dgm:bulletEnabled val="1"/>
        </dgm:presLayoutVars>
      </dgm:prSet>
      <dgm:spPr/>
    </dgm:pt>
    <dgm:pt modelId="{2BAC6BE5-6390-464F-B00C-9070B66CD1B0}" type="pres">
      <dgm:prSet presAssocID="{F5015F86-2E7B-490B-988A-2D708B532F86}" presName="spaceBetweenRectangles" presStyleCnt="0"/>
      <dgm:spPr/>
    </dgm:pt>
    <dgm:pt modelId="{8B00E948-61A4-4FD3-BC0C-2C7F95E7A252}" type="pres">
      <dgm:prSet presAssocID="{6D7A2B95-5539-4F80-8F0C-C18DF686F13E}" presName="parentLin" presStyleCnt="0"/>
      <dgm:spPr/>
    </dgm:pt>
    <dgm:pt modelId="{8F99301E-7D0D-4A36-BD88-D20B5E949511}" type="pres">
      <dgm:prSet presAssocID="{6D7A2B95-5539-4F80-8F0C-C18DF686F13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1AA315A-EF33-439D-98F3-60262D70F0EC}" type="pres">
      <dgm:prSet presAssocID="{6D7A2B95-5539-4F80-8F0C-C18DF686F13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73DD8-45D4-4FB7-B8AB-9693B5271BCC}" type="pres">
      <dgm:prSet presAssocID="{6D7A2B95-5539-4F80-8F0C-C18DF686F13E}" presName="negativeSpace" presStyleCnt="0"/>
      <dgm:spPr/>
    </dgm:pt>
    <dgm:pt modelId="{63C0F9F4-CFD2-4FA6-8262-97807F8B4CF7}" type="pres">
      <dgm:prSet presAssocID="{6D7A2B95-5539-4F80-8F0C-C18DF686F13E}" presName="childText" presStyleLbl="conFgAcc1" presStyleIdx="1" presStyleCnt="3">
        <dgm:presLayoutVars>
          <dgm:bulletEnabled val="1"/>
        </dgm:presLayoutVars>
      </dgm:prSet>
      <dgm:spPr/>
    </dgm:pt>
    <dgm:pt modelId="{D4975E8C-AA02-4771-8ECE-AC7245FFB2F8}" type="pres">
      <dgm:prSet presAssocID="{59C92A4E-DF7D-40C3-8EE0-BDCC547FE192}" presName="spaceBetweenRectangles" presStyleCnt="0"/>
      <dgm:spPr/>
    </dgm:pt>
    <dgm:pt modelId="{87F1D0F3-96AD-4BF7-BAA0-5A5A75F594CF}" type="pres">
      <dgm:prSet presAssocID="{475595FC-38ED-4A75-A8C1-770B73F303FB}" presName="parentLin" presStyleCnt="0"/>
      <dgm:spPr/>
    </dgm:pt>
    <dgm:pt modelId="{05A51B0E-5FC8-4A95-A81C-5BA9909EEE88}" type="pres">
      <dgm:prSet presAssocID="{475595FC-38ED-4A75-A8C1-770B73F303FB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340E3A3-4BEE-4B21-BAD0-A5B58C330137}" type="pres">
      <dgm:prSet presAssocID="{475595FC-38ED-4A75-A8C1-770B73F303F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F95860-A35C-4623-8372-61A1712FDBFA}" type="pres">
      <dgm:prSet presAssocID="{475595FC-38ED-4A75-A8C1-770B73F303FB}" presName="negativeSpace" presStyleCnt="0"/>
      <dgm:spPr/>
    </dgm:pt>
    <dgm:pt modelId="{BE145101-8DC5-480B-AABD-6E2A3DD9326C}" type="pres">
      <dgm:prSet presAssocID="{475595FC-38ED-4A75-A8C1-770B73F303F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340F8D5-82B7-4900-BB43-77A0BCDD5CF7}" srcId="{49D62138-0E52-4C6D-B7CE-A5345067A795}" destId="{CD44A629-E70E-4840-A055-00D0F19A6B76}" srcOrd="0" destOrd="0" parTransId="{2EE7F4E4-B243-441F-BE23-8CD890E1A0F8}" sibTransId="{F5015F86-2E7B-490B-988A-2D708B532F86}"/>
    <dgm:cxn modelId="{3120DD2F-062E-4DB0-8FB2-5A3F0FF35265}" srcId="{49D62138-0E52-4C6D-B7CE-A5345067A795}" destId="{475595FC-38ED-4A75-A8C1-770B73F303FB}" srcOrd="2" destOrd="0" parTransId="{7F129773-0CB7-4939-A2BD-D135BA696027}" sibTransId="{EF179E45-88FD-4776-8B86-2ECDCC120F15}"/>
    <dgm:cxn modelId="{0DE2C103-4E41-45C4-9FB0-9D29B90E1273}" type="presOf" srcId="{475595FC-38ED-4A75-A8C1-770B73F303FB}" destId="{05A51B0E-5FC8-4A95-A81C-5BA9909EEE88}" srcOrd="0" destOrd="0" presId="urn:microsoft.com/office/officeart/2005/8/layout/list1"/>
    <dgm:cxn modelId="{30B4F059-3842-40ED-B950-A8B89480F82A}" type="presOf" srcId="{6D7A2B95-5539-4F80-8F0C-C18DF686F13E}" destId="{8F99301E-7D0D-4A36-BD88-D20B5E949511}" srcOrd="0" destOrd="0" presId="urn:microsoft.com/office/officeart/2005/8/layout/list1"/>
    <dgm:cxn modelId="{752AB6CE-BBF9-4544-B70C-76766CCD4C91}" srcId="{49D62138-0E52-4C6D-B7CE-A5345067A795}" destId="{6D7A2B95-5539-4F80-8F0C-C18DF686F13E}" srcOrd="1" destOrd="0" parTransId="{C1F28239-0AA9-4A0B-A373-AD3FB2F78A0E}" sibTransId="{59C92A4E-DF7D-40C3-8EE0-BDCC547FE192}"/>
    <dgm:cxn modelId="{26746017-7DA0-42AB-86A3-68FEECBA8B93}" type="presOf" srcId="{CD44A629-E70E-4840-A055-00D0F19A6B76}" destId="{EA89FE6B-BF3C-47D4-8F1E-794CE8F4E0C1}" srcOrd="1" destOrd="0" presId="urn:microsoft.com/office/officeart/2005/8/layout/list1"/>
    <dgm:cxn modelId="{98869720-1766-4D22-AD3A-3E734C654E10}" type="presOf" srcId="{CD44A629-E70E-4840-A055-00D0F19A6B76}" destId="{A429667C-D949-41B6-BD13-0352A4F8AB4D}" srcOrd="0" destOrd="0" presId="urn:microsoft.com/office/officeart/2005/8/layout/list1"/>
    <dgm:cxn modelId="{C5F21DBE-AFB0-42B8-863C-62396749B380}" type="presOf" srcId="{49D62138-0E52-4C6D-B7CE-A5345067A795}" destId="{7F3F7A93-3063-4BE9-9EAA-B71E3A73B06F}" srcOrd="0" destOrd="0" presId="urn:microsoft.com/office/officeart/2005/8/layout/list1"/>
    <dgm:cxn modelId="{F3228BD4-F0FA-45DF-BD80-1090A0E052C5}" type="presOf" srcId="{475595FC-38ED-4A75-A8C1-770B73F303FB}" destId="{8340E3A3-4BEE-4B21-BAD0-A5B58C330137}" srcOrd="1" destOrd="0" presId="urn:microsoft.com/office/officeart/2005/8/layout/list1"/>
    <dgm:cxn modelId="{C193C0D4-BCA5-48F0-AE09-137870105D77}" type="presOf" srcId="{6D7A2B95-5539-4F80-8F0C-C18DF686F13E}" destId="{01AA315A-EF33-439D-98F3-60262D70F0EC}" srcOrd="1" destOrd="0" presId="urn:microsoft.com/office/officeart/2005/8/layout/list1"/>
    <dgm:cxn modelId="{8CB95358-E10F-4907-99C5-B30EEB5B381F}" type="presParOf" srcId="{7F3F7A93-3063-4BE9-9EAA-B71E3A73B06F}" destId="{667A9E09-FCCB-443C-98F0-6652862BB6BB}" srcOrd="0" destOrd="0" presId="urn:microsoft.com/office/officeart/2005/8/layout/list1"/>
    <dgm:cxn modelId="{476CCBB9-09BA-4A02-89BB-5D376F5010A0}" type="presParOf" srcId="{667A9E09-FCCB-443C-98F0-6652862BB6BB}" destId="{A429667C-D949-41B6-BD13-0352A4F8AB4D}" srcOrd="0" destOrd="0" presId="urn:microsoft.com/office/officeart/2005/8/layout/list1"/>
    <dgm:cxn modelId="{0474E6A0-0B02-4D45-822E-0E9F6F961533}" type="presParOf" srcId="{667A9E09-FCCB-443C-98F0-6652862BB6BB}" destId="{EA89FE6B-BF3C-47D4-8F1E-794CE8F4E0C1}" srcOrd="1" destOrd="0" presId="urn:microsoft.com/office/officeart/2005/8/layout/list1"/>
    <dgm:cxn modelId="{9E3A604A-1625-4A2E-874C-FF4B9DAB1AC8}" type="presParOf" srcId="{7F3F7A93-3063-4BE9-9EAA-B71E3A73B06F}" destId="{AA07CDEB-E4EF-4FF4-9B59-3C7573BF5D2A}" srcOrd="1" destOrd="0" presId="urn:microsoft.com/office/officeart/2005/8/layout/list1"/>
    <dgm:cxn modelId="{82CEFF98-AC59-43F4-BE46-D4DC1D85A8BA}" type="presParOf" srcId="{7F3F7A93-3063-4BE9-9EAA-B71E3A73B06F}" destId="{679B974C-1AE2-4B6C-A72E-84D01BCE4D48}" srcOrd="2" destOrd="0" presId="urn:microsoft.com/office/officeart/2005/8/layout/list1"/>
    <dgm:cxn modelId="{6DEF99DE-327F-4589-A85F-E1A937BC3085}" type="presParOf" srcId="{7F3F7A93-3063-4BE9-9EAA-B71E3A73B06F}" destId="{2BAC6BE5-6390-464F-B00C-9070B66CD1B0}" srcOrd="3" destOrd="0" presId="urn:microsoft.com/office/officeart/2005/8/layout/list1"/>
    <dgm:cxn modelId="{89702E6E-0CDA-4208-AC06-E9F7842D892F}" type="presParOf" srcId="{7F3F7A93-3063-4BE9-9EAA-B71E3A73B06F}" destId="{8B00E948-61A4-4FD3-BC0C-2C7F95E7A252}" srcOrd="4" destOrd="0" presId="urn:microsoft.com/office/officeart/2005/8/layout/list1"/>
    <dgm:cxn modelId="{AC5C94B7-F8ED-4001-9FCB-2D41BC87E2F9}" type="presParOf" srcId="{8B00E948-61A4-4FD3-BC0C-2C7F95E7A252}" destId="{8F99301E-7D0D-4A36-BD88-D20B5E949511}" srcOrd="0" destOrd="0" presId="urn:microsoft.com/office/officeart/2005/8/layout/list1"/>
    <dgm:cxn modelId="{6207C6EF-9A39-47E5-BF2C-1E925FF8797A}" type="presParOf" srcId="{8B00E948-61A4-4FD3-BC0C-2C7F95E7A252}" destId="{01AA315A-EF33-439D-98F3-60262D70F0EC}" srcOrd="1" destOrd="0" presId="urn:microsoft.com/office/officeart/2005/8/layout/list1"/>
    <dgm:cxn modelId="{1CD3EAC0-BE80-4211-91BD-B9091484495D}" type="presParOf" srcId="{7F3F7A93-3063-4BE9-9EAA-B71E3A73B06F}" destId="{80A73DD8-45D4-4FB7-B8AB-9693B5271BCC}" srcOrd="5" destOrd="0" presId="urn:microsoft.com/office/officeart/2005/8/layout/list1"/>
    <dgm:cxn modelId="{2128225F-C712-423F-8AB7-60CCD1A628AB}" type="presParOf" srcId="{7F3F7A93-3063-4BE9-9EAA-B71E3A73B06F}" destId="{63C0F9F4-CFD2-4FA6-8262-97807F8B4CF7}" srcOrd="6" destOrd="0" presId="urn:microsoft.com/office/officeart/2005/8/layout/list1"/>
    <dgm:cxn modelId="{F5D7E125-D5D3-47AB-9CC0-9142ED6B84DA}" type="presParOf" srcId="{7F3F7A93-3063-4BE9-9EAA-B71E3A73B06F}" destId="{D4975E8C-AA02-4771-8ECE-AC7245FFB2F8}" srcOrd="7" destOrd="0" presId="urn:microsoft.com/office/officeart/2005/8/layout/list1"/>
    <dgm:cxn modelId="{44FB067E-D42D-450A-9B3E-12B6A5A2B3E7}" type="presParOf" srcId="{7F3F7A93-3063-4BE9-9EAA-B71E3A73B06F}" destId="{87F1D0F3-96AD-4BF7-BAA0-5A5A75F594CF}" srcOrd="8" destOrd="0" presId="urn:microsoft.com/office/officeart/2005/8/layout/list1"/>
    <dgm:cxn modelId="{7024DB1A-BD0B-473A-ADDB-16A842893124}" type="presParOf" srcId="{87F1D0F3-96AD-4BF7-BAA0-5A5A75F594CF}" destId="{05A51B0E-5FC8-4A95-A81C-5BA9909EEE88}" srcOrd="0" destOrd="0" presId="urn:microsoft.com/office/officeart/2005/8/layout/list1"/>
    <dgm:cxn modelId="{C9EB1219-5C9D-4006-B895-54CE5B497613}" type="presParOf" srcId="{87F1D0F3-96AD-4BF7-BAA0-5A5A75F594CF}" destId="{8340E3A3-4BEE-4B21-BAD0-A5B58C330137}" srcOrd="1" destOrd="0" presId="urn:microsoft.com/office/officeart/2005/8/layout/list1"/>
    <dgm:cxn modelId="{CEF3A319-6337-4080-833D-B74E03333AFB}" type="presParOf" srcId="{7F3F7A93-3063-4BE9-9EAA-B71E3A73B06F}" destId="{EEF95860-A35C-4623-8372-61A1712FDBFA}" srcOrd="9" destOrd="0" presId="urn:microsoft.com/office/officeart/2005/8/layout/list1"/>
    <dgm:cxn modelId="{12455595-1230-4E2E-877F-1BECFD2C876B}" type="presParOf" srcId="{7F3F7A93-3063-4BE9-9EAA-B71E3A73B06F}" destId="{BE145101-8DC5-480B-AABD-6E2A3DD9326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6B513DA-4F83-4018-92AB-38A06DC6054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228211-7BDC-4390-BC8B-7B16B68C627B}">
      <dgm:prSet phldrT="[Текст]" custT="1"/>
      <dgm:spPr/>
      <dgm:t>
        <a:bodyPr/>
        <a:lstStyle/>
        <a:p>
          <a:r>
            <a:rPr lang="ru-RU" sz="2400" b="1" dirty="0" smtClean="0"/>
            <a:t>1. Самообразование</a:t>
          </a:r>
          <a:endParaRPr lang="ru-RU" sz="2400" b="1" dirty="0"/>
        </a:p>
      </dgm:t>
    </dgm:pt>
    <dgm:pt modelId="{5A000EF8-1A7E-4A71-8AAF-4905E2671465}" type="parTrans" cxnId="{5D1E8EF2-9D28-4CD0-AAC6-5D6FD42EA3F1}">
      <dgm:prSet/>
      <dgm:spPr/>
      <dgm:t>
        <a:bodyPr/>
        <a:lstStyle/>
        <a:p>
          <a:endParaRPr lang="ru-RU"/>
        </a:p>
      </dgm:t>
    </dgm:pt>
    <dgm:pt modelId="{AC80EEDB-1BC8-4D41-A9AB-810156E3FE96}" type="sibTrans" cxnId="{5D1E8EF2-9D28-4CD0-AAC6-5D6FD42EA3F1}">
      <dgm:prSet/>
      <dgm:spPr/>
      <dgm:t>
        <a:bodyPr/>
        <a:lstStyle/>
        <a:p>
          <a:endParaRPr lang="ru-RU"/>
        </a:p>
      </dgm:t>
    </dgm:pt>
    <dgm:pt modelId="{A1150ADE-38B9-497D-A22B-6458F794D4A7}">
      <dgm:prSet phldrT="[Текст]" custT="1"/>
      <dgm:spPr/>
      <dgm:t>
        <a:bodyPr/>
        <a:lstStyle/>
        <a:p>
          <a:r>
            <a:rPr lang="ru-RU" sz="2400" b="1" dirty="0" smtClean="0"/>
            <a:t>2. Работа с родителями учеников по данной теме</a:t>
          </a:r>
          <a:endParaRPr lang="ru-RU" sz="2400" b="1" dirty="0"/>
        </a:p>
      </dgm:t>
    </dgm:pt>
    <dgm:pt modelId="{761771FD-FE68-45E3-873A-A6A28D2BCBE1}" type="parTrans" cxnId="{AB4EE282-8695-4DC6-BD3A-98847BC01A2F}">
      <dgm:prSet/>
      <dgm:spPr/>
      <dgm:t>
        <a:bodyPr/>
        <a:lstStyle/>
        <a:p>
          <a:endParaRPr lang="ru-RU"/>
        </a:p>
      </dgm:t>
    </dgm:pt>
    <dgm:pt modelId="{9B7F6A38-2C5F-49A9-A552-050C68802FFC}" type="sibTrans" cxnId="{AB4EE282-8695-4DC6-BD3A-98847BC01A2F}">
      <dgm:prSet/>
      <dgm:spPr/>
      <dgm:t>
        <a:bodyPr/>
        <a:lstStyle/>
        <a:p>
          <a:endParaRPr lang="ru-RU"/>
        </a:p>
      </dgm:t>
    </dgm:pt>
    <dgm:pt modelId="{E2E6E0BB-506B-4C4D-8916-BE67F971FBE9}">
      <dgm:prSet phldrT="[Текст]" custT="1"/>
      <dgm:spPr/>
      <dgm:t>
        <a:bodyPr/>
        <a:lstStyle/>
        <a:p>
          <a:r>
            <a:rPr lang="ru-RU" sz="2400" b="1" dirty="0" smtClean="0"/>
            <a:t>3. Работа по формированию исследовательских и проектных умений у детей</a:t>
          </a:r>
          <a:endParaRPr lang="ru-RU" sz="2400" b="1" dirty="0"/>
        </a:p>
      </dgm:t>
    </dgm:pt>
    <dgm:pt modelId="{764E67CE-95CE-4DBF-8F04-CE461DAF1110}" type="parTrans" cxnId="{A1DADA08-2241-4A92-8CF6-3B4F8B4F0026}">
      <dgm:prSet/>
      <dgm:spPr/>
      <dgm:t>
        <a:bodyPr/>
        <a:lstStyle/>
        <a:p>
          <a:endParaRPr lang="ru-RU"/>
        </a:p>
      </dgm:t>
    </dgm:pt>
    <dgm:pt modelId="{D4F63057-4677-4E4A-A306-9D736B6F0A70}" type="sibTrans" cxnId="{A1DADA08-2241-4A92-8CF6-3B4F8B4F0026}">
      <dgm:prSet/>
      <dgm:spPr/>
      <dgm:t>
        <a:bodyPr/>
        <a:lstStyle/>
        <a:p>
          <a:endParaRPr lang="ru-RU"/>
        </a:p>
      </dgm:t>
    </dgm:pt>
    <dgm:pt modelId="{A363A694-9CC9-4674-AA9E-BE16715A951D}" type="pres">
      <dgm:prSet presAssocID="{C6B513DA-4F83-4018-92AB-38A06DC6054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A15BD8-8573-4EC5-AAAC-5A153E42D6E3}" type="pres">
      <dgm:prSet presAssocID="{1D228211-7BDC-4390-BC8B-7B16B68C627B}" presName="parentLin" presStyleCnt="0"/>
      <dgm:spPr/>
    </dgm:pt>
    <dgm:pt modelId="{EE4FC212-7381-4C4E-81AD-CF4AEC94107E}" type="pres">
      <dgm:prSet presAssocID="{1D228211-7BDC-4390-BC8B-7B16B68C627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5E13BC9-3486-46FE-BB66-7F9AECAEA3DA}" type="pres">
      <dgm:prSet presAssocID="{1D228211-7BDC-4390-BC8B-7B16B68C627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32EE0A-2D68-45F1-99DE-149BDB60EDC0}" type="pres">
      <dgm:prSet presAssocID="{1D228211-7BDC-4390-BC8B-7B16B68C627B}" presName="negativeSpace" presStyleCnt="0"/>
      <dgm:spPr/>
    </dgm:pt>
    <dgm:pt modelId="{46F56BE0-CC04-44AD-A7BF-F29A1065C4F1}" type="pres">
      <dgm:prSet presAssocID="{1D228211-7BDC-4390-BC8B-7B16B68C627B}" presName="childText" presStyleLbl="conFgAcc1" presStyleIdx="0" presStyleCnt="3">
        <dgm:presLayoutVars>
          <dgm:bulletEnabled val="1"/>
        </dgm:presLayoutVars>
      </dgm:prSet>
      <dgm:spPr/>
    </dgm:pt>
    <dgm:pt modelId="{FCB3CBDD-42D9-4DA8-A306-0862287E3105}" type="pres">
      <dgm:prSet presAssocID="{AC80EEDB-1BC8-4D41-A9AB-810156E3FE96}" presName="spaceBetweenRectangles" presStyleCnt="0"/>
      <dgm:spPr/>
    </dgm:pt>
    <dgm:pt modelId="{43A22568-7562-4D29-AB98-45596249633D}" type="pres">
      <dgm:prSet presAssocID="{A1150ADE-38B9-497D-A22B-6458F794D4A7}" presName="parentLin" presStyleCnt="0"/>
      <dgm:spPr/>
    </dgm:pt>
    <dgm:pt modelId="{D74E0BAF-3FEF-4D3F-9892-231CBDC92976}" type="pres">
      <dgm:prSet presAssocID="{A1150ADE-38B9-497D-A22B-6458F794D4A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D9CE382-27DC-447B-A486-7C068377C840}" type="pres">
      <dgm:prSet presAssocID="{A1150ADE-38B9-497D-A22B-6458F794D4A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A9A5C7-4D61-4458-9A82-FAB3E8D659D8}" type="pres">
      <dgm:prSet presAssocID="{A1150ADE-38B9-497D-A22B-6458F794D4A7}" presName="negativeSpace" presStyleCnt="0"/>
      <dgm:spPr/>
    </dgm:pt>
    <dgm:pt modelId="{EB202AC3-F427-4B1D-B4E7-948DE0D8B292}" type="pres">
      <dgm:prSet presAssocID="{A1150ADE-38B9-497D-A22B-6458F794D4A7}" presName="childText" presStyleLbl="conFgAcc1" presStyleIdx="1" presStyleCnt="3">
        <dgm:presLayoutVars>
          <dgm:bulletEnabled val="1"/>
        </dgm:presLayoutVars>
      </dgm:prSet>
      <dgm:spPr/>
    </dgm:pt>
    <dgm:pt modelId="{C7522ED8-CF39-4C58-803A-DD5A8A9794F8}" type="pres">
      <dgm:prSet presAssocID="{9B7F6A38-2C5F-49A9-A552-050C68802FFC}" presName="spaceBetweenRectangles" presStyleCnt="0"/>
      <dgm:spPr/>
    </dgm:pt>
    <dgm:pt modelId="{BCBB22C4-2DC1-478E-BE0A-4D53797F1B13}" type="pres">
      <dgm:prSet presAssocID="{E2E6E0BB-506B-4C4D-8916-BE67F971FBE9}" presName="parentLin" presStyleCnt="0"/>
      <dgm:spPr/>
    </dgm:pt>
    <dgm:pt modelId="{BDAAF29A-621B-4E6A-AF6D-318A334201BE}" type="pres">
      <dgm:prSet presAssocID="{E2E6E0BB-506B-4C4D-8916-BE67F971FBE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4A894D7-757A-4C52-9C8A-AA3F91F8E79E}" type="pres">
      <dgm:prSet presAssocID="{E2E6E0BB-506B-4C4D-8916-BE67F971FBE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05491F-91B9-4062-ACDD-117C266E9550}" type="pres">
      <dgm:prSet presAssocID="{E2E6E0BB-506B-4C4D-8916-BE67F971FBE9}" presName="negativeSpace" presStyleCnt="0"/>
      <dgm:spPr/>
    </dgm:pt>
    <dgm:pt modelId="{C94C8726-1E1D-44E1-9FE3-A311EBF54A79}" type="pres">
      <dgm:prSet presAssocID="{E2E6E0BB-506B-4C4D-8916-BE67F971FBE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D1E8EF2-9D28-4CD0-AAC6-5D6FD42EA3F1}" srcId="{C6B513DA-4F83-4018-92AB-38A06DC60549}" destId="{1D228211-7BDC-4390-BC8B-7B16B68C627B}" srcOrd="0" destOrd="0" parTransId="{5A000EF8-1A7E-4A71-8AAF-4905E2671465}" sibTransId="{AC80EEDB-1BC8-4D41-A9AB-810156E3FE96}"/>
    <dgm:cxn modelId="{FCD3D957-8AE2-4FA8-8B96-681790C82B85}" type="presOf" srcId="{1D228211-7BDC-4390-BC8B-7B16B68C627B}" destId="{EE4FC212-7381-4C4E-81AD-CF4AEC94107E}" srcOrd="0" destOrd="0" presId="urn:microsoft.com/office/officeart/2005/8/layout/list1"/>
    <dgm:cxn modelId="{F97E4692-3769-4CC2-9A5B-E656E6EB4D79}" type="presOf" srcId="{E2E6E0BB-506B-4C4D-8916-BE67F971FBE9}" destId="{BDAAF29A-621B-4E6A-AF6D-318A334201BE}" srcOrd="0" destOrd="0" presId="urn:microsoft.com/office/officeart/2005/8/layout/list1"/>
    <dgm:cxn modelId="{AB4EE282-8695-4DC6-BD3A-98847BC01A2F}" srcId="{C6B513DA-4F83-4018-92AB-38A06DC60549}" destId="{A1150ADE-38B9-497D-A22B-6458F794D4A7}" srcOrd="1" destOrd="0" parTransId="{761771FD-FE68-45E3-873A-A6A28D2BCBE1}" sibTransId="{9B7F6A38-2C5F-49A9-A552-050C68802FFC}"/>
    <dgm:cxn modelId="{9D9A857B-C288-434A-8C3C-822A108F6B1A}" type="presOf" srcId="{A1150ADE-38B9-497D-A22B-6458F794D4A7}" destId="{D74E0BAF-3FEF-4D3F-9892-231CBDC92976}" srcOrd="0" destOrd="0" presId="urn:microsoft.com/office/officeart/2005/8/layout/list1"/>
    <dgm:cxn modelId="{9447FF10-59F9-4037-88BA-57D6368AF919}" type="presOf" srcId="{1D228211-7BDC-4390-BC8B-7B16B68C627B}" destId="{C5E13BC9-3486-46FE-BB66-7F9AECAEA3DA}" srcOrd="1" destOrd="0" presId="urn:microsoft.com/office/officeart/2005/8/layout/list1"/>
    <dgm:cxn modelId="{DF15386E-8454-461E-A765-C3C44A5B8B1D}" type="presOf" srcId="{A1150ADE-38B9-497D-A22B-6458F794D4A7}" destId="{3D9CE382-27DC-447B-A486-7C068377C840}" srcOrd="1" destOrd="0" presId="urn:microsoft.com/office/officeart/2005/8/layout/list1"/>
    <dgm:cxn modelId="{B7318603-5C39-4AA2-89E4-EBFC0DA10F99}" type="presOf" srcId="{E2E6E0BB-506B-4C4D-8916-BE67F971FBE9}" destId="{34A894D7-757A-4C52-9C8A-AA3F91F8E79E}" srcOrd="1" destOrd="0" presId="urn:microsoft.com/office/officeart/2005/8/layout/list1"/>
    <dgm:cxn modelId="{A96011E3-A4C6-43FE-A326-3BB273F38F4E}" type="presOf" srcId="{C6B513DA-4F83-4018-92AB-38A06DC60549}" destId="{A363A694-9CC9-4674-AA9E-BE16715A951D}" srcOrd="0" destOrd="0" presId="urn:microsoft.com/office/officeart/2005/8/layout/list1"/>
    <dgm:cxn modelId="{A1DADA08-2241-4A92-8CF6-3B4F8B4F0026}" srcId="{C6B513DA-4F83-4018-92AB-38A06DC60549}" destId="{E2E6E0BB-506B-4C4D-8916-BE67F971FBE9}" srcOrd="2" destOrd="0" parTransId="{764E67CE-95CE-4DBF-8F04-CE461DAF1110}" sibTransId="{D4F63057-4677-4E4A-A306-9D736B6F0A70}"/>
    <dgm:cxn modelId="{C5103E01-C742-4EF9-A542-41AB10A861D1}" type="presParOf" srcId="{A363A694-9CC9-4674-AA9E-BE16715A951D}" destId="{05A15BD8-8573-4EC5-AAAC-5A153E42D6E3}" srcOrd="0" destOrd="0" presId="urn:microsoft.com/office/officeart/2005/8/layout/list1"/>
    <dgm:cxn modelId="{9EDA2682-F3F4-42AC-93B5-F0DD36B4B47B}" type="presParOf" srcId="{05A15BD8-8573-4EC5-AAAC-5A153E42D6E3}" destId="{EE4FC212-7381-4C4E-81AD-CF4AEC94107E}" srcOrd="0" destOrd="0" presId="urn:microsoft.com/office/officeart/2005/8/layout/list1"/>
    <dgm:cxn modelId="{533AF995-8232-4933-816E-09B5A724F1E8}" type="presParOf" srcId="{05A15BD8-8573-4EC5-AAAC-5A153E42D6E3}" destId="{C5E13BC9-3486-46FE-BB66-7F9AECAEA3DA}" srcOrd="1" destOrd="0" presId="urn:microsoft.com/office/officeart/2005/8/layout/list1"/>
    <dgm:cxn modelId="{19EC61EE-5811-41EB-8BD0-5EEEA4D6627B}" type="presParOf" srcId="{A363A694-9CC9-4674-AA9E-BE16715A951D}" destId="{5032EE0A-2D68-45F1-99DE-149BDB60EDC0}" srcOrd="1" destOrd="0" presId="urn:microsoft.com/office/officeart/2005/8/layout/list1"/>
    <dgm:cxn modelId="{489A236A-8535-4A31-A2A2-1CFD3C0074EA}" type="presParOf" srcId="{A363A694-9CC9-4674-AA9E-BE16715A951D}" destId="{46F56BE0-CC04-44AD-A7BF-F29A1065C4F1}" srcOrd="2" destOrd="0" presId="urn:microsoft.com/office/officeart/2005/8/layout/list1"/>
    <dgm:cxn modelId="{82F991F1-6D23-4830-A230-D780A1FD1F9E}" type="presParOf" srcId="{A363A694-9CC9-4674-AA9E-BE16715A951D}" destId="{FCB3CBDD-42D9-4DA8-A306-0862287E3105}" srcOrd="3" destOrd="0" presId="urn:microsoft.com/office/officeart/2005/8/layout/list1"/>
    <dgm:cxn modelId="{4175424B-E429-4570-AAA5-9B5CC5F865FC}" type="presParOf" srcId="{A363A694-9CC9-4674-AA9E-BE16715A951D}" destId="{43A22568-7562-4D29-AB98-45596249633D}" srcOrd="4" destOrd="0" presId="urn:microsoft.com/office/officeart/2005/8/layout/list1"/>
    <dgm:cxn modelId="{93E2F0D0-22BC-40D5-A1CC-2F72FAE57957}" type="presParOf" srcId="{43A22568-7562-4D29-AB98-45596249633D}" destId="{D74E0BAF-3FEF-4D3F-9892-231CBDC92976}" srcOrd="0" destOrd="0" presId="urn:microsoft.com/office/officeart/2005/8/layout/list1"/>
    <dgm:cxn modelId="{32A172F7-16D9-471D-8400-4125F6C3D046}" type="presParOf" srcId="{43A22568-7562-4D29-AB98-45596249633D}" destId="{3D9CE382-27DC-447B-A486-7C068377C840}" srcOrd="1" destOrd="0" presId="urn:microsoft.com/office/officeart/2005/8/layout/list1"/>
    <dgm:cxn modelId="{BE3F68FD-C1E5-41C7-B7F4-5634855913F1}" type="presParOf" srcId="{A363A694-9CC9-4674-AA9E-BE16715A951D}" destId="{45A9A5C7-4D61-4458-9A82-FAB3E8D659D8}" srcOrd="5" destOrd="0" presId="urn:microsoft.com/office/officeart/2005/8/layout/list1"/>
    <dgm:cxn modelId="{17938C32-F8BC-476C-AFDB-5FFE3ACCE8F9}" type="presParOf" srcId="{A363A694-9CC9-4674-AA9E-BE16715A951D}" destId="{EB202AC3-F427-4B1D-B4E7-948DE0D8B292}" srcOrd="6" destOrd="0" presId="urn:microsoft.com/office/officeart/2005/8/layout/list1"/>
    <dgm:cxn modelId="{12C4981A-D2FF-4B37-8803-3884FE49994C}" type="presParOf" srcId="{A363A694-9CC9-4674-AA9E-BE16715A951D}" destId="{C7522ED8-CF39-4C58-803A-DD5A8A9794F8}" srcOrd="7" destOrd="0" presId="urn:microsoft.com/office/officeart/2005/8/layout/list1"/>
    <dgm:cxn modelId="{67E337B3-C795-430F-AB44-1B953617F6A5}" type="presParOf" srcId="{A363A694-9CC9-4674-AA9E-BE16715A951D}" destId="{BCBB22C4-2DC1-478E-BE0A-4D53797F1B13}" srcOrd="8" destOrd="0" presId="urn:microsoft.com/office/officeart/2005/8/layout/list1"/>
    <dgm:cxn modelId="{C7FA8090-A552-4DAA-BB37-E1EE4A0E612E}" type="presParOf" srcId="{BCBB22C4-2DC1-478E-BE0A-4D53797F1B13}" destId="{BDAAF29A-621B-4E6A-AF6D-318A334201BE}" srcOrd="0" destOrd="0" presId="urn:microsoft.com/office/officeart/2005/8/layout/list1"/>
    <dgm:cxn modelId="{521CF823-71F8-4FD0-B48A-2ACC6C03AC94}" type="presParOf" srcId="{BCBB22C4-2DC1-478E-BE0A-4D53797F1B13}" destId="{34A894D7-757A-4C52-9C8A-AA3F91F8E79E}" srcOrd="1" destOrd="0" presId="urn:microsoft.com/office/officeart/2005/8/layout/list1"/>
    <dgm:cxn modelId="{8BD0C778-C36E-4B36-937A-FB43C1FFB274}" type="presParOf" srcId="{A363A694-9CC9-4674-AA9E-BE16715A951D}" destId="{FB05491F-91B9-4062-ACDD-117C266E9550}" srcOrd="9" destOrd="0" presId="urn:microsoft.com/office/officeart/2005/8/layout/list1"/>
    <dgm:cxn modelId="{ED6D62D8-4F46-4B6F-8731-26C93C1E27B6}" type="presParOf" srcId="{A363A694-9CC9-4674-AA9E-BE16715A951D}" destId="{C94C8726-1E1D-44E1-9FE3-A311EBF54A7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F70C42-B93C-4B4E-918B-490B9F2EA55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668DE0-4E42-460C-8DC8-A7E390A657F6}">
      <dgm:prSet phldrT="[Текст]" custT="1"/>
      <dgm:spPr/>
      <dgm:t>
        <a:bodyPr/>
        <a:lstStyle/>
        <a:p>
          <a:r>
            <a:rPr lang="ru-RU" sz="2000" b="1" dirty="0" smtClean="0"/>
            <a:t>формируется научно-теоретическое, нестандартное мышление учащихся</a:t>
          </a:r>
          <a:endParaRPr lang="ru-RU" sz="2000" b="1" dirty="0"/>
        </a:p>
      </dgm:t>
    </dgm:pt>
    <dgm:pt modelId="{39560ACE-B649-4BB3-A597-9F717368666F}" type="parTrans" cxnId="{DFADB312-DECF-4BC5-894B-C1C7ACDEDDA1}">
      <dgm:prSet/>
      <dgm:spPr/>
      <dgm:t>
        <a:bodyPr/>
        <a:lstStyle/>
        <a:p>
          <a:endParaRPr lang="ru-RU"/>
        </a:p>
      </dgm:t>
    </dgm:pt>
    <dgm:pt modelId="{C9EAE14F-6390-4F57-B307-FE3F3349C4AE}" type="sibTrans" cxnId="{DFADB312-DECF-4BC5-894B-C1C7ACDEDDA1}">
      <dgm:prSet/>
      <dgm:spPr/>
      <dgm:t>
        <a:bodyPr/>
        <a:lstStyle/>
        <a:p>
          <a:endParaRPr lang="ru-RU"/>
        </a:p>
      </dgm:t>
    </dgm:pt>
    <dgm:pt modelId="{27C2C47B-4A2F-48B6-8A8B-F24842A56A0D}">
      <dgm:prSet phldrT="[Текст]" custT="1"/>
      <dgm:spPr/>
      <dgm:t>
        <a:bodyPr/>
        <a:lstStyle/>
        <a:p>
          <a:r>
            <a:rPr lang="ru-RU" sz="2000" b="1" dirty="0" smtClean="0"/>
            <a:t>осваиваются основы исследовательской деятельности</a:t>
          </a:r>
          <a:endParaRPr lang="ru-RU" sz="2000" b="1" dirty="0"/>
        </a:p>
      </dgm:t>
    </dgm:pt>
    <dgm:pt modelId="{0FC47C6C-80B5-4DE5-B01F-A953983A36B3}" type="parTrans" cxnId="{F6C42A3C-7D11-4B81-B8AE-19296DA6B431}">
      <dgm:prSet/>
      <dgm:spPr/>
      <dgm:t>
        <a:bodyPr/>
        <a:lstStyle/>
        <a:p>
          <a:endParaRPr lang="ru-RU"/>
        </a:p>
      </dgm:t>
    </dgm:pt>
    <dgm:pt modelId="{C9C0CAD1-B13C-44F3-B39D-C2E954712546}" type="sibTrans" cxnId="{F6C42A3C-7D11-4B81-B8AE-19296DA6B431}">
      <dgm:prSet/>
      <dgm:spPr/>
      <dgm:t>
        <a:bodyPr/>
        <a:lstStyle/>
        <a:p>
          <a:endParaRPr lang="ru-RU"/>
        </a:p>
      </dgm:t>
    </dgm:pt>
    <dgm:pt modelId="{00828810-3B9E-4953-9454-BC306E9347B9}">
      <dgm:prSet phldrT="[Текст]" custT="1"/>
      <dgm:spPr/>
      <dgm:t>
        <a:bodyPr/>
        <a:lstStyle/>
        <a:p>
          <a:r>
            <a:rPr lang="ru-RU" sz="2000" b="1" dirty="0" smtClean="0"/>
            <a:t>создаётся ситуация успеха (переживание радости от самостоятельных открытий)</a:t>
          </a:r>
          <a:endParaRPr lang="ru-RU" sz="2000" b="1" dirty="0"/>
        </a:p>
      </dgm:t>
    </dgm:pt>
    <dgm:pt modelId="{3D3E4364-1EF5-44EA-A832-2B9F28928E8D}" type="parTrans" cxnId="{59EE1A5A-F0C2-4AB4-8B63-721EF506B85F}">
      <dgm:prSet/>
      <dgm:spPr/>
      <dgm:t>
        <a:bodyPr/>
        <a:lstStyle/>
        <a:p>
          <a:endParaRPr lang="ru-RU"/>
        </a:p>
      </dgm:t>
    </dgm:pt>
    <dgm:pt modelId="{CDDAF69A-5803-49C2-B40E-A136DCEE391B}" type="sibTrans" cxnId="{59EE1A5A-F0C2-4AB4-8B63-721EF506B85F}">
      <dgm:prSet/>
      <dgm:spPr/>
      <dgm:t>
        <a:bodyPr/>
        <a:lstStyle/>
        <a:p>
          <a:endParaRPr lang="ru-RU"/>
        </a:p>
      </dgm:t>
    </dgm:pt>
    <dgm:pt modelId="{2773E429-FBCC-48D9-BF49-F64E2262B17F}">
      <dgm:prSet phldrT="[Текст]" custT="1"/>
      <dgm:spPr/>
      <dgm:t>
        <a:bodyPr/>
        <a:lstStyle/>
        <a:p>
          <a:r>
            <a:rPr lang="ru-RU" sz="2000" b="1" dirty="0" smtClean="0"/>
            <a:t>предоставляется возможность самостоятельного поиска знаний (отсутствие готовых «рецептов»)</a:t>
          </a:r>
          <a:endParaRPr lang="ru-RU" sz="2000" b="1" dirty="0"/>
        </a:p>
      </dgm:t>
    </dgm:pt>
    <dgm:pt modelId="{08586E97-FACB-4E86-8327-B26C9B18BD63}" type="parTrans" cxnId="{22D1A51A-63F5-4899-89B6-9FA37FF83C65}">
      <dgm:prSet/>
      <dgm:spPr/>
      <dgm:t>
        <a:bodyPr/>
        <a:lstStyle/>
        <a:p>
          <a:endParaRPr lang="ru-RU"/>
        </a:p>
      </dgm:t>
    </dgm:pt>
    <dgm:pt modelId="{0340D891-2B11-4B0B-AD62-AB468E87C738}" type="sibTrans" cxnId="{22D1A51A-63F5-4899-89B6-9FA37FF83C65}">
      <dgm:prSet/>
      <dgm:spPr/>
      <dgm:t>
        <a:bodyPr/>
        <a:lstStyle/>
        <a:p>
          <a:endParaRPr lang="ru-RU"/>
        </a:p>
      </dgm:t>
    </dgm:pt>
    <dgm:pt modelId="{23AE272A-67EE-42BE-9A0D-92EB442536E1}">
      <dgm:prSet phldrT="[Текст]" custT="1"/>
      <dgm:spPr/>
      <dgm:t>
        <a:bodyPr/>
        <a:lstStyle/>
        <a:p>
          <a:r>
            <a:rPr lang="ru-RU" sz="2000" b="1" dirty="0" smtClean="0"/>
            <a:t>развивается способность к рефлексии</a:t>
          </a:r>
          <a:endParaRPr lang="ru-RU" sz="2000" b="1" dirty="0"/>
        </a:p>
      </dgm:t>
    </dgm:pt>
    <dgm:pt modelId="{FFB98A22-1FB3-4BAB-AA50-76EDFCB3CC30}" type="parTrans" cxnId="{849A2F6A-55B5-42C6-9CB4-52EF4BA6C5A8}">
      <dgm:prSet/>
      <dgm:spPr/>
      <dgm:t>
        <a:bodyPr/>
        <a:lstStyle/>
        <a:p>
          <a:endParaRPr lang="ru-RU"/>
        </a:p>
      </dgm:t>
    </dgm:pt>
    <dgm:pt modelId="{E209BE25-91E6-458D-AEEB-1AE1059D8D94}" type="sibTrans" cxnId="{849A2F6A-55B5-42C6-9CB4-52EF4BA6C5A8}">
      <dgm:prSet/>
      <dgm:spPr/>
      <dgm:t>
        <a:bodyPr/>
        <a:lstStyle/>
        <a:p>
          <a:endParaRPr lang="ru-RU"/>
        </a:p>
      </dgm:t>
    </dgm:pt>
    <dgm:pt modelId="{6F2D8864-C5BF-4FCC-B075-D65513FEA9B7}" type="pres">
      <dgm:prSet presAssocID="{11F70C42-B93C-4B4E-918B-490B9F2EA55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E29BA0-7504-4060-97B2-1EF3C8EEEA62}" type="pres">
      <dgm:prSet presAssocID="{F2668DE0-4E42-460C-8DC8-A7E390A657F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EC1D0B-D1C0-40CB-879C-3C0EC2ED6347}" type="pres">
      <dgm:prSet presAssocID="{C9EAE14F-6390-4F57-B307-FE3F3349C4AE}" presName="sibTrans" presStyleCnt="0"/>
      <dgm:spPr/>
    </dgm:pt>
    <dgm:pt modelId="{9805552E-0116-465E-8F76-7966A3D7AB2B}" type="pres">
      <dgm:prSet presAssocID="{27C2C47B-4A2F-48B6-8A8B-F24842A56A0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BA2DC8-FC17-4325-A1CC-B02AC90F1954}" type="pres">
      <dgm:prSet presAssocID="{C9C0CAD1-B13C-44F3-B39D-C2E954712546}" presName="sibTrans" presStyleCnt="0"/>
      <dgm:spPr/>
    </dgm:pt>
    <dgm:pt modelId="{AA8C197A-FFA1-4215-A29B-AF67AF2BEB48}" type="pres">
      <dgm:prSet presAssocID="{00828810-3B9E-4953-9454-BC306E9347B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C1B5C5-A1A4-4EB0-86BE-7CA4905D92ED}" type="pres">
      <dgm:prSet presAssocID="{CDDAF69A-5803-49C2-B40E-A136DCEE391B}" presName="sibTrans" presStyleCnt="0"/>
      <dgm:spPr/>
    </dgm:pt>
    <dgm:pt modelId="{BDDA364C-C311-4E15-98EB-FF35C79294F8}" type="pres">
      <dgm:prSet presAssocID="{2773E429-FBCC-48D9-BF49-F64E2262B17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AD7F16-225A-4C69-B3FF-C18C2392D705}" type="pres">
      <dgm:prSet presAssocID="{0340D891-2B11-4B0B-AD62-AB468E87C738}" presName="sibTrans" presStyleCnt="0"/>
      <dgm:spPr/>
    </dgm:pt>
    <dgm:pt modelId="{DCB6B387-D22D-413B-828F-4243B28594D5}" type="pres">
      <dgm:prSet presAssocID="{23AE272A-67EE-42BE-9A0D-92EB442536E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EE19FE-7446-487F-9699-EEA85A677AB1}" type="presOf" srcId="{27C2C47B-4A2F-48B6-8A8B-F24842A56A0D}" destId="{9805552E-0116-465E-8F76-7966A3D7AB2B}" srcOrd="0" destOrd="0" presId="urn:microsoft.com/office/officeart/2005/8/layout/default"/>
    <dgm:cxn modelId="{55C4E933-3E80-4165-A360-845E6F89AFCA}" type="presOf" srcId="{11F70C42-B93C-4B4E-918B-490B9F2EA55D}" destId="{6F2D8864-C5BF-4FCC-B075-D65513FEA9B7}" srcOrd="0" destOrd="0" presId="urn:microsoft.com/office/officeart/2005/8/layout/default"/>
    <dgm:cxn modelId="{5280B8F9-84F7-4DE3-B6A7-4F45C6DBF369}" type="presOf" srcId="{2773E429-FBCC-48D9-BF49-F64E2262B17F}" destId="{BDDA364C-C311-4E15-98EB-FF35C79294F8}" srcOrd="0" destOrd="0" presId="urn:microsoft.com/office/officeart/2005/8/layout/default"/>
    <dgm:cxn modelId="{22D1A51A-63F5-4899-89B6-9FA37FF83C65}" srcId="{11F70C42-B93C-4B4E-918B-490B9F2EA55D}" destId="{2773E429-FBCC-48D9-BF49-F64E2262B17F}" srcOrd="3" destOrd="0" parTransId="{08586E97-FACB-4E86-8327-B26C9B18BD63}" sibTransId="{0340D891-2B11-4B0B-AD62-AB468E87C738}"/>
    <dgm:cxn modelId="{65154F21-006C-40C9-9D8F-7D0A320C6825}" type="presOf" srcId="{23AE272A-67EE-42BE-9A0D-92EB442536E1}" destId="{DCB6B387-D22D-413B-828F-4243B28594D5}" srcOrd="0" destOrd="0" presId="urn:microsoft.com/office/officeart/2005/8/layout/default"/>
    <dgm:cxn modelId="{2A40CB28-71F5-4B4B-9ED6-011B554ACA1C}" type="presOf" srcId="{00828810-3B9E-4953-9454-BC306E9347B9}" destId="{AA8C197A-FFA1-4215-A29B-AF67AF2BEB48}" srcOrd="0" destOrd="0" presId="urn:microsoft.com/office/officeart/2005/8/layout/default"/>
    <dgm:cxn modelId="{F6C42A3C-7D11-4B81-B8AE-19296DA6B431}" srcId="{11F70C42-B93C-4B4E-918B-490B9F2EA55D}" destId="{27C2C47B-4A2F-48B6-8A8B-F24842A56A0D}" srcOrd="1" destOrd="0" parTransId="{0FC47C6C-80B5-4DE5-B01F-A953983A36B3}" sibTransId="{C9C0CAD1-B13C-44F3-B39D-C2E954712546}"/>
    <dgm:cxn modelId="{DFADB312-DECF-4BC5-894B-C1C7ACDEDDA1}" srcId="{11F70C42-B93C-4B4E-918B-490B9F2EA55D}" destId="{F2668DE0-4E42-460C-8DC8-A7E390A657F6}" srcOrd="0" destOrd="0" parTransId="{39560ACE-B649-4BB3-A597-9F717368666F}" sibTransId="{C9EAE14F-6390-4F57-B307-FE3F3349C4AE}"/>
    <dgm:cxn modelId="{E7B2AFEA-3B12-43D9-B158-129A9590F2E6}" type="presOf" srcId="{F2668DE0-4E42-460C-8DC8-A7E390A657F6}" destId="{38E29BA0-7504-4060-97B2-1EF3C8EEEA62}" srcOrd="0" destOrd="0" presId="urn:microsoft.com/office/officeart/2005/8/layout/default"/>
    <dgm:cxn modelId="{59EE1A5A-F0C2-4AB4-8B63-721EF506B85F}" srcId="{11F70C42-B93C-4B4E-918B-490B9F2EA55D}" destId="{00828810-3B9E-4953-9454-BC306E9347B9}" srcOrd="2" destOrd="0" parTransId="{3D3E4364-1EF5-44EA-A832-2B9F28928E8D}" sibTransId="{CDDAF69A-5803-49C2-B40E-A136DCEE391B}"/>
    <dgm:cxn modelId="{849A2F6A-55B5-42C6-9CB4-52EF4BA6C5A8}" srcId="{11F70C42-B93C-4B4E-918B-490B9F2EA55D}" destId="{23AE272A-67EE-42BE-9A0D-92EB442536E1}" srcOrd="4" destOrd="0" parTransId="{FFB98A22-1FB3-4BAB-AA50-76EDFCB3CC30}" sibTransId="{E209BE25-91E6-458D-AEEB-1AE1059D8D94}"/>
    <dgm:cxn modelId="{562EEF83-55D4-461E-9746-72DC96CA13EA}" type="presParOf" srcId="{6F2D8864-C5BF-4FCC-B075-D65513FEA9B7}" destId="{38E29BA0-7504-4060-97B2-1EF3C8EEEA62}" srcOrd="0" destOrd="0" presId="urn:microsoft.com/office/officeart/2005/8/layout/default"/>
    <dgm:cxn modelId="{97DB1EEF-4789-4D1C-AE53-D57904675C0D}" type="presParOf" srcId="{6F2D8864-C5BF-4FCC-B075-D65513FEA9B7}" destId="{A5EC1D0B-D1C0-40CB-879C-3C0EC2ED6347}" srcOrd="1" destOrd="0" presId="urn:microsoft.com/office/officeart/2005/8/layout/default"/>
    <dgm:cxn modelId="{830D9940-5945-4531-9A11-88EABC735DB3}" type="presParOf" srcId="{6F2D8864-C5BF-4FCC-B075-D65513FEA9B7}" destId="{9805552E-0116-465E-8F76-7966A3D7AB2B}" srcOrd="2" destOrd="0" presId="urn:microsoft.com/office/officeart/2005/8/layout/default"/>
    <dgm:cxn modelId="{471B621E-2283-4791-8A6C-B82D50F6DFC5}" type="presParOf" srcId="{6F2D8864-C5BF-4FCC-B075-D65513FEA9B7}" destId="{55BA2DC8-FC17-4325-A1CC-B02AC90F1954}" srcOrd="3" destOrd="0" presId="urn:microsoft.com/office/officeart/2005/8/layout/default"/>
    <dgm:cxn modelId="{A65EFBA3-8F56-471F-A44B-8831B8A399B6}" type="presParOf" srcId="{6F2D8864-C5BF-4FCC-B075-D65513FEA9B7}" destId="{AA8C197A-FFA1-4215-A29B-AF67AF2BEB48}" srcOrd="4" destOrd="0" presId="urn:microsoft.com/office/officeart/2005/8/layout/default"/>
    <dgm:cxn modelId="{C0F3449B-D873-4FA4-93B4-04CBFB0D2C9F}" type="presParOf" srcId="{6F2D8864-C5BF-4FCC-B075-D65513FEA9B7}" destId="{20C1B5C5-A1A4-4EB0-86BE-7CA4905D92ED}" srcOrd="5" destOrd="0" presId="urn:microsoft.com/office/officeart/2005/8/layout/default"/>
    <dgm:cxn modelId="{1CCE4225-B529-45A9-A835-8CEF7FC5C055}" type="presParOf" srcId="{6F2D8864-C5BF-4FCC-B075-D65513FEA9B7}" destId="{BDDA364C-C311-4E15-98EB-FF35C79294F8}" srcOrd="6" destOrd="0" presId="urn:microsoft.com/office/officeart/2005/8/layout/default"/>
    <dgm:cxn modelId="{80B2B3AB-62D8-40EE-9286-B841C778BF17}" type="presParOf" srcId="{6F2D8864-C5BF-4FCC-B075-D65513FEA9B7}" destId="{C2AD7F16-225A-4C69-B3FF-C18C2392D705}" srcOrd="7" destOrd="0" presId="urn:microsoft.com/office/officeart/2005/8/layout/default"/>
    <dgm:cxn modelId="{29687062-4B9D-4476-B53D-1508C19F217A}" type="presParOf" srcId="{6F2D8864-C5BF-4FCC-B075-D65513FEA9B7}" destId="{DCB6B387-D22D-413B-828F-4243B28594D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C829E6-1B6F-48DC-9B96-69D70ADBB73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B0B54A-4286-4635-B7CF-7CCDEE58EC65}">
      <dgm:prSet phldrT="[Текст]" custT="1"/>
      <dgm:spPr/>
      <dgm:t>
        <a:bodyPr/>
        <a:lstStyle/>
        <a:p>
          <a:r>
            <a:rPr lang="ru-RU" sz="2800" b="1" dirty="0" smtClean="0"/>
            <a:t>консультант</a:t>
          </a:r>
          <a:endParaRPr lang="ru-RU" sz="2800" b="1" dirty="0"/>
        </a:p>
      </dgm:t>
    </dgm:pt>
    <dgm:pt modelId="{DE5AF01F-5EF7-4478-8D65-57CF4F286D94}" type="parTrans" cxnId="{A1869B55-AF4B-42D8-A359-60714CDB8138}">
      <dgm:prSet/>
      <dgm:spPr/>
      <dgm:t>
        <a:bodyPr/>
        <a:lstStyle/>
        <a:p>
          <a:endParaRPr lang="ru-RU"/>
        </a:p>
      </dgm:t>
    </dgm:pt>
    <dgm:pt modelId="{598A9EFA-BC23-428B-BFAD-194B1A8ED3CC}" type="sibTrans" cxnId="{A1869B55-AF4B-42D8-A359-60714CDB8138}">
      <dgm:prSet/>
      <dgm:spPr/>
      <dgm:t>
        <a:bodyPr/>
        <a:lstStyle/>
        <a:p>
          <a:endParaRPr lang="ru-RU"/>
        </a:p>
      </dgm:t>
    </dgm:pt>
    <dgm:pt modelId="{1AC042AB-B6BE-4265-8A7A-A237455567FF}">
      <dgm:prSet phldrT="[Текст]" custT="1"/>
      <dgm:spPr/>
      <dgm:t>
        <a:bodyPr/>
        <a:lstStyle/>
        <a:p>
          <a:r>
            <a:rPr lang="ru-RU" sz="2800" b="1" dirty="0" err="1" smtClean="0"/>
            <a:t>мотиватор</a:t>
          </a:r>
          <a:endParaRPr lang="ru-RU" sz="2800" b="1" dirty="0"/>
        </a:p>
      </dgm:t>
    </dgm:pt>
    <dgm:pt modelId="{BB79AE48-BE98-4F96-AB25-CAC4FF935839}" type="parTrans" cxnId="{EE3D2B73-2BE0-4CC7-A7F1-AB209B6072ED}">
      <dgm:prSet/>
      <dgm:spPr/>
      <dgm:t>
        <a:bodyPr/>
        <a:lstStyle/>
        <a:p>
          <a:endParaRPr lang="ru-RU"/>
        </a:p>
      </dgm:t>
    </dgm:pt>
    <dgm:pt modelId="{EB7744CB-28B0-43EF-88F2-41BD7957C026}" type="sibTrans" cxnId="{EE3D2B73-2BE0-4CC7-A7F1-AB209B6072ED}">
      <dgm:prSet/>
      <dgm:spPr/>
      <dgm:t>
        <a:bodyPr/>
        <a:lstStyle/>
        <a:p>
          <a:endParaRPr lang="ru-RU"/>
        </a:p>
      </dgm:t>
    </dgm:pt>
    <dgm:pt modelId="{AD6B1F9F-9805-4BDA-B508-D2A4C1254FE8}">
      <dgm:prSet phldrT="[Текст]" custT="1"/>
      <dgm:spPr/>
      <dgm:t>
        <a:bodyPr/>
        <a:lstStyle/>
        <a:p>
          <a:r>
            <a:rPr lang="ru-RU" sz="2800" b="1" i="1" dirty="0" err="1" smtClean="0"/>
            <a:t>фасилитатор</a:t>
          </a:r>
          <a:endParaRPr lang="ru-RU" sz="2800" b="1" dirty="0"/>
        </a:p>
      </dgm:t>
    </dgm:pt>
    <dgm:pt modelId="{09A370AE-C425-41F0-B92C-4214B19AAB25}" type="parTrans" cxnId="{09E0FB93-2FEE-4C35-BD16-4DE5BA07E43D}">
      <dgm:prSet/>
      <dgm:spPr/>
      <dgm:t>
        <a:bodyPr/>
        <a:lstStyle/>
        <a:p>
          <a:endParaRPr lang="ru-RU"/>
        </a:p>
      </dgm:t>
    </dgm:pt>
    <dgm:pt modelId="{49B4B0EF-5ACB-4AC0-8983-11246F55DB4E}" type="sibTrans" cxnId="{09E0FB93-2FEE-4C35-BD16-4DE5BA07E43D}">
      <dgm:prSet/>
      <dgm:spPr/>
      <dgm:t>
        <a:bodyPr/>
        <a:lstStyle/>
        <a:p>
          <a:endParaRPr lang="ru-RU"/>
        </a:p>
      </dgm:t>
    </dgm:pt>
    <dgm:pt modelId="{B8A57E6C-BFA7-4062-9E16-F9E36189DE3F}">
      <dgm:prSet phldrT="[Текст]" custT="1"/>
      <dgm:spPr/>
      <dgm:t>
        <a:bodyPr/>
        <a:lstStyle/>
        <a:p>
          <a:r>
            <a:rPr lang="ru-RU" sz="2800" b="1" i="1" dirty="0" smtClean="0"/>
            <a:t>наблюдатель</a:t>
          </a:r>
          <a:endParaRPr lang="ru-RU" sz="2800" b="1" dirty="0"/>
        </a:p>
      </dgm:t>
    </dgm:pt>
    <dgm:pt modelId="{B89D0FD3-2192-4CAE-9EAE-7821184545DD}" type="parTrans" cxnId="{111AB839-A3C7-4B5C-84A8-B3E95677421E}">
      <dgm:prSet/>
      <dgm:spPr/>
      <dgm:t>
        <a:bodyPr/>
        <a:lstStyle/>
        <a:p>
          <a:endParaRPr lang="ru-RU"/>
        </a:p>
      </dgm:t>
    </dgm:pt>
    <dgm:pt modelId="{685BE68D-79AE-4CCA-A9F8-54239101BDE4}" type="sibTrans" cxnId="{111AB839-A3C7-4B5C-84A8-B3E95677421E}">
      <dgm:prSet/>
      <dgm:spPr/>
      <dgm:t>
        <a:bodyPr/>
        <a:lstStyle/>
        <a:p>
          <a:endParaRPr lang="ru-RU"/>
        </a:p>
      </dgm:t>
    </dgm:pt>
    <dgm:pt modelId="{8DB2F32D-6B7F-4C30-B506-B2E53E720686}">
      <dgm:prSet phldrT="[Текст]" custT="1"/>
      <dgm:spPr/>
      <dgm:t>
        <a:bodyPr/>
        <a:lstStyle/>
        <a:p>
          <a:r>
            <a:rPr lang="ru-RU" sz="2800" b="1" i="0" dirty="0" smtClean="0"/>
            <a:t>координатор</a:t>
          </a:r>
          <a:endParaRPr lang="ru-RU" sz="2800" b="1" dirty="0"/>
        </a:p>
      </dgm:t>
    </dgm:pt>
    <dgm:pt modelId="{1CF01A9A-161B-4A0F-B8A1-CFBB6F280B5D}" type="parTrans" cxnId="{4CEE3D1E-D389-42EF-B7EC-24BDBEBBF431}">
      <dgm:prSet/>
      <dgm:spPr/>
      <dgm:t>
        <a:bodyPr/>
        <a:lstStyle/>
        <a:p>
          <a:endParaRPr lang="ru-RU"/>
        </a:p>
      </dgm:t>
    </dgm:pt>
    <dgm:pt modelId="{3EF418FE-F0E4-4E57-812B-D573C862858B}" type="sibTrans" cxnId="{4CEE3D1E-D389-42EF-B7EC-24BDBEBBF431}">
      <dgm:prSet/>
      <dgm:spPr/>
      <dgm:t>
        <a:bodyPr/>
        <a:lstStyle/>
        <a:p>
          <a:endParaRPr lang="ru-RU"/>
        </a:p>
      </dgm:t>
    </dgm:pt>
    <dgm:pt modelId="{B9CD57F8-D65F-47A3-AAA0-D8B6E422CDBF}" type="pres">
      <dgm:prSet presAssocID="{A3C829E6-1B6F-48DC-9B96-69D70ADBB73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77EEE3-51CC-4555-A1A1-296C64FE2059}" type="pres">
      <dgm:prSet presAssocID="{5AB0B54A-4286-4635-B7CF-7CCDEE58EC6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428EB6-6F1B-45D5-A44A-D4264A98E695}" type="pres">
      <dgm:prSet presAssocID="{598A9EFA-BC23-428B-BFAD-194B1A8ED3CC}" presName="sibTrans" presStyleCnt="0"/>
      <dgm:spPr/>
    </dgm:pt>
    <dgm:pt modelId="{251F36F5-B65C-4F3E-A4EF-E7B325F91AAE}" type="pres">
      <dgm:prSet presAssocID="{1AC042AB-B6BE-4265-8A7A-A237455567F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EA5D86-101C-461B-B88A-705F1C748D3C}" type="pres">
      <dgm:prSet presAssocID="{EB7744CB-28B0-43EF-88F2-41BD7957C026}" presName="sibTrans" presStyleCnt="0"/>
      <dgm:spPr/>
    </dgm:pt>
    <dgm:pt modelId="{5C4D4F36-701C-4B35-9513-471CD3EECD48}" type="pres">
      <dgm:prSet presAssocID="{AD6B1F9F-9805-4BDA-B508-D2A4C1254FE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151D5-4BDB-40D8-AAE0-B12E06EAFC34}" type="pres">
      <dgm:prSet presAssocID="{49B4B0EF-5ACB-4AC0-8983-11246F55DB4E}" presName="sibTrans" presStyleCnt="0"/>
      <dgm:spPr/>
    </dgm:pt>
    <dgm:pt modelId="{2CE6BF6E-8550-43EB-8BF2-1931B3F44752}" type="pres">
      <dgm:prSet presAssocID="{B8A57E6C-BFA7-4062-9E16-F9E36189DE3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B1887E-473E-4C9A-858C-105CE11345C2}" type="pres">
      <dgm:prSet presAssocID="{685BE68D-79AE-4CCA-A9F8-54239101BDE4}" presName="sibTrans" presStyleCnt="0"/>
      <dgm:spPr/>
    </dgm:pt>
    <dgm:pt modelId="{8178E69C-271B-4580-93E6-67D5FC7824DB}" type="pres">
      <dgm:prSet presAssocID="{8DB2F32D-6B7F-4C30-B506-B2E53E72068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A940CF-B676-4FE9-B555-ADEF6E42F2F0}" type="presOf" srcId="{5AB0B54A-4286-4635-B7CF-7CCDEE58EC65}" destId="{8F77EEE3-51CC-4555-A1A1-296C64FE2059}" srcOrd="0" destOrd="0" presId="urn:microsoft.com/office/officeart/2005/8/layout/default"/>
    <dgm:cxn modelId="{36CC4382-BC77-4948-BC5A-DCDFB5305A5D}" type="presOf" srcId="{1AC042AB-B6BE-4265-8A7A-A237455567FF}" destId="{251F36F5-B65C-4F3E-A4EF-E7B325F91AAE}" srcOrd="0" destOrd="0" presId="urn:microsoft.com/office/officeart/2005/8/layout/default"/>
    <dgm:cxn modelId="{111AB839-A3C7-4B5C-84A8-B3E95677421E}" srcId="{A3C829E6-1B6F-48DC-9B96-69D70ADBB736}" destId="{B8A57E6C-BFA7-4062-9E16-F9E36189DE3F}" srcOrd="3" destOrd="0" parTransId="{B89D0FD3-2192-4CAE-9EAE-7821184545DD}" sibTransId="{685BE68D-79AE-4CCA-A9F8-54239101BDE4}"/>
    <dgm:cxn modelId="{241C5494-BA83-4BCB-B090-EE75AF5C8894}" type="presOf" srcId="{B8A57E6C-BFA7-4062-9E16-F9E36189DE3F}" destId="{2CE6BF6E-8550-43EB-8BF2-1931B3F44752}" srcOrd="0" destOrd="0" presId="urn:microsoft.com/office/officeart/2005/8/layout/default"/>
    <dgm:cxn modelId="{69A746D2-8679-4DCF-9C7D-FE4192BFB5B9}" type="presOf" srcId="{A3C829E6-1B6F-48DC-9B96-69D70ADBB736}" destId="{B9CD57F8-D65F-47A3-AAA0-D8B6E422CDBF}" srcOrd="0" destOrd="0" presId="urn:microsoft.com/office/officeart/2005/8/layout/default"/>
    <dgm:cxn modelId="{A1869B55-AF4B-42D8-A359-60714CDB8138}" srcId="{A3C829E6-1B6F-48DC-9B96-69D70ADBB736}" destId="{5AB0B54A-4286-4635-B7CF-7CCDEE58EC65}" srcOrd="0" destOrd="0" parTransId="{DE5AF01F-5EF7-4478-8D65-57CF4F286D94}" sibTransId="{598A9EFA-BC23-428B-BFAD-194B1A8ED3CC}"/>
    <dgm:cxn modelId="{64060F32-9AEB-4A8A-8A8E-FE3286CD049B}" type="presOf" srcId="{8DB2F32D-6B7F-4C30-B506-B2E53E720686}" destId="{8178E69C-271B-4580-93E6-67D5FC7824DB}" srcOrd="0" destOrd="0" presId="urn:microsoft.com/office/officeart/2005/8/layout/default"/>
    <dgm:cxn modelId="{09E0FB93-2FEE-4C35-BD16-4DE5BA07E43D}" srcId="{A3C829E6-1B6F-48DC-9B96-69D70ADBB736}" destId="{AD6B1F9F-9805-4BDA-B508-D2A4C1254FE8}" srcOrd="2" destOrd="0" parTransId="{09A370AE-C425-41F0-B92C-4214B19AAB25}" sibTransId="{49B4B0EF-5ACB-4AC0-8983-11246F55DB4E}"/>
    <dgm:cxn modelId="{4CEE3D1E-D389-42EF-B7EC-24BDBEBBF431}" srcId="{A3C829E6-1B6F-48DC-9B96-69D70ADBB736}" destId="{8DB2F32D-6B7F-4C30-B506-B2E53E720686}" srcOrd="4" destOrd="0" parTransId="{1CF01A9A-161B-4A0F-B8A1-CFBB6F280B5D}" sibTransId="{3EF418FE-F0E4-4E57-812B-D573C862858B}"/>
    <dgm:cxn modelId="{11E3D0C9-FEEB-4BBA-9650-A45E9B3BBD16}" type="presOf" srcId="{AD6B1F9F-9805-4BDA-B508-D2A4C1254FE8}" destId="{5C4D4F36-701C-4B35-9513-471CD3EECD48}" srcOrd="0" destOrd="0" presId="urn:microsoft.com/office/officeart/2005/8/layout/default"/>
    <dgm:cxn modelId="{EE3D2B73-2BE0-4CC7-A7F1-AB209B6072ED}" srcId="{A3C829E6-1B6F-48DC-9B96-69D70ADBB736}" destId="{1AC042AB-B6BE-4265-8A7A-A237455567FF}" srcOrd="1" destOrd="0" parTransId="{BB79AE48-BE98-4F96-AB25-CAC4FF935839}" sibTransId="{EB7744CB-28B0-43EF-88F2-41BD7957C026}"/>
    <dgm:cxn modelId="{B9ABE69A-1046-448C-ACE7-3F38A8446231}" type="presParOf" srcId="{B9CD57F8-D65F-47A3-AAA0-D8B6E422CDBF}" destId="{8F77EEE3-51CC-4555-A1A1-296C64FE2059}" srcOrd="0" destOrd="0" presId="urn:microsoft.com/office/officeart/2005/8/layout/default"/>
    <dgm:cxn modelId="{50AEC698-A9ED-47B5-88A8-F4698491042E}" type="presParOf" srcId="{B9CD57F8-D65F-47A3-AAA0-D8B6E422CDBF}" destId="{5F428EB6-6F1B-45D5-A44A-D4264A98E695}" srcOrd="1" destOrd="0" presId="urn:microsoft.com/office/officeart/2005/8/layout/default"/>
    <dgm:cxn modelId="{922F630F-5FF2-4FBE-92B5-FBCB617D4E25}" type="presParOf" srcId="{B9CD57F8-D65F-47A3-AAA0-D8B6E422CDBF}" destId="{251F36F5-B65C-4F3E-A4EF-E7B325F91AAE}" srcOrd="2" destOrd="0" presId="urn:microsoft.com/office/officeart/2005/8/layout/default"/>
    <dgm:cxn modelId="{6B3493C0-5FF5-4652-B5DD-DA335DCAADD1}" type="presParOf" srcId="{B9CD57F8-D65F-47A3-AAA0-D8B6E422CDBF}" destId="{ABEA5D86-101C-461B-B88A-705F1C748D3C}" srcOrd="3" destOrd="0" presId="urn:microsoft.com/office/officeart/2005/8/layout/default"/>
    <dgm:cxn modelId="{6EC71624-6009-4BAD-A3AE-C17D503CCABF}" type="presParOf" srcId="{B9CD57F8-D65F-47A3-AAA0-D8B6E422CDBF}" destId="{5C4D4F36-701C-4B35-9513-471CD3EECD48}" srcOrd="4" destOrd="0" presId="urn:microsoft.com/office/officeart/2005/8/layout/default"/>
    <dgm:cxn modelId="{F27DE12E-C858-4293-8846-1B6665536B41}" type="presParOf" srcId="{B9CD57F8-D65F-47A3-AAA0-D8B6E422CDBF}" destId="{53E151D5-4BDB-40D8-AAE0-B12E06EAFC34}" srcOrd="5" destOrd="0" presId="urn:microsoft.com/office/officeart/2005/8/layout/default"/>
    <dgm:cxn modelId="{96117EFB-EA71-4F8A-8C91-1DD2B4CB1D92}" type="presParOf" srcId="{B9CD57F8-D65F-47A3-AAA0-D8B6E422CDBF}" destId="{2CE6BF6E-8550-43EB-8BF2-1931B3F44752}" srcOrd="6" destOrd="0" presId="urn:microsoft.com/office/officeart/2005/8/layout/default"/>
    <dgm:cxn modelId="{B83CBB27-D548-47A8-B393-6CCC9FF5D97D}" type="presParOf" srcId="{B9CD57F8-D65F-47A3-AAA0-D8B6E422CDBF}" destId="{4FB1887E-473E-4C9A-858C-105CE11345C2}" srcOrd="7" destOrd="0" presId="urn:microsoft.com/office/officeart/2005/8/layout/default"/>
    <dgm:cxn modelId="{BC3CAC7D-5B65-43DF-85D3-1AC001D6C729}" type="presParOf" srcId="{B9CD57F8-D65F-47A3-AAA0-D8B6E422CDBF}" destId="{8178E69C-271B-4580-93E6-67D5FC7824D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4E8D0F-1C1B-4A08-A22B-09FC2AE74DE3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129D5A-8606-4CF2-9961-29A039717A6D}">
      <dgm:prSet phldrT="[Текст]" phldr="1"/>
      <dgm:spPr/>
      <dgm:t>
        <a:bodyPr/>
        <a:lstStyle/>
        <a:p>
          <a:endParaRPr lang="ru-RU" dirty="0"/>
        </a:p>
      </dgm:t>
    </dgm:pt>
    <dgm:pt modelId="{30780D2F-4DE1-4C70-B3D6-207185AF61B7}" type="parTrans" cxnId="{1B85DE8E-CB3A-49D7-971E-7F17CA960179}">
      <dgm:prSet/>
      <dgm:spPr/>
      <dgm:t>
        <a:bodyPr/>
        <a:lstStyle/>
        <a:p>
          <a:endParaRPr lang="ru-RU"/>
        </a:p>
      </dgm:t>
    </dgm:pt>
    <dgm:pt modelId="{BE417D09-8180-43F3-AD66-C78A636671D8}" type="sibTrans" cxnId="{1B85DE8E-CB3A-49D7-971E-7F17CA960179}">
      <dgm:prSet/>
      <dgm:spPr/>
      <dgm:t>
        <a:bodyPr/>
        <a:lstStyle/>
        <a:p>
          <a:endParaRPr lang="ru-RU"/>
        </a:p>
      </dgm:t>
    </dgm:pt>
    <dgm:pt modelId="{275867C8-6A2E-4367-9A8E-A32B69577A1C}">
      <dgm:prSet phldrT="[Текст]"/>
      <dgm:spPr/>
      <dgm:t>
        <a:bodyPr/>
        <a:lstStyle/>
        <a:p>
          <a:r>
            <a:rPr lang="ru-RU" dirty="0" smtClean="0"/>
            <a:t>«Проектная деятельность в урочной и внеурочной деятельности»</a:t>
          </a:r>
          <a:endParaRPr lang="ru-RU" dirty="0"/>
        </a:p>
      </dgm:t>
    </dgm:pt>
    <dgm:pt modelId="{2995947F-97F3-4730-A7EC-BE8FDCECA982}" type="parTrans" cxnId="{12FECB64-6D49-4A82-9E2F-BA007BAEAB6B}">
      <dgm:prSet/>
      <dgm:spPr/>
      <dgm:t>
        <a:bodyPr/>
        <a:lstStyle/>
        <a:p>
          <a:endParaRPr lang="ru-RU"/>
        </a:p>
      </dgm:t>
    </dgm:pt>
    <dgm:pt modelId="{93A8E71E-5C3E-43DD-8A55-FA8A7D12786C}" type="sibTrans" cxnId="{12FECB64-6D49-4A82-9E2F-BA007BAEAB6B}">
      <dgm:prSet/>
      <dgm:spPr/>
      <dgm:t>
        <a:bodyPr/>
        <a:lstStyle/>
        <a:p>
          <a:endParaRPr lang="ru-RU"/>
        </a:p>
      </dgm:t>
    </dgm:pt>
    <dgm:pt modelId="{82B206FC-3A29-426A-ABB9-63A3B8AEBC3F}">
      <dgm:prSet phldrT="[Текст]" phldr="1"/>
      <dgm:spPr/>
      <dgm:t>
        <a:bodyPr/>
        <a:lstStyle/>
        <a:p>
          <a:endParaRPr lang="ru-RU" dirty="0"/>
        </a:p>
      </dgm:t>
    </dgm:pt>
    <dgm:pt modelId="{561FE0F6-542E-472B-BF88-913E020F9E3C}" type="parTrans" cxnId="{39184ACA-AC67-42A1-9A49-C2353DCE9E7F}">
      <dgm:prSet/>
      <dgm:spPr/>
      <dgm:t>
        <a:bodyPr/>
        <a:lstStyle/>
        <a:p>
          <a:endParaRPr lang="ru-RU"/>
        </a:p>
      </dgm:t>
    </dgm:pt>
    <dgm:pt modelId="{4849259E-4CFD-4B94-A131-5C9A674D2049}" type="sibTrans" cxnId="{39184ACA-AC67-42A1-9A49-C2353DCE9E7F}">
      <dgm:prSet/>
      <dgm:spPr/>
      <dgm:t>
        <a:bodyPr/>
        <a:lstStyle/>
        <a:p>
          <a:endParaRPr lang="ru-RU"/>
        </a:p>
      </dgm:t>
    </dgm:pt>
    <dgm:pt modelId="{500C1E0B-DA36-4448-B78D-69B48FB483A1}">
      <dgm:prSet phldrT="[Текст]"/>
      <dgm:spPr/>
      <dgm:t>
        <a:bodyPr/>
        <a:lstStyle/>
        <a:p>
          <a:r>
            <a:rPr lang="ru-RU" dirty="0" smtClean="0"/>
            <a:t>«Как стать помощниками для своих детей в выполнении творческих заданий, исследовательских и проектных работ, а не исполнителями»</a:t>
          </a:r>
          <a:endParaRPr lang="ru-RU" dirty="0"/>
        </a:p>
      </dgm:t>
    </dgm:pt>
    <dgm:pt modelId="{322AAE9C-B472-4B03-88E4-07EE7401651F}" type="parTrans" cxnId="{3C07B1B7-C733-408F-9545-52A4991B39E6}">
      <dgm:prSet/>
      <dgm:spPr/>
      <dgm:t>
        <a:bodyPr/>
        <a:lstStyle/>
        <a:p>
          <a:endParaRPr lang="ru-RU"/>
        </a:p>
      </dgm:t>
    </dgm:pt>
    <dgm:pt modelId="{664017B6-1AB3-4DC2-98FD-1723FEB4A79F}" type="sibTrans" cxnId="{3C07B1B7-C733-408F-9545-52A4991B39E6}">
      <dgm:prSet/>
      <dgm:spPr/>
      <dgm:t>
        <a:bodyPr/>
        <a:lstStyle/>
        <a:p>
          <a:endParaRPr lang="ru-RU"/>
        </a:p>
      </dgm:t>
    </dgm:pt>
    <dgm:pt modelId="{AA89A1C4-67C0-4CA0-91A4-41297D796005}">
      <dgm:prSet phldrT="[Текст]" phldr="1"/>
      <dgm:spPr/>
      <dgm:t>
        <a:bodyPr/>
        <a:lstStyle/>
        <a:p>
          <a:endParaRPr lang="ru-RU" dirty="0"/>
        </a:p>
      </dgm:t>
    </dgm:pt>
    <dgm:pt modelId="{69BF9D03-E9D3-4636-AB1B-A7CB144275DC}" type="parTrans" cxnId="{A0D4707B-2810-4096-85EA-AD08F88D8ED6}">
      <dgm:prSet/>
      <dgm:spPr/>
      <dgm:t>
        <a:bodyPr/>
        <a:lstStyle/>
        <a:p>
          <a:endParaRPr lang="ru-RU"/>
        </a:p>
      </dgm:t>
    </dgm:pt>
    <dgm:pt modelId="{FEC5B7A2-D4BE-4789-8643-851EDEE2D08E}" type="sibTrans" cxnId="{A0D4707B-2810-4096-85EA-AD08F88D8ED6}">
      <dgm:prSet/>
      <dgm:spPr/>
      <dgm:t>
        <a:bodyPr/>
        <a:lstStyle/>
        <a:p>
          <a:endParaRPr lang="ru-RU"/>
        </a:p>
      </dgm:t>
    </dgm:pt>
    <dgm:pt modelId="{86BF32F3-7880-43D6-A65E-70027A995A00}">
      <dgm:prSet phldrT="[Текст]"/>
      <dgm:spPr/>
      <dgm:t>
        <a:bodyPr/>
        <a:lstStyle/>
        <a:p>
          <a:r>
            <a:rPr lang="ru-RU" dirty="0" smtClean="0"/>
            <a:t>«Как помочь ребенку учиться»</a:t>
          </a:r>
          <a:endParaRPr lang="ru-RU" dirty="0"/>
        </a:p>
      </dgm:t>
    </dgm:pt>
    <dgm:pt modelId="{BB95B7B1-D38F-4AD4-960D-F3309CBF44B1}" type="parTrans" cxnId="{164C9111-7EA3-43AA-97E1-D3D8B971DCD6}">
      <dgm:prSet/>
      <dgm:spPr/>
      <dgm:t>
        <a:bodyPr/>
        <a:lstStyle/>
        <a:p>
          <a:endParaRPr lang="ru-RU"/>
        </a:p>
      </dgm:t>
    </dgm:pt>
    <dgm:pt modelId="{41C0F69B-E348-4E69-8E6D-5F28C9E0A20E}" type="sibTrans" cxnId="{164C9111-7EA3-43AA-97E1-D3D8B971DCD6}">
      <dgm:prSet/>
      <dgm:spPr/>
      <dgm:t>
        <a:bodyPr/>
        <a:lstStyle/>
        <a:p>
          <a:endParaRPr lang="ru-RU"/>
        </a:p>
      </dgm:t>
    </dgm:pt>
    <dgm:pt modelId="{A71C4CC6-2FED-4C23-9890-C2B90395D9B5}" type="pres">
      <dgm:prSet presAssocID="{EB4E8D0F-1C1B-4A08-A22B-09FC2AE74DE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080671-8817-470A-ADE4-48423DB41141}" type="pres">
      <dgm:prSet presAssocID="{9A129D5A-8606-4CF2-9961-29A039717A6D}" presName="composite" presStyleCnt="0"/>
      <dgm:spPr/>
    </dgm:pt>
    <dgm:pt modelId="{5261165B-AEE2-4254-9363-D9D5D6164C21}" type="pres">
      <dgm:prSet presAssocID="{9A129D5A-8606-4CF2-9961-29A039717A6D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722EFE-2C4E-428A-83E7-AF54E8ED3AD2}" type="pres">
      <dgm:prSet presAssocID="{9A129D5A-8606-4CF2-9961-29A039717A6D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58C73C-3AF7-4AE4-B5CC-208D18CEC68B}" type="pres">
      <dgm:prSet presAssocID="{BE417D09-8180-43F3-AD66-C78A636671D8}" presName="sp" presStyleCnt="0"/>
      <dgm:spPr/>
    </dgm:pt>
    <dgm:pt modelId="{0A80DA5E-5514-4F34-B27D-A9EA25C064CE}" type="pres">
      <dgm:prSet presAssocID="{82B206FC-3A29-426A-ABB9-63A3B8AEBC3F}" presName="composite" presStyleCnt="0"/>
      <dgm:spPr/>
    </dgm:pt>
    <dgm:pt modelId="{882968F0-8A36-48D5-BBD4-7DC9A4DE5B09}" type="pres">
      <dgm:prSet presAssocID="{82B206FC-3A29-426A-ABB9-63A3B8AEBC3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926E5-E42E-4868-AA3B-0FAC39A30DEB}" type="pres">
      <dgm:prSet presAssocID="{82B206FC-3A29-426A-ABB9-63A3B8AEBC3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75A6A3-01F4-4696-8A8E-8E924FD5B051}" type="pres">
      <dgm:prSet presAssocID="{4849259E-4CFD-4B94-A131-5C9A674D2049}" presName="sp" presStyleCnt="0"/>
      <dgm:spPr/>
    </dgm:pt>
    <dgm:pt modelId="{34D6B61D-4CE6-4FF3-8618-EFF5761B9CA8}" type="pres">
      <dgm:prSet presAssocID="{AA89A1C4-67C0-4CA0-91A4-41297D796005}" presName="composite" presStyleCnt="0"/>
      <dgm:spPr/>
    </dgm:pt>
    <dgm:pt modelId="{801C5210-E2C5-4E2F-8B84-45EC5DDF520D}" type="pres">
      <dgm:prSet presAssocID="{AA89A1C4-67C0-4CA0-91A4-41297D79600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5AA26-C7EB-4067-BBB2-C85A29B1AA58}" type="pres">
      <dgm:prSet presAssocID="{AA89A1C4-67C0-4CA0-91A4-41297D79600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65A6AF-81B2-42A5-9A8A-32059F8B6A44}" type="presOf" srcId="{275867C8-6A2E-4367-9A8E-A32B69577A1C}" destId="{E4722EFE-2C4E-428A-83E7-AF54E8ED3AD2}" srcOrd="0" destOrd="0" presId="urn:microsoft.com/office/officeart/2005/8/layout/chevron2"/>
    <dgm:cxn modelId="{164C9111-7EA3-43AA-97E1-D3D8B971DCD6}" srcId="{AA89A1C4-67C0-4CA0-91A4-41297D796005}" destId="{86BF32F3-7880-43D6-A65E-70027A995A00}" srcOrd="0" destOrd="0" parTransId="{BB95B7B1-D38F-4AD4-960D-F3309CBF44B1}" sibTransId="{41C0F69B-E348-4E69-8E6D-5F28C9E0A20E}"/>
    <dgm:cxn modelId="{440D9D86-AA2F-40BB-8CEB-AF2EC016B088}" type="presOf" srcId="{500C1E0B-DA36-4448-B78D-69B48FB483A1}" destId="{8DB926E5-E42E-4868-AA3B-0FAC39A30DEB}" srcOrd="0" destOrd="0" presId="urn:microsoft.com/office/officeart/2005/8/layout/chevron2"/>
    <dgm:cxn modelId="{3C07B1B7-C733-408F-9545-52A4991B39E6}" srcId="{82B206FC-3A29-426A-ABB9-63A3B8AEBC3F}" destId="{500C1E0B-DA36-4448-B78D-69B48FB483A1}" srcOrd="0" destOrd="0" parTransId="{322AAE9C-B472-4B03-88E4-07EE7401651F}" sibTransId="{664017B6-1AB3-4DC2-98FD-1723FEB4A79F}"/>
    <dgm:cxn modelId="{8F6226E8-CB70-43BE-A322-8F888B31E507}" type="presOf" srcId="{AA89A1C4-67C0-4CA0-91A4-41297D796005}" destId="{801C5210-E2C5-4E2F-8B84-45EC5DDF520D}" srcOrd="0" destOrd="0" presId="urn:microsoft.com/office/officeart/2005/8/layout/chevron2"/>
    <dgm:cxn modelId="{4C226CF6-320E-4629-9D90-12A888576EEB}" type="presOf" srcId="{9A129D5A-8606-4CF2-9961-29A039717A6D}" destId="{5261165B-AEE2-4254-9363-D9D5D6164C21}" srcOrd="0" destOrd="0" presId="urn:microsoft.com/office/officeart/2005/8/layout/chevron2"/>
    <dgm:cxn modelId="{12FECB64-6D49-4A82-9E2F-BA007BAEAB6B}" srcId="{9A129D5A-8606-4CF2-9961-29A039717A6D}" destId="{275867C8-6A2E-4367-9A8E-A32B69577A1C}" srcOrd="0" destOrd="0" parTransId="{2995947F-97F3-4730-A7EC-BE8FDCECA982}" sibTransId="{93A8E71E-5C3E-43DD-8A55-FA8A7D12786C}"/>
    <dgm:cxn modelId="{45C6F7CB-182B-4179-8F8F-93330948969D}" type="presOf" srcId="{EB4E8D0F-1C1B-4A08-A22B-09FC2AE74DE3}" destId="{A71C4CC6-2FED-4C23-9890-C2B90395D9B5}" srcOrd="0" destOrd="0" presId="urn:microsoft.com/office/officeart/2005/8/layout/chevron2"/>
    <dgm:cxn modelId="{A0D4707B-2810-4096-85EA-AD08F88D8ED6}" srcId="{EB4E8D0F-1C1B-4A08-A22B-09FC2AE74DE3}" destId="{AA89A1C4-67C0-4CA0-91A4-41297D796005}" srcOrd="2" destOrd="0" parTransId="{69BF9D03-E9D3-4636-AB1B-A7CB144275DC}" sibTransId="{FEC5B7A2-D4BE-4789-8643-851EDEE2D08E}"/>
    <dgm:cxn modelId="{39184ACA-AC67-42A1-9A49-C2353DCE9E7F}" srcId="{EB4E8D0F-1C1B-4A08-A22B-09FC2AE74DE3}" destId="{82B206FC-3A29-426A-ABB9-63A3B8AEBC3F}" srcOrd="1" destOrd="0" parTransId="{561FE0F6-542E-472B-BF88-913E020F9E3C}" sibTransId="{4849259E-4CFD-4B94-A131-5C9A674D2049}"/>
    <dgm:cxn modelId="{4FE376F9-417F-4B37-B235-E51AA43BB12C}" type="presOf" srcId="{82B206FC-3A29-426A-ABB9-63A3B8AEBC3F}" destId="{882968F0-8A36-48D5-BBD4-7DC9A4DE5B09}" srcOrd="0" destOrd="0" presId="urn:microsoft.com/office/officeart/2005/8/layout/chevron2"/>
    <dgm:cxn modelId="{A1427344-A4A7-439B-AF80-157C0BF5BEA1}" type="presOf" srcId="{86BF32F3-7880-43D6-A65E-70027A995A00}" destId="{6EE5AA26-C7EB-4067-BBB2-C85A29B1AA58}" srcOrd="0" destOrd="0" presId="urn:microsoft.com/office/officeart/2005/8/layout/chevron2"/>
    <dgm:cxn modelId="{1B85DE8E-CB3A-49D7-971E-7F17CA960179}" srcId="{EB4E8D0F-1C1B-4A08-A22B-09FC2AE74DE3}" destId="{9A129D5A-8606-4CF2-9961-29A039717A6D}" srcOrd="0" destOrd="0" parTransId="{30780D2F-4DE1-4C70-B3D6-207185AF61B7}" sibTransId="{BE417D09-8180-43F3-AD66-C78A636671D8}"/>
    <dgm:cxn modelId="{37304700-47AC-4B95-98F1-D34299CCF7B6}" type="presParOf" srcId="{A71C4CC6-2FED-4C23-9890-C2B90395D9B5}" destId="{32080671-8817-470A-ADE4-48423DB41141}" srcOrd="0" destOrd="0" presId="urn:microsoft.com/office/officeart/2005/8/layout/chevron2"/>
    <dgm:cxn modelId="{99CFE916-BCA8-4180-8FF6-D138B6025F0D}" type="presParOf" srcId="{32080671-8817-470A-ADE4-48423DB41141}" destId="{5261165B-AEE2-4254-9363-D9D5D6164C21}" srcOrd="0" destOrd="0" presId="urn:microsoft.com/office/officeart/2005/8/layout/chevron2"/>
    <dgm:cxn modelId="{CB3E0FB5-5A96-4FD1-8584-B33975F21B79}" type="presParOf" srcId="{32080671-8817-470A-ADE4-48423DB41141}" destId="{E4722EFE-2C4E-428A-83E7-AF54E8ED3AD2}" srcOrd="1" destOrd="0" presId="urn:microsoft.com/office/officeart/2005/8/layout/chevron2"/>
    <dgm:cxn modelId="{C4409D32-C5D0-44E6-9002-33631B9CA30D}" type="presParOf" srcId="{A71C4CC6-2FED-4C23-9890-C2B90395D9B5}" destId="{D158C73C-3AF7-4AE4-B5CC-208D18CEC68B}" srcOrd="1" destOrd="0" presId="urn:microsoft.com/office/officeart/2005/8/layout/chevron2"/>
    <dgm:cxn modelId="{D336DB22-3E65-4EA5-905D-93DD6C5DD283}" type="presParOf" srcId="{A71C4CC6-2FED-4C23-9890-C2B90395D9B5}" destId="{0A80DA5E-5514-4F34-B27D-A9EA25C064CE}" srcOrd="2" destOrd="0" presId="urn:microsoft.com/office/officeart/2005/8/layout/chevron2"/>
    <dgm:cxn modelId="{1909BAEC-1750-4CDE-8FF0-C9EF93628189}" type="presParOf" srcId="{0A80DA5E-5514-4F34-B27D-A9EA25C064CE}" destId="{882968F0-8A36-48D5-BBD4-7DC9A4DE5B09}" srcOrd="0" destOrd="0" presId="urn:microsoft.com/office/officeart/2005/8/layout/chevron2"/>
    <dgm:cxn modelId="{DABA0D76-AB2C-431B-803A-7723C944F890}" type="presParOf" srcId="{0A80DA5E-5514-4F34-B27D-A9EA25C064CE}" destId="{8DB926E5-E42E-4868-AA3B-0FAC39A30DEB}" srcOrd="1" destOrd="0" presId="urn:microsoft.com/office/officeart/2005/8/layout/chevron2"/>
    <dgm:cxn modelId="{A0FBD14D-A0DE-4048-8F36-013D3D3D0066}" type="presParOf" srcId="{A71C4CC6-2FED-4C23-9890-C2B90395D9B5}" destId="{8175A6A3-01F4-4696-8A8E-8E924FD5B051}" srcOrd="3" destOrd="0" presId="urn:microsoft.com/office/officeart/2005/8/layout/chevron2"/>
    <dgm:cxn modelId="{F9D7853D-EA54-46F9-AD96-ABB0F72D05C6}" type="presParOf" srcId="{A71C4CC6-2FED-4C23-9890-C2B90395D9B5}" destId="{34D6B61D-4CE6-4FF3-8618-EFF5761B9CA8}" srcOrd="4" destOrd="0" presId="urn:microsoft.com/office/officeart/2005/8/layout/chevron2"/>
    <dgm:cxn modelId="{F82B84D1-FDCC-4A6B-9E7C-D631F2529D79}" type="presParOf" srcId="{34D6B61D-4CE6-4FF3-8618-EFF5761B9CA8}" destId="{801C5210-E2C5-4E2F-8B84-45EC5DDF520D}" srcOrd="0" destOrd="0" presId="urn:microsoft.com/office/officeart/2005/8/layout/chevron2"/>
    <dgm:cxn modelId="{C13B3D89-A4CD-4970-8944-E16959B59B24}" type="presParOf" srcId="{34D6B61D-4CE6-4FF3-8618-EFF5761B9CA8}" destId="{6EE5AA26-C7EB-4067-BBB2-C85A29B1AA5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22CD899-818F-48DD-B500-4FF279DF2889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2EFF702-5652-45FE-8A43-F82A2D7AD7B6}">
      <dgm:prSet phldrT="[Текст]" custT="1"/>
      <dgm:spPr/>
      <dgm:t>
        <a:bodyPr/>
        <a:lstStyle/>
        <a:p>
          <a:r>
            <a:rPr lang="ru-RU" sz="1800" dirty="0" smtClean="0"/>
            <a:t>Старайтесь подходить ко всему творчески, боритесь со стереотипными  и банальными решениями</a:t>
          </a:r>
          <a:endParaRPr lang="ru-RU" sz="1800" dirty="0"/>
        </a:p>
      </dgm:t>
    </dgm:pt>
    <dgm:pt modelId="{ECACE615-72A6-4C3D-AB0D-B1363EB8BF9B}" type="parTrans" cxnId="{B5E84FC9-C4C4-4D3F-AE55-1A951EB8EE53}">
      <dgm:prSet/>
      <dgm:spPr/>
      <dgm:t>
        <a:bodyPr/>
        <a:lstStyle/>
        <a:p>
          <a:endParaRPr lang="ru-RU"/>
        </a:p>
      </dgm:t>
    </dgm:pt>
    <dgm:pt modelId="{833FBCCD-5ABE-4F04-B37A-E2F56F3A6F15}" type="sibTrans" cxnId="{B5E84FC9-C4C4-4D3F-AE55-1A951EB8EE53}">
      <dgm:prSet/>
      <dgm:spPr/>
      <dgm:t>
        <a:bodyPr/>
        <a:lstStyle/>
        <a:p>
          <a:endParaRPr lang="ru-RU"/>
        </a:p>
      </dgm:t>
    </dgm:pt>
    <dgm:pt modelId="{C6DF2A60-CEC5-441A-9B74-BA075A9B9B30}">
      <dgm:prSet phldrT="[Текст]" custT="1"/>
      <dgm:spPr/>
      <dgm:t>
        <a:bodyPr/>
        <a:lstStyle/>
        <a:p>
          <a:r>
            <a:rPr lang="ru-RU" sz="1800" dirty="0" smtClean="0"/>
            <a:t>Ориентируйтесь на процесс исследовательского поиска, а не только на результат</a:t>
          </a:r>
          <a:endParaRPr lang="ru-RU" sz="1800" dirty="0"/>
        </a:p>
      </dgm:t>
    </dgm:pt>
    <dgm:pt modelId="{54E938A6-E2E4-4ED5-8FE3-F72EBFF0C3EF}" type="parTrans" cxnId="{81C6F31A-EB09-426F-9A85-3A19312D0724}">
      <dgm:prSet/>
      <dgm:spPr/>
      <dgm:t>
        <a:bodyPr/>
        <a:lstStyle/>
        <a:p>
          <a:endParaRPr lang="ru-RU"/>
        </a:p>
      </dgm:t>
    </dgm:pt>
    <dgm:pt modelId="{7FC1E51F-5EC5-4114-9F20-1B65ED60C833}" type="sibTrans" cxnId="{81C6F31A-EB09-426F-9A85-3A19312D0724}">
      <dgm:prSet/>
      <dgm:spPr/>
      <dgm:t>
        <a:bodyPr/>
        <a:lstStyle/>
        <a:p>
          <a:endParaRPr lang="ru-RU"/>
        </a:p>
      </dgm:t>
    </dgm:pt>
    <dgm:pt modelId="{3BDE41DD-443A-474C-8C03-8C02F2518F77}">
      <dgm:prSet phldrT="[Текст]" custT="1"/>
      <dgm:spPr/>
      <dgm:t>
        <a:bodyPr/>
        <a:lstStyle/>
        <a:p>
          <a:r>
            <a:rPr lang="ru-RU" sz="1800" dirty="0" smtClean="0"/>
            <a:t>Стремитесь открыть и развить в каждом ребенке его индивидуальные наклонности и способности. </a:t>
          </a:r>
          <a:endParaRPr lang="ru-RU" sz="1800" dirty="0"/>
        </a:p>
      </dgm:t>
    </dgm:pt>
    <dgm:pt modelId="{BA89C412-6A4B-4FEC-BFCF-1D5932C81887}" type="parTrans" cxnId="{277ACB97-CE67-495E-941F-717BFF2F8233}">
      <dgm:prSet/>
      <dgm:spPr/>
      <dgm:t>
        <a:bodyPr/>
        <a:lstStyle/>
        <a:p>
          <a:endParaRPr lang="ru-RU"/>
        </a:p>
      </dgm:t>
    </dgm:pt>
    <dgm:pt modelId="{9DB3CA66-F045-42F5-A47D-BC167996E874}" type="sibTrans" cxnId="{277ACB97-CE67-495E-941F-717BFF2F8233}">
      <dgm:prSet/>
      <dgm:spPr/>
      <dgm:t>
        <a:bodyPr/>
        <a:lstStyle/>
        <a:p>
          <a:endParaRPr lang="ru-RU"/>
        </a:p>
      </dgm:t>
    </dgm:pt>
    <dgm:pt modelId="{4CBE8D0F-0823-4518-9807-A10A0CD91249}">
      <dgm:prSet phldrT="[Текст]" custT="1"/>
      <dgm:spPr/>
      <dgm:t>
        <a:bodyPr/>
        <a:lstStyle/>
        <a:p>
          <a:r>
            <a:rPr lang="ru-RU" sz="1800" dirty="0" smtClean="0"/>
            <a:t>Помогайте детям действовать независимо</a:t>
          </a:r>
          <a:endParaRPr lang="ru-RU" sz="1800" dirty="0"/>
        </a:p>
      </dgm:t>
    </dgm:pt>
    <dgm:pt modelId="{E56FB22D-0263-443D-99B8-959B0037976A}" type="parTrans" cxnId="{204C5D4A-92EC-459B-B940-04DFAE9DB50C}">
      <dgm:prSet/>
      <dgm:spPr/>
      <dgm:t>
        <a:bodyPr/>
        <a:lstStyle/>
        <a:p>
          <a:endParaRPr lang="ru-RU"/>
        </a:p>
      </dgm:t>
    </dgm:pt>
    <dgm:pt modelId="{E20731AD-1EFE-4D02-9E44-C89D50764DC0}" type="sibTrans" cxnId="{204C5D4A-92EC-459B-B940-04DFAE9DB50C}">
      <dgm:prSet/>
      <dgm:spPr/>
      <dgm:t>
        <a:bodyPr/>
        <a:lstStyle/>
        <a:p>
          <a:endParaRPr lang="ru-RU"/>
        </a:p>
      </dgm:t>
    </dgm:pt>
    <dgm:pt modelId="{DA09EA86-9D07-4F89-A2FC-EAA6CE6947CD}">
      <dgm:prSet phldrT="[Текст]" custT="1"/>
      <dgm:spPr/>
      <dgm:t>
        <a:bodyPr/>
        <a:lstStyle/>
        <a:p>
          <a:r>
            <a:rPr lang="ru-RU" sz="1800" dirty="0" smtClean="0"/>
            <a:t>Научитесь не торопиться с вынесением оценочных суждений и учите детей поступать также</a:t>
          </a:r>
          <a:endParaRPr lang="ru-RU" sz="1800" dirty="0"/>
        </a:p>
      </dgm:t>
    </dgm:pt>
    <dgm:pt modelId="{05950907-CE0D-482E-9DB0-3D3F193C1523}" type="parTrans" cxnId="{2E648A6D-83EA-42F6-8A24-21BFFE85A096}">
      <dgm:prSet/>
      <dgm:spPr/>
      <dgm:t>
        <a:bodyPr/>
        <a:lstStyle/>
        <a:p>
          <a:endParaRPr lang="ru-RU"/>
        </a:p>
      </dgm:t>
    </dgm:pt>
    <dgm:pt modelId="{3E6A6D15-039D-405F-B052-84FC1F3EB603}" type="sibTrans" cxnId="{2E648A6D-83EA-42F6-8A24-21BFFE85A096}">
      <dgm:prSet/>
      <dgm:spPr/>
      <dgm:t>
        <a:bodyPr/>
        <a:lstStyle/>
        <a:p>
          <a:endParaRPr lang="ru-RU"/>
        </a:p>
      </dgm:t>
    </dgm:pt>
    <dgm:pt modelId="{2A64AEEA-F1DF-47A6-A637-9912CCF9C23C}">
      <dgm:prSet phldrT="[Текст]" custT="1"/>
      <dgm:spPr/>
      <dgm:t>
        <a:bodyPr/>
        <a:lstStyle/>
        <a:p>
          <a:r>
            <a:rPr lang="ru-RU" sz="1800" dirty="0" smtClean="0"/>
            <a:t>Помогайте детям  осваивать новое</a:t>
          </a:r>
          <a:endParaRPr lang="ru-RU" sz="1800" dirty="0"/>
        </a:p>
      </dgm:t>
    </dgm:pt>
    <dgm:pt modelId="{FA20881A-9D5D-4DB9-8AD4-F085B5B195BB}" type="parTrans" cxnId="{4C913113-73D1-424A-B47A-2E05D044C433}">
      <dgm:prSet/>
      <dgm:spPr/>
      <dgm:t>
        <a:bodyPr/>
        <a:lstStyle/>
        <a:p>
          <a:endParaRPr lang="ru-RU"/>
        </a:p>
      </dgm:t>
    </dgm:pt>
    <dgm:pt modelId="{9AFD3258-2A35-4D8D-A81B-958BE8C3CBB1}" type="sibTrans" cxnId="{4C913113-73D1-424A-B47A-2E05D044C433}">
      <dgm:prSet/>
      <dgm:spPr/>
      <dgm:t>
        <a:bodyPr/>
        <a:lstStyle/>
        <a:p>
          <a:endParaRPr lang="ru-RU"/>
        </a:p>
      </dgm:t>
    </dgm:pt>
    <dgm:pt modelId="{840C28C0-814A-4884-BCAE-20FCA8BD4F41}">
      <dgm:prSet phldrT="[Текст]" custT="1"/>
      <dgm:spPr/>
      <dgm:t>
        <a:bodyPr/>
        <a:lstStyle/>
        <a:p>
          <a:r>
            <a:rPr lang="ru-RU" sz="1800" dirty="0" smtClean="0"/>
            <a:t>Не делайте за обучаемого то, что он может сделать самостоятельно</a:t>
          </a:r>
          <a:endParaRPr lang="ru-RU" sz="1800" dirty="0"/>
        </a:p>
      </dgm:t>
    </dgm:pt>
    <dgm:pt modelId="{18051738-91E9-4555-9442-FC7233D2EF83}" type="parTrans" cxnId="{57B44A78-CF2A-439B-A5DA-39B301B24780}">
      <dgm:prSet/>
      <dgm:spPr/>
      <dgm:t>
        <a:bodyPr/>
        <a:lstStyle/>
        <a:p>
          <a:endParaRPr lang="ru-RU"/>
        </a:p>
      </dgm:t>
    </dgm:pt>
    <dgm:pt modelId="{9719EB3F-29BA-4D0F-A4CA-1C44A619467A}" type="sibTrans" cxnId="{57B44A78-CF2A-439B-A5DA-39B301B24780}">
      <dgm:prSet/>
      <dgm:spPr/>
      <dgm:t>
        <a:bodyPr/>
        <a:lstStyle/>
        <a:p>
          <a:endParaRPr lang="ru-RU"/>
        </a:p>
      </dgm:t>
    </dgm:pt>
    <dgm:pt modelId="{190AA7B6-6B3F-403B-A2D1-1CD352FD09BC}" type="pres">
      <dgm:prSet presAssocID="{722CD899-818F-48DD-B500-4FF279DF288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6DE459-493D-43DB-9BEE-716AE012F6D8}" type="pres">
      <dgm:prSet presAssocID="{42EFF702-5652-45FE-8A43-F82A2D7AD7B6}" presName="parentLin" presStyleCnt="0"/>
      <dgm:spPr/>
    </dgm:pt>
    <dgm:pt modelId="{8ADB4B5D-4211-4BA7-99AC-CE41B801F782}" type="pres">
      <dgm:prSet presAssocID="{42EFF702-5652-45FE-8A43-F82A2D7AD7B6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BB44A936-ACBB-454F-8BEC-1F82275F0021}" type="pres">
      <dgm:prSet presAssocID="{42EFF702-5652-45FE-8A43-F82A2D7AD7B6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529168-8397-4D2E-8C08-E9B5DD580FB1}" type="pres">
      <dgm:prSet presAssocID="{42EFF702-5652-45FE-8A43-F82A2D7AD7B6}" presName="negativeSpace" presStyleCnt="0"/>
      <dgm:spPr/>
    </dgm:pt>
    <dgm:pt modelId="{912B2DCA-2813-4EDF-ACB4-CC485C07E116}" type="pres">
      <dgm:prSet presAssocID="{42EFF702-5652-45FE-8A43-F82A2D7AD7B6}" presName="childText" presStyleLbl="conFgAcc1" presStyleIdx="0" presStyleCnt="7">
        <dgm:presLayoutVars>
          <dgm:bulletEnabled val="1"/>
        </dgm:presLayoutVars>
      </dgm:prSet>
      <dgm:spPr/>
    </dgm:pt>
    <dgm:pt modelId="{643AF38E-12A0-406F-BE28-CD4E03F898B8}" type="pres">
      <dgm:prSet presAssocID="{833FBCCD-5ABE-4F04-B37A-E2F56F3A6F15}" presName="spaceBetweenRectangles" presStyleCnt="0"/>
      <dgm:spPr/>
    </dgm:pt>
    <dgm:pt modelId="{ABA2AC19-1002-42AB-AF57-26F6C26D6A78}" type="pres">
      <dgm:prSet presAssocID="{C6DF2A60-CEC5-441A-9B74-BA075A9B9B30}" presName="parentLin" presStyleCnt="0"/>
      <dgm:spPr/>
    </dgm:pt>
    <dgm:pt modelId="{4B9D35B2-2593-41D3-A5B9-5584C5747CC0}" type="pres">
      <dgm:prSet presAssocID="{C6DF2A60-CEC5-441A-9B74-BA075A9B9B30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EC87B8BE-AA83-49F7-99CD-0EED433AC13A}" type="pres">
      <dgm:prSet presAssocID="{C6DF2A60-CEC5-441A-9B74-BA075A9B9B30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C15ABA-31DE-4D65-BD0E-1DC84BDFAECD}" type="pres">
      <dgm:prSet presAssocID="{C6DF2A60-CEC5-441A-9B74-BA075A9B9B30}" presName="negativeSpace" presStyleCnt="0"/>
      <dgm:spPr/>
    </dgm:pt>
    <dgm:pt modelId="{368FF9A8-FBE7-4F2F-AADF-3EFDC08ECEA5}" type="pres">
      <dgm:prSet presAssocID="{C6DF2A60-CEC5-441A-9B74-BA075A9B9B30}" presName="childText" presStyleLbl="conFgAcc1" presStyleIdx="1" presStyleCnt="7">
        <dgm:presLayoutVars>
          <dgm:bulletEnabled val="1"/>
        </dgm:presLayoutVars>
      </dgm:prSet>
      <dgm:spPr/>
    </dgm:pt>
    <dgm:pt modelId="{0F484E5F-31C4-4356-B441-3FA87BBDB725}" type="pres">
      <dgm:prSet presAssocID="{7FC1E51F-5EC5-4114-9F20-1B65ED60C833}" presName="spaceBetweenRectangles" presStyleCnt="0"/>
      <dgm:spPr/>
    </dgm:pt>
    <dgm:pt modelId="{3D8E85D6-A4B6-437B-BC87-5E05C25F90FF}" type="pres">
      <dgm:prSet presAssocID="{3BDE41DD-443A-474C-8C03-8C02F2518F77}" presName="parentLin" presStyleCnt="0"/>
      <dgm:spPr/>
    </dgm:pt>
    <dgm:pt modelId="{BAFDDD73-888E-404A-A5EC-363196AA4E21}" type="pres">
      <dgm:prSet presAssocID="{3BDE41DD-443A-474C-8C03-8C02F2518F77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49675AA1-3D37-489B-B3FE-ED4FDBCE01C4}" type="pres">
      <dgm:prSet presAssocID="{3BDE41DD-443A-474C-8C03-8C02F2518F77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0F61CA-16F6-49EA-9EB8-6026E7D4A811}" type="pres">
      <dgm:prSet presAssocID="{3BDE41DD-443A-474C-8C03-8C02F2518F77}" presName="negativeSpace" presStyleCnt="0"/>
      <dgm:spPr/>
    </dgm:pt>
    <dgm:pt modelId="{625245DA-008E-4C58-837B-4E9DC2656062}" type="pres">
      <dgm:prSet presAssocID="{3BDE41DD-443A-474C-8C03-8C02F2518F77}" presName="childText" presStyleLbl="conFgAcc1" presStyleIdx="2" presStyleCnt="7">
        <dgm:presLayoutVars>
          <dgm:bulletEnabled val="1"/>
        </dgm:presLayoutVars>
      </dgm:prSet>
      <dgm:spPr/>
    </dgm:pt>
    <dgm:pt modelId="{D68580B9-66A7-4EDE-8D80-97D1E04EA8B9}" type="pres">
      <dgm:prSet presAssocID="{9DB3CA66-F045-42F5-A47D-BC167996E874}" presName="spaceBetweenRectangles" presStyleCnt="0"/>
      <dgm:spPr/>
    </dgm:pt>
    <dgm:pt modelId="{6B8B092C-5F1F-4726-8D58-F412D7F2E90C}" type="pres">
      <dgm:prSet presAssocID="{4CBE8D0F-0823-4518-9807-A10A0CD91249}" presName="parentLin" presStyleCnt="0"/>
      <dgm:spPr/>
    </dgm:pt>
    <dgm:pt modelId="{45C43940-6F61-457D-A452-1E48F3765509}" type="pres">
      <dgm:prSet presAssocID="{4CBE8D0F-0823-4518-9807-A10A0CD91249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B81ECA43-8D7A-4B14-8E67-9C19CA1E5470}" type="pres">
      <dgm:prSet presAssocID="{4CBE8D0F-0823-4518-9807-A10A0CD91249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BBD73-5B7F-48DD-9BAD-B83BE0E46130}" type="pres">
      <dgm:prSet presAssocID="{4CBE8D0F-0823-4518-9807-A10A0CD91249}" presName="negativeSpace" presStyleCnt="0"/>
      <dgm:spPr/>
    </dgm:pt>
    <dgm:pt modelId="{EE5AEA57-0A45-4470-AFB2-131A52C4A7E5}" type="pres">
      <dgm:prSet presAssocID="{4CBE8D0F-0823-4518-9807-A10A0CD91249}" presName="childText" presStyleLbl="conFgAcc1" presStyleIdx="3" presStyleCnt="7">
        <dgm:presLayoutVars>
          <dgm:bulletEnabled val="1"/>
        </dgm:presLayoutVars>
      </dgm:prSet>
      <dgm:spPr/>
    </dgm:pt>
    <dgm:pt modelId="{9BF3571B-9A5B-4A30-B0BA-FF02BABDE4E4}" type="pres">
      <dgm:prSet presAssocID="{E20731AD-1EFE-4D02-9E44-C89D50764DC0}" presName="spaceBetweenRectangles" presStyleCnt="0"/>
      <dgm:spPr/>
    </dgm:pt>
    <dgm:pt modelId="{8305E5C1-78D9-4F4B-A9F0-0A3E828A19BC}" type="pres">
      <dgm:prSet presAssocID="{DA09EA86-9D07-4F89-A2FC-EAA6CE6947CD}" presName="parentLin" presStyleCnt="0"/>
      <dgm:spPr/>
    </dgm:pt>
    <dgm:pt modelId="{5E4937FE-B801-43A4-816F-A3C1E09AAA10}" type="pres">
      <dgm:prSet presAssocID="{DA09EA86-9D07-4F89-A2FC-EAA6CE6947CD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159D693B-C9AD-43F3-852B-0A064965280E}" type="pres">
      <dgm:prSet presAssocID="{DA09EA86-9D07-4F89-A2FC-EAA6CE6947CD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8A1F3-DFAD-4F3A-ACAF-C641F1EE714D}" type="pres">
      <dgm:prSet presAssocID="{DA09EA86-9D07-4F89-A2FC-EAA6CE6947CD}" presName="negativeSpace" presStyleCnt="0"/>
      <dgm:spPr/>
    </dgm:pt>
    <dgm:pt modelId="{DBA30FB3-CA8A-4309-9427-FDCB58E3DACC}" type="pres">
      <dgm:prSet presAssocID="{DA09EA86-9D07-4F89-A2FC-EAA6CE6947CD}" presName="childText" presStyleLbl="conFgAcc1" presStyleIdx="4" presStyleCnt="7">
        <dgm:presLayoutVars>
          <dgm:bulletEnabled val="1"/>
        </dgm:presLayoutVars>
      </dgm:prSet>
      <dgm:spPr/>
    </dgm:pt>
    <dgm:pt modelId="{920307F4-AE29-451E-B993-E9C4312825D1}" type="pres">
      <dgm:prSet presAssocID="{3E6A6D15-039D-405F-B052-84FC1F3EB603}" presName="spaceBetweenRectangles" presStyleCnt="0"/>
      <dgm:spPr/>
    </dgm:pt>
    <dgm:pt modelId="{3B381E71-1791-4053-B869-B4CE495C4A9E}" type="pres">
      <dgm:prSet presAssocID="{2A64AEEA-F1DF-47A6-A637-9912CCF9C23C}" presName="parentLin" presStyleCnt="0"/>
      <dgm:spPr/>
    </dgm:pt>
    <dgm:pt modelId="{050BC930-91E2-4C60-9233-E0525506564D}" type="pres">
      <dgm:prSet presAssocID="{2A64AEEA-F1DF-47A6-A637-9912CCF9C23C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048B38C4-99B0-49F5-A6EC-AA133BFE1025}" type="pres">
      <dgm:prSet presAssocID="{2A64AEEA-F1DF-47A6-A637-9912CCF9C23C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6387E5-D68A-44B5-A1A4-4EC7AE5BB043}" type="pres">
      <dgm:prSet presAssocID="{2A64AEEA-F1DF-47A6-A637-9912CCF9C23C}" presName="negativeSpace" presStyleCnt="0"/>
      <dgm:spPr/>
    </dgm:pt>
    <dgm:pt modelId="{F6A24CDF-3AF5-40AB-847B-A00409E01EEA}" type="pres">
      <dgm:prSet presAssocID="{2A64AEEA-F1DF-47A6-A637-9912CCF9C23C}" presName="childText" presStyleLbl="conFgAcc1" presStyleIdx="5" presStyleCnt="7">
        <dgm:presLayoutVars>
          <dgm:bulletEnabled val="1"/>
        </dgm:presLayoutVars>
      </dgm:prSet>
      <dgm:spPr/>
    </dgm:pt>
    <dgm:pt modelId="{C9AB4D2C-E59B-478A-A74B-F683F270A106}" type="pres">
      <dgm:prSet presAssocID="{9AFD3258-2A35-4D8D-A81B-958BE8C3CBB1}" presName="spaceBetweenRectangles" presStyleCnt="0"/>
      <dgm:spPr/>
    </dgm:pt>
    <dgm:pt modelId="{EC996CAA-FDC8-4993-888C-B2E792898AD1}" type="pres">
      <dgm:prSet presAssocID="{840C28C0-814A-4884-BCAE-20FCA8BD4F41}" presName="parentLin" presStyleCnt="0"/>
      <dgm:spPr/>
    </dgm:pt>
    <dgm:pt modelId="{256FB357-78EC-46C1-B471-BE735A807D28}" type="pres">
      <dgm:prSet presAssocID="{840C28C0-814A-4884-BCAE-20FCA8BD4F41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DDDF684D-6CE9-44AE-87F4-C4747D559A74}" type="pres">
      <dgm:prSet presAssocID="{840C28C0-814A-4884-BCAE-20FCA8BD4F41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66CC04-6093-4B1A-8222-32DDECF59149}" type="pres">
      <dgm:prSet presAssocID="{840C28C0-814A-4884-BCAE-20FCA8BD4F41}" presName="negativeSpace" presStyleCnt="0"/>
      <dgm:spPr/>
    </dgm:pt>
    <dgm:pt modelId="{BA686515-63B0-40F8-BBF6-6716A361B432}" type="pres">
      <dgm:prSet presAssocID="{840C28C0-814A-4884-BCAE-20FCA8BD4F41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9819BB43-C6E1-419E-B653-CF4FA8240B27}" type="presOf" srcId="{42EFF702-5652-45FE-8A43-F82A2D7AD7B6}" destId="{8ADB4B5D-4211-4BA7-99AC-CE41B801F782}" srcOrd="0" destOrd="0" presId="urn:microsoft.com/office/officeart/2005/8/layout/list1"/>
    <dgm:cxn modelId="{4C913113-73D1-424A-B47A-2E05D044C433}" srcId="{722CD899-818F-48DD-B500-4FF279DF2889}" destId="{2A64AEEA-F1DF-47A6-A637-9912CCF9C23C}" srcOrd="5" destOrd="0" parTransId="{FA20881A-9D5D-4DB9-8AD4-F085B5B195BB}" sibTransId="{9AFD3258-2A35-4D8D-A81B-958BE8C3CBB1}"/>
    <dgm:cxn modelId="{9C5C0B3F-CA48-4FD3-979D-9FF7C3DC51AF}" type="presOf" srcId="{2A64AEEA-F1DF-47A6-A637-9912CCF9C23C}" destId="{048B38C4-99B0-49F5-A6EC-AA133BFE1025}" srcOrd="1" destOrd="0" presId="urn:microsoft.com/office/officeart/2005/8/layout/list1"/>
    <dgm:cxn modelId="{58FC67C6-4804-4321-8474-B36F7D763BD8}" type="presOf" srcId="{4CBE8D0F-0823-4518-9807-A10A0CD91249}" destId="{45C43940-6F61-457D-A452-1E48F3765509}" srcOrd="0" destOrd="0" presId="urn:microsoft.com/office/officeart/2005/8/layout/list1"/>
    <dgm:cxn modelId="{A4CF2174-200F-46E8-B106-B32E38B4951C}" type="presOf" srcId="{3BDE41DD-443A-474C-8C03-8C02F2518F77}" destId="{49675AA1-3D37-489B-B3FE-ED4FDBCE01C4}" srcOrd="1" destOrd="0" presId="urn:microsoft.com/office/officeart/2005/8/layout/list1"/>
    <dgm:cxn modelId="{277ACB97-CE67-495E-941F-717BFF2F8233}" srcId="{722CD899-818F-48DD-B500-4FF279DF2889}" destId="{3BDE41DD-443A-474C-8C03-8C02F2518F77}" srcOrd="2" destOrd="0" parTransId="{BA89C412-6A4B-4FEC-BFCF-1D5932C81887}" sibTransId="{9DB3CA66-F045-42F5-A47D-BC167996E874}"/>
    <dgm:cxn modelId="{2E648A6D-83EA-42F6-8A24-21BFFE85A096}" srcId="{722CD899-818F-48DD-B500-4FF279DF2889}" destId="{DA09EA86-9D07-4F89-A2FC-EAA6CE6947CD}" srcOrd="4" destOrd="0" parTransId="{05950907-CE0D-482E-9DB0-3D3F193C1523}" sibTransId="{3E6A6D15-039D-405F-B052-84FC1F3EB603}"/>
    <dgm:cxn modelId="{57B44A78-CF2A-439B-A5DA-39B301B24780}" srcId="{722CD899-818F-48DD-B500-4FF279DF2889}" destId="{840C28C0-814A-4884-BCAE-20FCA8BD4F41}" srcOrd="6" destOrd="0" parTransId="{18051738-91E9-4555-9442-FC7233D2EF83}" sibTransId="{9719EB3F-29BA-4D0F-A4CA-1C44A619467A}"/>
    <dgm:cxn modelId="{760D301F-0DD2-4D4C-A39E-B8EC68A510A5}" type="presOf" srcId="{DA09EA86-9D07-4F89-A2FC-EAA6CE6947CD}" destId="{159D693B-C9AD-43F3-852B-0A064965280E}" srcOrd="1" destOrd="0" presId="urn:microsoft.com/office/officeart/2005/8/layout/list1"/>
    <dgm:cxn modelId="{76CDF2BD-00C8-417C-85AB-4A65A68993F8}" type="presOf" srcId="{840C28C0-814A-4884-BCAE-20FCA8BD4F41}" destId="{256FB357-78EC-46C1-B471-BE735A807D28}" srcOrd="0" destOrd="0" presId="urn:microsoft.com/office/officeart/2005/8/layout/list1"/>
    <dgm:cxn modelId="{10E09681-0872-4928-8F68-3C6B04F00320}" type="presOf" srcId="{DA09EA86-9D07-4F89-A2FC-EAA6CE6947CD}" destId="{5E4937FE-B801-43A4-816F-A3C1E09AAA10}" srcOrd="0" destOrd="0" presId="urn:microsoft.com/office/officeart/2005/8/layout/list1"/>
    <dgm:cxn modelId="{094D6E8C-A522-49B7-B851-B82D8A764788}" type="presOf" srcId="{C6DF2A60-CEC5-441A-9B74-BA075A9B9B30}" destId="{4B9D35B2-2593-41D3-A5B9-5584C5747CC0}" srcOrd="0" destOrd="0" presId="urn:microsoft.com/office/officeart/2005/8/layout/list1"/>
    <dgm:cxn modelId="{24D400FF-8E09-45DD-99BA-9903BB57902B}" type="presOf" srcId="{3BDE41DD-443A-474C-8C03-8C02F2518F77}" destId="{BAFDDD73-888E-404A-A5EC-363196AA4E21}" srcOrd="0" destOrd="0" presId="urn:microsoft.com/office/officeart/2005/8/layout/list1"/>
    <dgm:cxn modelId="{B5E84FC9-C4C4-4D3F-AE55-1A951EB8EE53}" srcId="{722CD899-818F-48DD-B500-4FF279DF2889}" destId="{42EFF702-5652-45FE-8A43-F82A2D7AD7B6}" srcOrd="0" destOrd="0" parTransId="{ECACE615-72A6-4C3D-AB0D-B1363EB8BF9B}" sibTransId="{833FBCCD-5ABE-4F04-B37A-E2F56F3A6F15}"/>
    <dgm:cxn modelId="{466AD74B-E602-414D-86E5-FEF85DBDEEBF}" type="presOf" srcId="{2A64AEEA-F1DF-47A6-A637-9912CCF9C23C}" destId="{050BC930-91E2-4C60-9233-E0525506564D}" srcOrd="0" destOrd="0" presId="urn:microsoft.com/office/officeart/2005/8/layout/list1"/>
    <dgm:cxn modelId="{6658A6D7-B2F1-4961-B169-C768952E0BB0}" type="presOf" srcId="{C6DF2A60-CEC5-441A-9B74-BA075A9B9B30}" destId="{EC87B8BE-AA83-49F7-99CD-0EED433AC13A}" srcOrd="1" destOrd="0" presId="urn:microsoft.com/office/officeart/2005/8/layout/list1"/>
    <dgm:cxn modelId="{81C6F31A-EB09-426F-9A85-3A19312D0724}" srcId="{722CD899-818F-48DD-B500-4FF279DF2889}" destId="{C6DF2A60-CEC5-441A-9B74-BA075A9B9B30}" srcOrd="1" destOrd="0" parTransId="{54E938A6-E2E4-4ED5-8FE3-F72EBFF0C3EF}" sibTransId="{7FC1E51F-5EC5-4114-9F20-1B65ED60C833}"/>
    <dgm:cxn modelId="{54DA139B-E938-4178-B98E-D0AC98711FE3}" type="presOf" srcId="{722CD899-818F-48DD-B500-4FF279DF2889}" destId="{190AA7B6-6B3F-403B-A2D1-1CD352FD09BC}" srcOrd="0" destOrd="0" presId="urn:microsoft.com/office/officeart/2005/8/layout/list1"/>
    <dgm:cxn modelId="{9A4A402E-FABE-470E-8D87-C5F03BE99E47}" type="presOf" srcId="{42EFF702-5652-45FE-8A43-F82A2D7AD7B6}" destId="{BB44A936-ACBB-454F-8BEC-1F82275F0021}" srcOrd="1" destOrd="0" presId="urn:microsoft.com/office/officeart/2005/8/layout/list1"/>
    <dgm:cxn modelId="{A0033CF5-B81B-430E-940A-BF4D60E960BB}" type="presOf" srcId="{840C28C0-814A-4884-BCAE-20FCA8BD4F41}" destId="{DDDF684D-6CE9-44AE-87F4-C4747D559A74}" srcOrd="1" destOrd="0" presId="urn:microsoft.com/office/officeart/2005/8/layout/list1"/>
    <dgm:cxn modelId="{713BB3B3-9F42-4CC2-9D86-85CF1E9DEEE5}" type="presOf" srcId="{4CBE8D0F-0823-4518-9807-A10A0CD91249}" destId="{B81ECA43-8D7A-4B14-8E67-9C19CA1E5470}" srcOrd="1" destOrd="0" presId="urn:microsoft.com/office/officeart/2005/8/layout/list1"/>
    <dgm:cxn modelId="{204C5D4A-92EC-459B-B940-04DFAE9DB50C}" srcId="{722CD899-818F-48DD-B500-4FF279DF2889}" destId="{4CBE8D0F-0823-4518-9807-A10A0CD91249}" srcOrd="3" destOrd="0" parTransId="{E56FB22D-0263-443D-99B8-959B0037976A}" sibTransId="{E20731AD-1EFE-4D02-9E44-C89D50764DC0}"/>
    <dgm:cxn modelId="{F78A0B41-F3CB-4F1C-AAEC-202CCE2405AF}" type="presParOf" srcId="{190AA7B6-6B3F-403B-A2D1-1CD352FD09BC}" destId="{C86DE459-493D-43DB-9BEE-716AE012F6D8}" srcOrd="0" destOrd="0" presId="urn:microsoft.com/office/officeart/2005/8/layout/list1"/>
    <dgm:cxn modelId="{97F3FBC9-0163-473A-A98D-08DAAADA6B51}" type="presParOf" srcId="{C86DE459-493D-43DB-9BEE-716AE012F6D8}" destId="{8ADB4B5D-4211-4BA7-99AC-CE41B801F782}" srcOrd="0" destOrd="0" presId="urn:microsoft.com/office/officeart/2005/8/layout/list1"/>
    <dgm:cxn modelId="{6E93F7AB-4A38-4E67-8BCC-9650040E7DA6}" type="presParOf" srcId="{C86DE459-493D-43DB-9BEE-716AE012F6D8}" destId="{BB44A936-ACBB-454F-8BEC-1F82275F0021}" srcOrd="1" destOrd="0" presId="urn:microsoft.com/office/officeart/2005/8/layout/list1"/>
    <dgm:cxn modelId="{C7BAF14D-CB15-43E9-8B6D-C4CD5547B1AA}" type="presParOf" srcId="{190AA7B6-6B3F-403B-A2D1-1CD352FD09BC}" destId="{5C529168-8397-4D2E-8C08-E9B5DD580FB1}" srcOrd="1" destOrd="0" presId="urn:microsoft.com/office/officeart/2005/8/layout/list1"/>
    <dgm:cxn modelId="{902AF285-B771-452C-B30E-01CEC2379CA5}" type="presParOf" srcId="{190AA7B6-6B3F-403B-A2D1-1CD352FD09BC}" destId="{912B2DCA-2813-4EDF-ACB4-CC485C07E116}" srcOrd="2" destOrd="0" presId="urn:microsoft.com/office/officeart/2005/8/layout/list1"/>
    <dgm:cxn modelId="{5851EDEE-A5FA-4B75-B84A-18064C855A8E}" type="presParOf" srcId="{190AA7B6-6B3F-403B-A2D1-1CD352FD09BC}" destId="{643AF38E-12A0-406F-BE28-CD4E03F898B8}" srcOrd="3" destOrd="0" presId="urn:microsoft.com/office/officeart/2005/8/layout/list1"/>
    <dgm:cxn modelId="{CF57572D-9D01-4720-942C-401D0199CCE3}" type="presParOf" srcId="{190AA7B6-6B3F-403B-A2D1-1CD352FD09BC}" destId="{ABA2AC19-1002-42AB-AF57-26F6C26D6A78}" srcOrd="4" destOrd="0" presId="urn:microsoft.com/office/officeart/2005/8/layout/list1"/>
    <dgm:cxn modelId="{5AF8C45E-186F-42BB-9BA4-5A98006F0D10}" type="presParOf" srcId="{ABA2AC19-1002-42AB-AF57-26F6C26D6A78}" destId="{4B9D35B2-2593-41D3-A5B9-5584C5747CC0}" srcOrd="0" destOrd="0" presId="urn:microsoft.com/office/officeart/2005/8/layout/list1"/>
    <dgm:cxn modelId="{48C042F5-D1FD-4949-864E-E08CEBC1E231}" type="presParOf" srcId="{ABA2AC19-1002-42AB-AF57-26F6C26D6A78}" destId="{EC87B8BE-AA83-49F7-99CD-0EED433AC13A}" srcOrd="1" destOrd="0" presId="urn:microsoft.com/office/officeart/2005/8/layout/list1"/>
    <dgm:cxn modelId="{0EE035E1-24B1-4F43-9FDF-54FD1685C167}" type="presParOf" srcId="{190AA7B6-6B3F-403B-A2D1-1CD352FD09BC}" destId="{86C15ABA-31DE-4D65-BD0E-1DC84BDFAECD}" srcOrd="5" destOrd="0" presId="urn:microsoft.com/office/officeart/2005/8/layout/list1"/>
    <dgm:cxn modelId="{8574971E-5D2C-4CB2-B9BE-00F52A83AAC9}" type="presParOf" srcId="{190AA7B6-6B3F-403B-A2D1-1CD352FD09BC}" destId="{368FF9A8-FBE7-4F2F-AADF-3EFDC08ECEA5}" srcOrd="6" destOrd="0" presId="urn:microsoft.com/office/officeart/2005/8/layout/list1"/>
    <dgm:cxn modelId="{BFAD8D1F-E291-4A15-B24F-F9B2DCFD6465}" type="presParOf" srcId="{190AA7B6-6B3F-403B-A2D1-1CD352FD09BC}" destId="{0F484E5F-31C4-4356-B441-3FA87BBDB725}" srcOrd="7" destOrd="0" presId="urn:microsoft.com/office/officeart/2005/8/layout/list1"/>
    <dgm:cxn modelId="{2F22B927-2FA8-442D-A252-5DB62947F74F}" type="presParOf" srcId="{190AA7B6-6B3F-403B-A2D1-1CD352FD09BC}" destId="{3D8E85D6-A4B6-437B-BC87-5E05C25F90FF}" srcOrd="8" destOrd="0" presId="urn:microsoft.com/office/officeart/2005/8/layout/list1"/>
    <dgm:cxn modelId="{A3B6081A-B2AF-4C6A-BF85-41DAFA8EC8B8}" type="presParOf" srcId="{3D8E85D6-A4B6-437B-BC87-5E05C25F90FF}" destId="{BAFDDD73-888E-404A-A5EC-363196AA4E21}" srcOrd="0" destOrd="0" presId="urn:microsoft.com/office/officeart/2005/8/layout/list1"/>
    <dgm:cxn modelId="{6F803C0A-BD7F-4E15-891B-BA61A2104926}" type="presParOf" srcId="{3D8E85D6-A4B6-437B-BC87-5E05C25F90FF}" destId="{49675AA1-3D37-489B-B3FE-ED4FDBCE01C4}" srcOrd="1" destOrd="0" presId="urn:microsoft.com/office/officeart/2005/8/layout/list1"/>
    <dgm:cxn modelId="{67DF14E5-20D8-48AD-B205-507B62FA83AB}" type="presParOf" srcId="{190AA7B6-6B3F-403B-A2D1-1CD352FD09BC}" destId="{D70F61CA-16F6-49EA-9EB8-6026E7D4A811}" srcOrd="9" destOrd="0" presId="urn:microsoft.com/office/officeart/2005/8/layout/list1"/>
    <dgm:cxn modelId="{CD26E6C1-C9CE-4476-9D5F-98570466C5D3}" type="presParOf" srcId="{190AA7B6-6B3F-403B-A2D1-1CD352FD09BC}" destId="{625245DA-008E-4C58-837B-4E9DC2656062}" srcOrd="10" destOrd="0" presId="urn:microsoft.com/office/officeart/2005/8/layout/list1"/>
    <dgm:cxn modelId="{D8D3228D-2348-49AF-B114-52203BC7F85F}" type="presParOf" srcId="{190AA7B6-6B3F-403B-A2D1-1CD352FD09BC}" destId="{D68580B9-66A7-4EDE-8D80-97D1E04EA8B9}" srcOrd="11" destOrd="0" presId="urn:microsoft.com/office/officeart/2005/8/layout/list1"/>
    <dgm:cxn modelId="{3A5088A0-8D31-42F8-9F85-9E68F9376A81}" type="presParOf" srcId="{190AA7B6-6B3F-403B-A2D1-1CD352FD09BC}" destId="{6B8B092C-5F1F-4726-8D58-F412D7F2E90C}" srcOrd="12" destOrd="0" presId="urn:microsoft.com/office/officeart/2005/8/layout/list1"/>
    <dgm:cxn modelId="{50C8DDC8-589C-43C8-9D2E-A9B7C589316D}" type="presParOf" srcId="{6B8B092C-5F1F-4726-8D58-F412D7F2E90C}" destId="{45C43940-6F61-457D-A452-1E48F3765509}" srcOrd="0" destOrd="0" presId="urn:microsoft.com/office/officeart/2005/8/layout/list1"/>
    <dgm:cxn modelId="{64E3B72D-CB0D-4A32-9667-AC5E4B334219}" type="presParOf" srcId="{6B8B092C-5F1F-4726-8D58-F412D7F2E90C}" destId="{B81ECA43-8D7A-4B14-8E67-9C19CA1E5470}" srcOrd="1" destOrd="0" presId="urn:microsoft.com/office/officeart/2005/8/layout/list1"/>
    <dgm:cxn modelId="{74A80329-B563-4697-A416-EB8BAB53BB01}" type="presParOf" srcId="{190AA7B6-6B3F-403B-A2D1-1CD352FD09BC}" destId="{256BBD73-5B7F-48DD-9BAD-B83BE0E46130}" srcOrd="13" destOrd="0" presId="urn:microsoft.com/office/officeart/2005/8/layout/list1"/>
    <dgm:cxn modelId="{0AD4A733-B725-4665-BE91-E1A8D5D35849}" type="presParOf" srcId="{190AA7B6-6B3F-403B-A2D1-1CD352FD09BC}" destId="{EE5AEA57-0A45-4470-AFB2-131A52C4A7E5}" srcOrd="14" destOrd="0" presId="urn:microsoft.com/office/officeart/2005/8/layout/list1"/>
    <dgm:cxn modelId="{6DCC6249-CA52-4F60-A730-A7F1389DEA13}" type="presParOf" srcId="{190AA7B6-6B3F-403B-A2D1-1CD352FD09BC}" destId="{9BF3571B-9A5B-4A30-B0BA-FF02BABDE4E4}" srcOrd="15" destOrd="0" presId="urn:microsoft.com/office/officeart/2005/8/layout/list1"/>
    <dgm:cxn modelId="{86252A7A-9182-42D6-A609-81E4D22E2D37}" type="presParOf" srcId="{190AA7B6-6B3F-403B-A2D1-1CD352FD09BC}" destId="{8305E5C1-78D9-4F4B-A9F0-0A3E828A19BC}" srcOrd="16" destOrd="0" presId="urn:microsoft.com/office/officeart/2005/8/layout/list1"/>
    <dgm:cxn modelId="{156A180F-3186-42CC-A557-8104F5ADE404}" type="presParOf" srcId="{8305E5C1-78D9-4F4B-A9F0-0A3E828A19BC}" destId="{5E4937FE-B801-43A4-816F-A3C1E09AAA10}" srcOrd="0" destOrd="0" presId="urn:microsoft.com/office/officeart/2005/8/layout/list1"/>
    <dgm:cxn modelId="{6D4BD8DF-1344-4C7A-ACB6-6AB037E2B7C4}" type="presParOf" srcId="{8305E5C1-78D9-4F4B-A9F0-0A3E828A19BC}" destId="{159D693B-C9AD-43F3-852B-0A064965280E}" srcOrd="1" destOrd="0" presId="urn:microsoft.com/office/officeart/2005/8/layout/list1"/>
    <dgm:cxn modelId="{F5DE5B66-A9BD-4222-92B8-83D05EB590A5}" type="presParOf" srcId="{190AA7B6-6B3F-403B-A2D1-1CD352FD09BC}" destId="{4EE8A1F3-DFAD-4F3A-ACAF-C641F1EE714D}" srcOrd="17" destOrd="0" presId="urn:microsoft.com/office/officeart/2005/8/layout/list1"/>
    <dgm:cxn modelId="{B4D0018E-6700-41B9-8903-3C73BBEE87F8}" type="presParOf" srcId="{190AA7B6-6B3F-403B-A2D1-1CD352FD09BC}" destId="{DBA30FB3-CA8A-4309-9427-FDCB58E3DACC}" srcOrd="18" destOrd="0" presId="urn:microsoft.com/office/officeart/2005/8/layout/list1"/>
    <dgm:cxn modelId="{FF774AEB-6E44-471B-BD59-3B5A1883ECA6}" type="presParOf" srcId="{190AA7B6-6B3F-403B-A2D1-1CD352FD09BC}" destId="{920307F4-AE29-451E-B993-E9C4312825D1}" srcOrd="19" destOrd="0" presId="urn:microsoft.com/office/officeart/2005/8/layout/list1"/>
    <dgm:cxn modelId="{7A895C21-417D-4CAB-9152-E73F52F85CBA}" type="presParOf" srcId="{190AA7B6-6B3F-403B-A2D1-1CD352FD09BC}" destId="{3B381E71-1791-4053-B869-B4CE495C4A9E}" srcOrd="20" destOrd="0" presId="urn:microsoft.com/office/officeart/2005/8/layout/list1"/>
    <dgm:cxn modelId="{F983DF38-A9A7-4ADD-B0D8-02DFE4A43613}" type="presParOf" srcId="{3B381E71-1791-4053-B869-B4CE495C4A9E}" destId="{050BC930-91E2-4C60-9233-E0525506564D}" srcOrd="0" destOrd="0" presId="urn:microsoft.com/office/officeart/2005/8/layout/list1"/>
    <dgm:cxn modelId="{AC84A63E-1721-4921-B930-B850BFCE8437}" type="presParOf" srcId="{3B381E71-1791-4053-B869-B4CE495C4A9E}" destId="{048B38C4-99B0-49F5-A6EC-AA133BFE1025}" srcOrd="1" destOrd="0" presId="urn:microsoft.com/office/officeart/2005/8/layout/list1"/>
    <dgm:cxn modelId="{3EBD4388-9284-4824-8D96-4B7AE98EAD4A}" type="presParOf" srcId="{190AA7B6-6B3F-403B-A2D1-1CD352FD09BC}" destId="{B66387E5-D68A-44B5-A1A4-4EC7AE5BB043}" srcOrd="21" destOrd="0" presId="urn:microsoft.com/office/officeart/2005/8/layout/list1"/>
    <dgm:cxn modelId="{6EC35917-B756-408E-B37F-133681ED294E}" type="presParOf" srcId="{190AA7B6-6B3F-403B-A2D1-1CD352FD09BC}" destId="{F6A24CDF-3AF5-40AB-847B-A00409E01EEA}" srcOrd="22" destOrd="0" presId="urn:microsoft.com/office/officeart/2005/8/layout/list1"/>
    <dgm:cxn modelId="{FA0F698E-1731-43CD-8A27-7DDACD1833D5}" type="presParOf" srcId="{190AA7B6-6B3F-403B-A2D1-1CD352FD09BC}" destId="{C9AB4D2C-E59B-478A-A74B-F683F270A106}" srcOrd="23" destOrd="0" presId="urn:microsoft.com/office/officeart/2005/8/layout/list1"/>
    <dgm:cxn modelId="{FBAADBEB-97FE-4CD3-AB54-F79C579255ED}" type="presParOf" srcId="{190AA7B6-6B3F-403B-A2D1-1CD352FD09BC}" destId="{EC996CAA-FDC8-4993-888C-B2E792898AD1}" srcOrd="24" destOrd="0" presId="urn:microsoft.com/office/officeart/2005/8/layout/list1"/>
    <dgm:cxn modelId="{49491733-E203-4BB4-AB4D-CE5FBC6C2D84}" type="presParOf" srcId="{EC996CAA-FDC8-4993-888C-B2E792898AD1}" destId="{256FB357-78EC-46C1-B471-BE735A807D28}" srcOrd="0" destOrd="0" presId="urn:microsoft.com/office/officeart/2005/8/layout/list1"/>
    <dgm:cxn modelId="{D5E35D4D-10C9-4DAC-8E4D-5181BC0499C8}" type="presParOf" srcId="{EC996CAA-FDC8-4993-888C-B2E792898AD1}" destId="{DDDF684D-6CE9-44AE-87F4-C4747D559A74}" srcOrd="1" destOrd="0" presId="urn:microsoft.com/office/officeart/2005/8/layout/list1"/>
    <dgm:cxn modelId="{5F1DC270-BE95-4EED-A638-2D6C67A1B6CD}" type="presParOf" srcId="{190AA7B6-6B3F-403B-A2D1-1CD352FD09BC}" destId="{4466CC04-6093-4B1A-8222-32DDECF59149}" srcOrd="25" destOrd="0" presId="urn:microsoft.com/office/officeart/2005/8/layout/list1"/>
    <dgm:cxn modelId="{715FAD52-3007-4CBC-842E-67D70911A675}" type="presParOf" srcId="{190AA7B6-6B3F-403B-A2D1-1CD352FD09BC}" destId="{BA686515-63B0-40F8-BBF6-6716A361B432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1A6E03-B933-4B23-A90D-14780248700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8F0023-755E-4F93-A905-74F89AAD825B}">
      <dgm:prSet phldrT="[Текст]" custT="1"/>
      <dgm:spPr/>
      <dgm:t>
        <a:bodyPr/>
        <a:lstStyle/>
        <a:p>
          <a:r>
            <a:rPr lang="ru-RU" sz="2000" b="1" dirty="0" smtClean="0"/>
            <a:t>видение проблемы, ее значимости и актуальности для себя и для социума</a:t>
          </a:r>
          <a:endParaRPr lang="ru-RU" sz="2000" b="1" dirty="0"/>
        </a:p>
      </dgm:t>
    </dgm:pt>
    <dgm:pt modelId="{31F2A4B0-9B3B-4A71-BAC0-2949FB0BD827}" type="parTrans" cxnId="{6CD15246-575A-43A0-A2DE-9B4F456F97F7}">
      <dgm:prSet/>
      <dgm:spPr/>
      <dgm:t>
        <a:bodyPr/>
        <a:lstStyle/>
        <a:p>
          <a:endParaRPr lang="ru-RU"/>
        </a:p>
      </dgm:t>
    </dgm:pt>
    <dgm:pt modelId="{44F27792-DE3A-4DDE-AF14-9F71D00D4C42}" type="sibTrans" cxnId="{6CD15246-575A-43A0-A2DE-9B4F456F97F7}">
      <dgm:prSet/>
      <dgm:spPr/>
      <dgm:t>
        <a:bodyPr/>
        <a:lstStyle/>
        <a:p>
          <a:endParaRPr lang="ru-RU"/>
        </a:p>
      </dgm:t>
    </dgm:pt>
    <dgm:pt modelId="{E1FE3215-DD30-4DC6-A795-4BB27A77AAB3}">
      <dgm:prSet phldrT="[Текст]" custT="1"/>
      <dgm:spPr/>
      <dgm:t>
        <a:bodyPr/>
        <a:lstStyle/>
        <a:p>
          <a:r>
            <a:rPr lang="ru-RU" sz="2000" b="1" dirty="0" smtClean="0"/>
            <a:t>нахождение оптимальных способов ее решения, не противоречащих существующим социальным нормам</a:t>
          </a:r>
          <a:endParaRPr lang="ru-RU" sz="2000" b="1" dirty="0"/>
        </a:p>
      </dgm:t>
    </dgm:pt>
    <dgm:pt modelId="{8974867B-A156-43B1-99A8-DE84B49079B4}" type="parTrans" cxnId="{86E51A31-0586-487C-95E9-6B97EEF6F408}">
      <dgm:prSet/>
      <dgm:spPr/>
      <dgm:t>
        <a:bodyPr/>
        <a:lstStyle/>
        <a:p>
          <a:endParaRPr lang="ru-RU"/>
        </a:p>
      </dgm:t>
    </dgm:pt>
    <dgm:pt modelId="{DD3CC558-958C-4E01-A901-7CB31AC012D5}" type="sibTrans" cxnId="{86E51A31-0586-487C-95E9-6B97EEF6F408}">
      <dgm:prSet/>
      <dgm:spPr/>
      <dgm:t>
        <a:bodyPr/>
        <a:lstStyle/>
        <a:p>
          <a:endParaRPr lang="ru-RU"/>
        </a:p>
      </dgm:t>
    </dgm:pt>
    <dgm:pt modelId="{DCB42DEE-2DFD-4A93-9A8E-7F95C1DABF1F}">
      <dgm:prSet phldrT="[Текст]" custT="1"/>
      <dgm:spPr/>
      <dgm:t>
        <a:bodyPr/>
        <a:lstStyle/>
        <a:p>
          <a:r>
            <a:rPr lang="ru-RU" sz="2000" b="1" dirty="0" smtClean="0"/>
            <a:t>освоение позитивных способов общения и взаимопомощи</a:t>
          </a:r>
          <a:endParaRPr lang="ru-RU" sz="2000" b="1" dirty="0"/>
        </a:p>
      </dgm:t>
    </dgm:pt>
    <dgm:pt modelId="{2437F856-4923-4EC4-AB01-CA878D6FD86A}" type="parTrans" cxnId="{9EC26607-5458-41C8-9BBA-7F8D6ADC5367}">
      <dgm:prSet/>
      <dgm:spPr/>
      <dgm:t>
        <a:bodyPr/>
        <a:lstStyle/>
        <a:p>
          <a:endParaRPr lang="ru-RU"/>
        </a:p>
      </dgm:t>
    </dgm:pt>
    <dgm:pt modelId="{03DA0906-A309-4B5F-BDB4-6E3BE5A4CED2}" type="sibTrans" cxnId="{9EC26607-5458-41C8-9BBA-7F8D6ADC5367}">
      <dgm:prSet/>
      <dgm:spPr/>
      <dgm:t>
        <a:bodyPr/>
        <a:lstStyle/>
        <a:p>
          <a:endParaRPr lang="ru-RU"/>
        </a:p>
      </dgm:t>
    </dgm:pt>
    <dgm:pt modelId="{6D666AC9-86D3-4CCE-ABF6-F4CF64B29B40}">
      <dgm:prSet phldrT="[Текст]" custT="1"/>
      <dgm:spPr/>
      <dgm:t>
        <a:bodyPr/>
        <a:lstStyle/>
        <a:p>
          <a:r>
            <a:rPr lang="ru-RU" sz="2000" b="1" dirty="0" smtClean="0"/>
            <a:t>объективная оценка своего личного вклада в коллективное дело</a:t>
          </a:r>
          <a:endParaRPr lang="ru-RU" sz="2000" b="1" dirty="0"/>
        </a:p>
      </dgm:t>
    </dgm:pt>
    <dgm:pt modelId="{4AAE3495-650E-4D78-8B60-532E79EB3FB2}" type="parTrans" cxnId="{8284F4F5-555C-4BCD-B847-33B3CE193942}">
      <dgm:prSet/>
      <dgm:spPr/>
      <dgm:t>
        <a:bodyPr/>
        <a:lstStyle/>
        <a:p>
          <a:endParaRPr lang="ru-RU"/>
        </a:p>
      </dgm:t>
    </dgm:pt>
    <dgm:pt modelId="{746D4803-D2AC-4510-98FE-F19734785211}" type="sibTrans" cxnId="{8284F4F5-555C-4BCD-B847-33B3CE193942}">
      <dgm:prSet/>
      <dgm:spPr/>
      <dgm:t>
        <a:bodyPr/>
        <a:lstStyle/>
        <a:p>
          <a:endParaRPr lang="ru-RU"/>
        </a:p>
      </dgm:t>
    </dgm:pt>
    <dgm:pt modelId="{858A5EC4-63AE-43D5-98CE-6B4264E3F447}">
      <dgm:prSet phldrT="[Текст]" custT="1"/>
      <dgm:spPr/>
      <dgm:t>
        <a:bodyPr/>
        <a:lstStyle/>
        <a:p>
          <a:r>
            <a:rPr lang="ru-RU" sz="2000" b="1" dirty="0" smtClean="0"/>
            <a:t>осознание значимости реализации проекта, его конечного продукта для социума</a:t>
          </a:r>
          <a:endParaRPr lang="ru-RU" sz="2000" b="1" dirty="0"/>
        </a:p>
      </dgm:t>
    </dgm:pt>
    <dgm:pt modelId="{2158D563-D340-431D-BF95-49CE26F85576}" type="parTrans" cxnId="{9CB251A4-AD5A-4341-A956-96D470E93F93}">
      <dgm:prSet/>
      <dgm:spPr/>
    </dgm:pt>
    <dgm:pt modelId="{37A0A398-5366-40F5-8601-1B2FDB016506}" type="sibTrans" cxnId="{9CB251A4-AD5A-4341-A956-96D470E93F93}">
      <dgm:prSet/>
      <dgm:spPr/>
    </dgm:pt>
    <dgm:pt modelId="{262982E5-017C-461C-B88E-FFF6E649C6BD}">
      <dgm:prSet phldrT="[Текст]" custT="1"/>
      <dgm:spPr/>
      <dgm:t>
        <a:bodyPr/>
        <a:lstStyle/>
        <a:p>
          <a:r>
            <a:rPr lang="ru-RU" sz="2000" b="1" dirty="0" smtClean="0"/>
            <a:t>понимание значимости и </a:t>
          </a:r>
          <a:r>
            <a:rPr lang="ru-RU" sz="2000" b="1" dirty="0" err="1" smtClean="0"/>
            <a:t>взаимодополняемости</a:t>
          </a:r>
          <a:r>
            <a:rPr lang="ru-RU" sz="2000" b="1" dirty="0" smtClean="0"/>
            <a:t> каждого участника проекта</a:t>
          </a:r>
          <a:endParaRPr lang="ru-RU" sz="2000" b="1" dirty="0"/>
        </a:p>
      </dgm:t>
    </dgm:pt>
    <dgm:pt modelId="{01D7406F-4D4F-4360-998A-7EE9FEFA4E67}" type="parTrans" cxnId="{D97D62C6-BEAC-43CE-9079-02B3AD590854}">
      <dgm:prSet/>
      <dgm:spPr/>
    </dgm:pt>
    <dgm:pt modelId="{488683A9-0677-4694-9E42-C4BA0FF08492}" type="sibTrans" cxnId="{D97D62C6-BEAC-43CE-9079-02B3AD590854}">
      <dgm:prSet/>
      <dgm:spPr/>
    </dgm:pt>
    <dgm:pt modelId="{22AC1628-83CE-452F-AD92-A9648BD825D7}" type="pres">
      <dgm:prSet presAssocID="{7A1A6E03-B933-4B23-A90D-14780248700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013263-5ED1-4CD8-AF63-4298B225E998}" type="pres">
      <dgm:prSet presAssocID="{BD8F0023-755E-4F93-A905-74F89AAD825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A6DFD-098A-4035-9AE0-C20EC290500C}" type="pres">
      <dgm:prSet presAssocID="{BD8F0023-755E-4F93-A905-74F89AAD825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6126AC-DCF2-4996-B904-6D8FBE96AE9D}" type="pres">
      <dgm:prSet presAssocID="{DCB42DEE-2DFD-4A93-9A8E-7F95C1DABF1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13CE75-843D-4B68-903F-F4DE305FA704}" type="pres">
      <dgm:prSet presAssocID="{DCB42DEE-2DFD-4A93-9A8E-7F95C1DABF1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365937-546E-4FEA-ADB2-50DEB6CBCBC1}" type="pres">
      <dgm:prSet presAssocID="{858A5EC4-63AE-43D5-98CE-6B4264E3F447}" presName="parentText" presStyleLbl="node1" presStyleIdx="2" presStyleCnt="3" custLinFactNeighborX="126" custLinFactNeighborY="299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C26607-5458-41C8-9BBA-7F8D6ADC5367}" srcId="{7A1A6E03-B933-4B23-A90D-14780248700C}" destId="{DCB42DEE-2DFD-4A93-9A8E-7F95C1DABF1F}" srcOrd="1" destOrd="0" parTransId="{2437F856-4923-4EC4-AB01-CA878D6FD86A}" sibTransId="{03DA0906-A309-4B5F-BDB4-6E3BE5A4CED2}"/>
    <dgm:cxn modelId="{D97D62C6-BEAC-43CE-9079-02B3AD590854}" srcId="{DCB42DEE-2DFD-4A93-9A8E-7F95C1DABF1F}" destId="{262982E5-017C-461C-B88E-FFF6E649C6BD}" srcOrd="1" destOrd="0" parTransId="{01D7406F-4D4F-4360-998A-7EE9FEFA4E67}" sibTransId="{488683A9-0677-4694-9E42-C4BA0FF08492}"/>
    <dgm:cxn modelId="{9CF325E9-611F-4C09-88D1-FC538595696F}" type="presOf" srcId="{6D666AC9-86D3-4CCE-ABF6-F4CF64B29B40}" destId="{DF13CE75-843D-4B68-903F-F4DE305FA704}" srcOrd="0" destOrd="0" presId="urn:microsoft.com/office/officeart/2005/8/layout/vList2"/>
    <dgm:cxn modelId="{13D3E972-5AC2-48E5-A5F0-2861A8F39310}" type="presOf" srcId="{DCB42DEE-2DFD-4A93-9A8E-7F95C1DABF1F}" destId="{236126AC-DCF2-4996-B904-6D8FBE96AE9D}" srcOrd="0" destOrd="0" presId="urn:microsoft.com/office/officeart/2005/8/layout/vList2"/>
    <dgm:cxn modelId="{9D9AB6B7-9559-4957-9543-1417FB86BD97}" type="presOf" srcId="{858A5EC4-63AE-43D5-98CE-6B4264E3F447}" destId="{5D365937-546E-4FEA-ADB2-50DEB6CBCBC1}" srcOrd="0" destOrd="0" presId="urn:microsoft.com/office/officeart/2005/8/layout/vList2"/>
    <dgm:cxn modelId="{6CD15246-575A-43A0-A2DE-9B4F456F97F7}" srcId="{7A1A6E03-B933-4B23-A90D-14780248700C}" destId="{BD8F0023-755E-4F93-A905-74F89AAD825B}" srcOrd="0" destOrd="0" parTransId="{31F2A4B0-9B3B-4A71-BAC0-2949FB0BD827}" sibTransId="{44F27792-DE3A-4DDE-AF14-9F71D00D4C42}"/>
    <dgm:cxn modelId="{86E51A31-0586-487C-95E9-6B97EEF6F408}" srcId="{BD8F0023-755E-4F93-A905-74F89AAD825B}" destId="{E1FE3215-DD30-4DC6-A795-4BB27A77AAB3}" srcOrd="0" destOrd="0" parTransId="{8974867B-A156-43B1-99A8-DE84B49079B4}" sibTransId="{DD3CC558-958C-4E01-A901-7CB31AC012D5}"/>
    <dgm:cxn modelId="{9CB251A4-AD5A-4341-A956-96D470E93F93}" srcId="{7A1A6E03-B933-4B23-A90D-14780248700C}" destId="{858A5EC4-63AE-43D5-98CE-6B4264E3F447}" srcOrd="2" destOrd="0" parTransId="{2158D563-D340-431D-BF95-49CE26F85576}" sibTransId="{37A0A398-5366-40F5-8601-1B2FDB016506}"/>
    <dgm:cxn modelId="{908A588C-B697-450B-A5C5-63DC9A185C12}" type="presOf" srcId="{E1FE3215-DD30-4DC6-A795-4BB27A77AAB3}" destId="{B50A6DFD-098A-4035-9AE0-C20EC290500C}" srcOrd="0" destOrd="0" presId="urn:microsoft.com/office/officeart/2005/8/layout/vList2"/>
    <dgm:cxn modelId="{4C60ECD1-88AE-411F-8089-588F5AE76579}" type="presOf" srcId="{BD8F0023-755E-4F93-A905-74F89AAD825B}" destId="{61013263-5ED1-4CD8-AF63-4298B225E998}" srcOrd="0" destOrd="0" presId="urn:microsoft.com/office/officeart/2005/8/layout/vList2"/>
    <dgm:cxn modelId="{1BBC6B39-154B-4B11-B44E-CABF3FB6FC3B}" type="presOf" srcId="{262982E5-017C-461C-B88E-FFF6E649C6BD}" destId="{DF13CE75-843D-4B68-903F-F4DE305FA704}" srcOrd="0" destOrd="1" presId="urn:microsoft.com/office/officeart/2005/8/layout/vList2"/>
    <dgm:cxn modelId="{8284F4F5-555C-4BCD-B847-33B3CE193942}" srcId="{DCB42DEE-2DFD-4A93-9A8E-7F95C1DABF1F}" destId="{6D666AC9-86D3-4CCE-ABF6-F4CF64B29B40}" srcOrd="0" destOrd="0" parTransId="{4AAE3495-650E-4D78-8B60-532E79EB3FB2}" sibTransId="{746D4803-D2AC-4510-98FE-F19734785211}"/>
    <dgm:cxn modelId="{39010039-034B-4CB0-91E7-F655534F7C58}" type="presOf" srcId="{7A1A6E03-B933-4B23-A90D-14780248700C}" destId="{22AC1628-83CE-452F-AD92-A9648BD825D7}" srcOrd="0" destOrd="0" presId="urn:microsoft.com/office/officeart/2005/8/layout/vList2"/>
    <dgm:cxn modelId="{53D043DC-4776-422E-AE97-91D67CB243CB}" type="presParOf" srcId="{22AC1628-83CE-452F-AD92-A9648BD825D7}" destId="{61013263-5ED1-4CD8-AF63-4298B225E998}" srcOrd="0" destOrd="0" presId="urn:microsoft.com/office/officeart/2005/8/layout/vList2"/>
    <dgm:cxn modelId="{5A94270F-DBB7-455D-8CE6-33A69CA8A260}" type="presParOf" srcId="{22AC1628-83CE-452F-AD92-A9648BD825D7}" destId="{B50A6DFD-098A-4035-9AE0-C20EC290500C}" srcOrd="1" destOrd="0" presId="urn:microsoft.com/office/officeart/2005/8/layout/vList2"/>
    <dgm:cxn modelId="{6B4A54E2-CA79-441B-B711-7E8205E1D24D}" type="presParOf" srcId="{22AC1628-83CE-452F-AD92-A9648BD825D7}" destId="{236126AC-DCF2-4996-B904-6D8FBE96AE9D}" srcOrd="2" destOrd="0" presId="urn:microsoft.com/office/officeart/2005/8/layout/vList2"/>
    <dgm:cxn modelId="{55AEF879-252C-4CAD-B072-7507A0F80599}" type="presParOf" srcId="{22AC1628-83CE-452F-AD92-A9648BD825D7}" destId="{DF13CE75-843D-4B68-903F-F4DE305FA704}" srcOrd="3" destOrd="0" presId="urn:microsoft.com/office/officeart/2005/8/layout/vList2"/>
    <dgm:cxn modelId="{CBD85D3F-A91D-4703-ABE3-D9E2C72E883D}" type="presParOf" srcId="{22AC1628-83CE-452F-AD92-A9648BD825D7}" destId="{5D365937-546E-4FEA-ADB2-50DEB6CBCBC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9B974C-1AE2-4B6C-A72E-84D01BCE4D48}">
      <dsp:nvSpPr>
        <dsp:cNvPr id="0" name=""/>
        <dsp:cNvSpPr/>
      </dsp:nvSpPr>
      <dsp:spPr>
        <a:xfrm>
          <a:off x="0" y="54326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89FE6B-BF3C-47D4-8F1E-794CE8F4E0C1}">
      <dsp:nvSpPr>
        <dsp:cNvPr id="0" name=""/>
        <dsp:cNvSpPr/>
      </dsp:nvSpPr>
      <dsp:spPr>
        <a:xfrm>
          <a:off x="411480" y="41421"/>
          <a:ext cx="576072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формировать социальный опыт обучающихся в труде и общении</a:t>
          </a:r>
          <a:endParaRPr lang="ru-RU" sz="2400" kern="1200" dirty="0"/>
        </a:p>
      </dsp:txBody>
      <dsp:txXfrm>
        <a:off x="411480" y="41421"/>
        <a:ext cx="5760720" cy="1003680"/>
      </dsp:txXfrm>
    </dsp:sp>
    <dsp:sp modelId="{63C0F9F4-CFD2-4FA6-8262-97807F8B4CF7}">
      <dsp:nvSpPr>
        <dsp:cNvPr id="0" name=""/>
        <dsp:cNvSpPr/>
      </dsp:nvSpPr>
      <dsp:spPr>
        <a:xfrm>
          <a:off x="0" y="208550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AA315A-EF33-439D-98F3-60262D70F0EC}">
      <dsp:nvSpPr>
        <dsp:cNvPr id="0" name=""/>
        <dsp:cNvSpPr/>
      </dsp:nvSpPr>
      <dsp:spPr>
        <a:xfrm>
          <a:off x="411480" y="1583661"/>
          <a:ext cx="576072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повышать основные компетенции обучающихся</a:t>
          </a:r>
          <a:endParaRPr lang="ru-RU" sz="2400" kern="1200" dirty="0"/>
        </a:p>
      </dsp:txBody>
      <dsp:txXfrm>
        <a:off x="411480" y="1583661"/>
        <a:ext cx="5760720" cy="1003680"/>
      </dsp:txXfrm>
    </dsp:sp>
    <dsp:sp modelId="{BE145101-8DC5-480B-AABD-6E2A3DD9326C}">
      <dsp:nvSpPr>
        <dsp:cNvPr id="0" name=""/>
        <dsp:cNvSpPr/>
      </dsp:nvSpPr>
      <dsp:spPr>
        <a:xfrm>
          <a:off x="0" y="3627741"/>
          <a:ext cx="82296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40E3A3-4BEE-4B21-BAD0-A5B58C330137}">
      <dsp:nvSpPr>
        <dsp:cNvPr id="0" name=""/>
        <dsp:cNvSpPr/>
      </dsp:nvSpPr>
      <dsp:spPr>
        <a:xfrm>
          <a:off x="411480" y="3125901"/>
          <a:ext cx="5760720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осуществить мониторинг </a:t>
          </a:r>
          <a:r>
            <a:rPr lang="ru-RU" sz="2400" kern="1200" dirty="0" err="1" smtClean="0"/>
            <a:t>социализированности</a:t>
          </a:r>
          <a:r>
            <a:rPr lang="ru-RU" sz="2400" kern="1200" dirty="0" smtClean="0"/>
            <a:t>   личности обучающихся</a:t>
          </a:r>
          <a:endParaRPr lang="ru-RU" sz="2400" kern="1200" dirty="0"/>
        </a:p>
      </dsp:txBody>
      <dsp:txXfrm>
        <a:off x="411480" y="3125901"/>
        <a:ext cx="5760720" cy="10036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6F56BE0-CC04-44AD-A7BF-F29A1065C4F1}">
      <dsp:nvSpPr>
        <dsp:cNvPr id="0" name=""/>
        <dsp:cNvSpPr/>
      </dsp:nvSpPr>
      <dsp:spPr>
        <a:xfrm>
          <a:off x="0" y="612828"/>
          <a:ext cx="9144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E13BC9-3486-46FE-BB66-7F9AECAEA3DA}">
      <dsp:nvSpPr>
        <dsp:cNvPr id="0" name=""/>
        <dsp:cNvSpPr/>
      </dsp:nvSpPr>
      <dsp:spPr>
        <a:xfrm>
          <a:off x="457200" y="7668"/>
          <a:ext cx="6400800" cy="1210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1. Самообразование</a:t>
          </a:r>
          <a:endParaRPr lang="ru-RU" sz="2400" b="1" kern="1200" dirty="0"/>
        </a:p>
      </dsp:txBody>
      <dsp:txXfrm>
        <a:off x="457200" y="7668"/>
        <a:ext cx="6400800" cy="1210320"/>
      </dsp:txXfrm>
    </dsp:sp>
    <dsp:sp modelId="{EB202AC3-F427-4B1D-B4E7-948DE0D8B292}">
      <dsp:nvSpPr>
        <dsp:cNvPr id="0" name=""/>
        <dsp:cNvSpPr/>
      </dsp:nvSpPr>
      <dsp:spPr>
        <a:xfrm>
          <a:off x="0" y="2472588"/>
          <a:ext cx="9144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9CE382-27DC-447B-A486-7C068377C840}">
      <dsp:nvSpPr>
        <dsp:cNvPr id="0" name=""/>
        <dsp:cNvSpPr/>
      </dsp:nvSpPr>
      <dsp:spPr>
        <a:xfrm>
          <a:off x="457200" y="1867428"/>
          <a:ext cx="6400800" cy="1210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2. Работа с родителями учеников по данной теме</a:t>
          </a:r>
          <a:endParaRPr lang="ru-RU" sz="2400" b="1" kern="1200" dirty="0"/>
        </a:p>
      </dsp:txBody>
      <dsp:txXfrm>
        <a:off x="457200" y="1867428"/>
        <a:ext cx="6400800" cy="1210320"/>
      </dsp:txXfrm>
    </dsp:sp>
    <dsp:sp modelId="{C94C8726-1E1D-44E1-9FE3-A311EBF54A79}">
      <dsp:nvSpPr>
        <dsp:cNvPr id="0" name=""/>
        <dsp:cNvSpPr/>
      </dsp:nvSpPr>
      <dsp:spPr>
        <a:xfrm>
          <a:off x="0" y="4332348"/>
          <a:ext cx="9144000" cy="103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A894D7-757A-4C52-9C8A-AA3F91F8E79E}">
      <dsp:nvSpPr>
        <dsp:cNvPr id="0" name=""/>
        <dsp:cNvSpPr/>
      </dsp:nvSpPr>
      <dsp:spPr>
        <a:xfrm>
          <a:off x="457200" y="3727188"/>
          <a:ext cx="6400800" cy="1210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3. Работа по формированию исследовательских и проектных умений у детей</a:t>
          </a:r>
          <a:endParaRPr lang="ru-RU" sz="2400" b="1" kern="1200" dirty="0"/>
        </a:p>
      </dsp:txBody>
      <dsp:txXfrm>
        <a:off x="457200" y="3727188"/>
        <a:ext cx="6400800" cy="121032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E29BA0-7504-4060-97B2-1EF3C8EEEA62}">
      <dsp:nvSpPr>
        <dsp:cNvPr id="0" name=""/>
        <dsp:cNvSpPr/>
      </dsp:nvSpPr>
      <dsp:spPr>
        <a:xfrm>
          <a:off x="0" y="865236"/>
          <a:ext cx="2857499" cy="17145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формируется научно-теоретическое, нестандартное мышление учащихся</a:t>
          </a:r>
          <a:endParaRPr lang="ru-RU" sz="2000" b="1" kern="1200" dirty="0"/>
        </a:p>
      </dsp:txBody>
      <dsp:txXfrm>
        <a:off x="0" y="865236"/>
        <a:ext cx="2857499" cy="1714500"/>
      </dsp:txXfrm>
    </dsp:sp>
    <dsp:sp modelId="{9805552E-0116-465E-8F76-7966A3D7AB2B}">
      <dsp:nvSpPr>
        <dsp:cNvPr id="0" name=""/>
        <dsp:cNvSpPr/>
      </dsp:nvSpPr>
      <dsp:spPr>
        <a:xfrm>
          <a:off x="3143250" y="865236"/>
          <a:ext cx="2857499" cy="17145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осваиваются основы исследовательской деятельности</a:t>
          </a:r>
          <a:endParaRPr lang="ru-RU" sz="2000" b="1" kern="1200" dirty="0"/>
        </a:p>
      </dsp:txBody>
      <dsp:txXfrm>
        <a:off x="3143250" y="865236"/>
        <a:ext cx="2857499" cy="1714500"/>
      </dsp:txXfrm>
    </dsp:sp>
    <dsp:sp modelId="{AA8C197A-FFA1-4215-A29B-AF67AF2BEB48}">
      <dsp:nvSpPr>
        <dsp:cNvPr id="0" name=""/>
        <dsp:cNvSpPr/>
      </dsp:nvSpPr>
      <dsp:spPr>
        <a:xfrm>
          <a:off x="6286500" y="865236"/>
          <a:ext cx="2857499" cy="17145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создаётся ситуация успеха (переживание радости от самостоятельных открытий)</a:t>
          </a:r>
          <a:endParaRPr lang="ru-RU" sz="2000" b="1" kern="1200" dirty="0"/>
        </a:p>
      </dsp:txBody>
      <dsp:txXfrm>
        <a:off x="6286500" y="865236"/>
        <a:ext cx="2857499" cy="1714500"/>
      </dsp:txXfrm>
    </dsp:sp>
    <dsp:sp modelId="{BDDA364C-C311-4E15-98EB-FF35C79294F8}">
      <dsp:nvSpPr>
        <dsp:cNvPr id="0" name=""/>
        <dsp:cNvSpPr/>
      </dsp:nvSpPr>
      <dsp:spPr>
        <a:xfrm>
          <a:off x="1571625" y="2865487"/>
          <a:ext cx="2857499" cy="17145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предоставляется возможность самостоятельного поиска знаний (отсутствие готовых «рецептов»)</a:t>
          </a:r>
          <a:endParaRPr lang="ru-RU" sz="2000" b="1" kern="1200" dirty="0"/>
        </a:p>
      </dsp:txBody>
      <dsp:txXfrm>
        <a:off x="1571625" y="2865487"/>
        <a:ext cx="2857499" cy="1714500"/>
      </dsp:txXfrm>
    </dsp:sp>
    <dsp:sp modelId="{DCB6B387-D22D-413B-828F-4243B28594D5}">
      <dsp:nvSpPr>
        <dsp:cNvPr id="0" name=""/>
        <dsp:cNvSpPr/>
      </dsp:nvSpPr>
      <dsp:spPr>
        <a:xfrm>
          <a:off x="4714875" y="2865486"/>
          <a:ext cx="2857499" cy="17145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развивается способность к рефлексии</a:t>
          </a:r>
          <a:endParaRPr lang="ru-RU" sz="2000" b="1" kern="1200" dirty="0"/>
        </a:p>
      </dsp:txBody>
      <dsp:txXfrm>
        <a:off x="4714875" y="2865486"/>
        <a:ext cx="2857499" cy="17145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77EEE3-51CC-4555-A1A1-296C64FE2059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консультант</a:t>
          </a:r>
          <a:endParaRPr lang="ru-RU" sz="2800" b="1" kern="1200" dirty="0"/>
        </a:p>
      </dsp:txBody>
      <dsp:txXfrm>
        <a:off x="0" y="591343"/>
        <a:ext cx="2571749" cy="1543050"/>
      </dsp:txXfrm>
    </dsp:sp>
    <dsp:sp modelId="{251F36F5-B65C-4F3E-A4EF-E7B325F91AAE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мотиватор</a:t>
          </a:r>
          <a:endParaRPr lang="ru-RU" sz="2800" b="1" kern="1200" dirty="0"/>
        </a:p>
      </dsp:txBody>
      <dsp:txXfrm>
        <a:off x="2828925" y="591343"/>
        <a:ext cx="2571749" cy="1543050"/>
      </dsp:txXfrm>
    </dsp:sp>
    <dsp:sp modelId="{5C4D4F36-701C-4B35-9513-471CD3EECD48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err="1" smtClean="0"/>
            <a:t>фасилитатор</a:t>
          </a:r>
          <a:endParaRPr lang="ru-RU" sz="2800" b="1" kern="1200" dirty="0"/>
        </a:p>
      </dsp:txBody>
      <dsp:txXfrm>
        <a:off x="5657849" y="591343"/>
        <a:ext cx="2571749" cy="1543050"/>
      </dsp:txXfrm>
    </dsp:sp>
    <dsp:sp modelId="{2CE6BF6E-8550-43EB-8BF2-1931B3F44752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/>
            <a:t>наблюдатель</a:t>
          </a:r>
          <a:endParaRPr lang="ru-RU" sz="2800" b="1" kern="1200" dirty="0"/>
        </a:p>
      </dsp:txBody>
      <dsp:txXfrm>
        <a:off x="1414462" y="2391569"/>
        <a:ext cx="2571749" cy="1543050"/>
      </dsp:txXfrm>
    </dsp:sp>
    <dsp:sp modelId="{8178E69C-271B-4580-93E6-67D5FC7824DB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/>
            <a:t>координатор</a:t>
          </a:r>
          <a:endParaRPr lang="ru-RU" sz="2800" b="1" kern="1200" dirty="0"/>
        </a:p>
      </dsp:txBody>
      <dsp:txXfrm>
        <a:off x="4243387" y="2391569"/>
        <a:ext cx="2571749" cy="154305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61165B-AEE2-4254-9363-D9D5D6164C21}">
      <dsp:nvSpPr>
        <dsp:cNvPr id="0" name=""/>
        <dsp:cNvSpPr/>
      </dsp:nvSpPr>
      <dsp:spPr>
        <a:xfrm rot="5400000">
          <a:off x="-245635" y="246082"/>
          <a:ext cx="1637567" cy="11462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 dirty="0"/>
        </a:p>
      </dsp:txBody>
      <dsp:txXfrm rot="5400000">
        <a:off x="-245635" y="246082"/>
        <a:ext cx="1637567" cy="1146297"/>
      </dsp:txXfrm>
    </dsp:sp>
    <dsp:sp modelId="{E4722EFE-2C4E-428A-83E7-AF54E8ED3AD2}">
      <dsp:nvSpPr>
        <dsp:cNvPr id="0" name=""/>
        <dsp:cNvSpPr/>
      </dsp:nvSpPr>
      <dsp:spPr>
        <a:xfrm rot="5400000">
          <a:off x="4155739" y="-3008994"/>
          <a:ext cx="1064418" cy="7083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«Проектная деятельность в урочной и внеурочной деятельности»</a:t>
          </a:r>
          <a:endParaRPr lang="ru-RU" sz="2200" kern="1200" dirty="0"/>
        </a:p>
      </dsp:txBody>
      <dsp:txXfrm rot="5400000">
        <a:off x="4155739" y="-3008994"/>
        <a:ext cx="1064418" cy="7083302"/>
      </dsp:txXfrm>
    </dsp:sp>
    <dsp:sp modelId="{882968F0-8A36-48D5-BBD4-7DC9A4DE5B09}">
      <dsp:nvSpPr>
        <dsp:cNvPr id="0" name=""/>
        <dsp:cNvSpPr/>
      </dsp:nvSpPr>
      <dsp:spPr>
        <a:xfrm rot="5400000">
          <a:off x="-245635" y="1689832"/>
          <a:ext cx="1637567" cy="11462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 dirty="0"/>
        </a:p>
      </dsp:txBody>
      <dsp:txXfrm rot="5400000">
        <a:off x="-245635" y="1689832"/>
        <a:ext cx="1637567" cy="1146297"/>
      </dsp:txXfrm>
    </dsp:sp>
    <dsp:sp modelId="{8DB926E5-E42E-4868-AA3B-0FAC39A30DEB}">
      <dsp:nvSpPr>
        <dsp:cNvPr id="0" name=""/>
        <dsp:cNvSpPr/>
      </dsp:nvSpPr>
      <dsp:spPr>
        <a:xfrm rot="5400000">
          <a:off x="4155739" y="-1565244"/>
          <a:ext cx="1064418" cy="7083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«Как стать помощниками для своих детей в выполнении творческих заданий, исследовательских и проектных работ, а не исполнителями»</a:t>
          </a:r>
          <a:endParaRPr lang="ru-RU" sz="2200" kern="1200" dirty="0"/>
        </a:p>
      </dsp:txBody>
      <dsp:txXfrm rot="5400000">
        <a:off x="4155739" y="-1565244"/>
        <a:ext cx="1064418" cy="7083302"/>
      </dsp:txXfrm>
    </dsp:sp>
    <dsp:sp modelId="{801C5210-E2C5-4E2F-8B84-45EC5DDF520D}">
      <dsp:nvSpPr>
        <dsp:cNvPr id="0" name=""/>
        <dsp:cNvSpPr/>
      </dsp:nvSpPr>
      <dsp:spPr>
        <a:xfrm rot="5400000">
          <a:off x="-245635" y="3133582"/>
          <a:ext cx="1637567" cy="114629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 dirty="0"/>
        </a:p>
      </dsp:txBody>
      <dsp:txXfrm rot="5400000">
        <a:off x="-245635" y="3133582"/>
        <a:ext cx="1637567" cy="1146297"/>
      </dsp:txXfrm>
    </dsp:sp>
    <dsp:sp modelId="{6EE5AA26-C7EB-4067-BBB2-C85A29B1AA58}">
      <dsp:nvSpPr>
        <dsp:cNvPr id="0" name=""/>
        <dsp:cNvSpPr/>
      </dsp:nvSpPr>
      <dsp:spPr>
        <a:xfrm rot="5400000">
          <a:off x="4155739" y="-121494"/>
          <a:ext cx="1064418" cy="70833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«Как помочь ребенку учиться»</a:t>
          </a:r>
          <a:endParaRPr lang="ru-RU" sz="2200" kern="1200" dirty="0"/>
        </a:p>
      </dsp:txBody>
      <dsp:txXfrm rot="5400000">
        <a:off x="4155739" y="-121494"/>
        <a:ext cx="1064418" cy="708330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2B2DCA-2813-4EDF-ACB4-CC485C07E116}">
      <dsp:nvSpPr>
        <dsp:cNvPr id="0" name=""/>
        <dsp:cNvSpPr/>
      </dsp:nvSpPr>
      <dsp:spPr>
        <a:xfrm>
          <a:off x="0" y="39523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44A936-ACBB-454F-8BEC-1F82275F0021}">
      <dsp:nvSpPr>
        <dsp:cNvPr id="0" name=""/>
        <dsp:cNvSpPr/>
      </dsp:nvSpPr>
      <dsp:spPr>
        <a:xfrm>
          <a:off x="457200" y="12955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Старайтесь подходить ко всему творчески, боритесь со стереотипными  и банальными решениями</a:t>
          </a:r>
          <a:endParaRPr lang="ru-RU" sz="1800" kern="1200" dirty="0"/>
        </a:p>
      </dsp:txBody>
      <dsp:txXfrm>
        <a:off x="457200" y="129556"/>
        <a:ext cx="6400800" cy="531360"/>
      </dsp:txXfrm>
    </dsp:sp>
    <dsp:sp modelId="{368FF9A8-FBE7-4F2F-AADF-3EFDC08ECEA5}">
      <dsp:nvSpPr>
        <dsp:cNvPr id="0" name=""/>
        <dsp:cNvSpPr/>
      </dsp:nvSpPr>
      <dsp:spPr>
        <a:xfrm>
          <a:off x="0" y="121171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87B8BE-AA83-49F7-99CD-0EED433AC13A}">
      <dsp:nvSpPr>
        <dsp:cNvPr id="0" name=""/>
        <dsp:cNvSpPr/>
      </dsp:nvSpPr>
      <dsp:spPr>
        <a:xfrm>
          <a:off x="457200" y="94603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Ориентируйтесь на процесс исследовательского поиска, а не только на результат</a:t>
          </a:r>
          <a:endParaRPr lang="ru-RU" sz="1800" kern="1200" dirty="0"/>
        </a:p>
      </dsp:txBody>
      <dsp:txXfrm>
        <a:off x="457200" y="946036"/>
        <a:ext cx="6400800" cy="531360"/>
      </dsp:txXfrm>
    </dsp:sp>
    <dsp:sp modelId="{625245DA-008E-4C58-837B-4E9DC2656062}">
      <dsp:nvSpPr>
        <dsp:cNvPr id="0" name=""/>
        <dsp:cNvSpPr/>
      </dsp:nvSpPr>
      <dsp:spPr>
        <a:xfrm>
          <a:off x="0" y="202819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675AA1-3D37-489B-B3FE-ED4FDBCE01C4}">
      <dsp:nvSpPr>
        <dsp:cNvPr id="0" name=""/>
        <dsp:cNvSpPr/>
      </dsp:nvSpPr>
      <dsp:spPr>
        <a:xfrm>
          <a:off x="457200" y="176251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Стремитесь открыть и развить в каждом ребенке его индивидуальные наклонности и способности. </a:t>
          </a:r>
          <a:endParaRPr lang="ru-RU" sz="1800" kern="1200" dirty="0"/>
        </a:p>
      </dsp:txBody>
      <dsp:txXfrm>
        <a:off x="457200" y="1762516"/>
        <a:ext cx="6400800" cy="531360"/>
      </dsp:txXfrm>
    </dsp:sp>
    <dsp:sp modelId="{EE5AEA57-0A45-4470-AFB2-131A52C4A7E5}">
      <dsp:nvSpPr>
        <dsp:cNvPr id="0" name=""/>
        <dsp:cNvSpPr/>
      </dsp:nvSpPr>
      <dsp:spPr>
        <a:xfrm>
          <a:off x="0" y="284467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1ECA43-8D7A-4B14-8E67-9C19CA1E5470}">
      <dsp:nvSpPr>
        <dsp:cNvPr id="0" name=""/>
        <dsp:cNvSpPr/>
      </dsp:nvSpPr>
      <dsp:spPr>
        <a:xfrm>
          <a:off x="457200" y="257899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Помогайте детям действовать независимо</a:t>
          </a:r>
          <a:endParaRPr lang="ru-RU" sz="1800" kern="1200" dirty="0"/>
        </a:p>
      </dsp:txBody>
      <dsp:txXfrm>
        <a:off x="457200" y="2578996"/>
        <a:ext cx="6400800" cy="531360"/>
      </dsp:txXfrm>
    </dsp:sp>
    <dsp:sp modelId="{DBA30FB3-CA8A-4309-9427-FDCB58E3DACC}">
      <dsp:nvSpPr>
        <dsp:cNvPr id="0" name=""/>
        <dsp:cNvSpPr/>
      </dsp:nvSpPr>
      <dsp:spPr>
        <a:xfrm>
          <a:off x="0" y="366115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9D693B-C9AD-43F3-852B-0A064965280E}">
      <dsp:nvSpPr>
        <dsp:cNvPr id="0" name=""/>
        <dsp:cNvSpPr/>
      </dsp:nvSpPr>
      <dsp:spPr>
        <a:xfrm>
          <a:off x="457200" y="339547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Научитесь не торопиться с вынесением оценочных суждений и учите детей поступать также</a:t>
          </a:r>
          <a:endParaRPr lang="ru-RU" sz="1800" kern="1200" dirty="0"/>
        </a:p>
      </dsp:txBody>
      <dsp:txXfrm>
        <a:off x="457200" y="3395476"/>
        <a:ext cx="6400800" cy="531360"/>
      </dsp:txXfrm>
    </dsp:sp>
    <dsp:sp modelId="{F6A24CDF-3AF5-40AB-847B-A00409E01EEA}">
      <dsp:nvSpPr>
        <dsp:cNvPr id="0" name=""/>
        <dsp:cNvSpPr/>
      </dsp:nvSpPr>
      <dsp:spPr>
        <a:xfrm>
          <a:off x="0" y="447763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8B38C4-99B0-49F5-A6EC-AA133BFE1025}">
      <dsp:nvSpPr>
        <dsp:cNvPr id="0" name=""/>
        <dsp:cNvSpPr/>
      </dsp:nvSpPr>
      <dsp:spPr>
        <a:xfrm>
          <a:off x="457200" y="421195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Помогайте детям  осваивать новое</a:t>
          </a:r>
          <a:endParaRPr lang="ru-RU" sz="1800" kern="1200" dirty="0"/>
        </a:p>
      </dsp:txBody>
      <dsp:txXfrm>
        <a:off x="457200" y="4211956"/>
        <a:ext cx="6400800" cy="531360"/>
      </dsp:txXfrm>
    </dsp:sp>
    <dsp:sp modelId="{BA686515-63B0-40F8-BBF6-6716A361B432}">
      <dsp:nvSpPr>
        <dsp:cNvPr id="0" name=""/>
        <dsp:cNvSpPr/>
      </dsp:nvSpPr>
      <dsp:spPr>
        <a:xfrm>
          <a:off x="0" y="5294116"/>
          <a:ext cx="9144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DF684D-6CE9-44AE-87F4-C4747D559A74}">
      <dsp:nvSpPr>
        <dsp:cNvPr id="0" name=""/>
        <dsp:cNvSpPr/>
      </dsp:nvSpPr>
      <dsp:spPr>
        <a:xfrm>
          <a:off x="457200" y="5028436"/>
          <a:ext cx="64008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935" tIns="0" rIns="241935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Не делайте за обучаемого то, что он может сделать самостоятельно</a:t>
          </a:r>
          <a:endParaRPr lang="ru-RU" sz="1800" kern="1200" dirty="0"/>
        </a:p>
      </dsp:txBody>
      <dsp:txXfrm>
        <a:off x="457200" y="5028436"/>
        <a:ext cx="6400800" cy="53136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013263-5ED1-4CD8-AF63-4298B225E998}">
      <dsp:nvSpPr>
        <dsp:cNvPr id="0" name=""/>
        <dsp:cNvSpPr/>
      </dsp:nvSpPr>
      <dsp:spPr>
        <a:xfrm>
          <a:off x="0" y="33321"/>
          <a:ext cx="8229600" cy="898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видение проблемы, ее значимости и актуальности для себя и для социума</a:t>
          </a:r>
          <a:endParaRPr lang="ru-RU" sz="2000" b="1" kern="1200" dirty="0"/>
        </a:p>
      </dsp:txBody>
      <dsp:txXfrm>
        <a:off x="0" y="33321"/>
        <a:ext cx="8229600" cy="898560"/>
      </dsp:txXfrm>
    </dsp:sp>
    <dsp:sp modelId="{B50A6DFD-098A-4035-9AE0-C20EC290500C}">
      <dsp:nvSpPr>
        <dsp:cNvPr id="0" name=""/>
        <dsp:cNvSpPr/>
      </dsp:nvSpPr>
      <dsp:spPr>
        <a:xfrm>
          <a:off x="0" y="931881"/>
          <a:ext cx="8229600" cy="794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kern="1200" dirty="0" smtClean="0"/>
            <a:t>нахождение оптимальных способов ее решения, не противоречащих существующим социальным нормам</a:t>
          </a:r>
          <a:endParaRPr lang="ru-RU" sz="2000" b="1" kern="1200" dirty="0"/>
        </a:p>
      </dsp:txBody>
      <dsp:txXfrm>
        <a:off x="0" y="931881"/>
        <a:ext cx="8229600" cy="794880"/>
      </dsp:txXfrm>
    </dsp:sp>
    <dsp:sp modelId="{236126AC-DCF2-4996-B904-6D8FBE96AE9D}">
      <dsp:nvSpPr>
        <dsp:cNvPr id="0" name=""/>
        <dsp:cNvSpPr/>
      </dsp:nvSpPr>
      <dsp:spPr>
        <a:xfrm>
          <a:off x="0" y="1726761"/>
          <a:ext cx="8229600" cy="898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освоение позитивных способов общения и взаимопомощи</a:t>
          </a:r>
          <a:endParaRPr lang="ru-RU" sz="2000" b="1" kern="1200" dirty="0"/>
        </a:p>
      </dsp:txBody>
      <dsp:txXfrm>
        <a:off x="0" y="1726761"/>
        <a:ext cx="8229600" cy="898560"/>
      </dsp:txXfrm>
    </dsp:sp>
    <dsp:sp modelId="{DF13CE75-843D-4B68-903F-F4DE305FA704}">
      <dsp:nvSpPr>
        <dsp:cNvPr id="0" name=""/>
        <dsp:cNvSpPr/>
      </dsp:nvSpPr>
      <dsp:spPr>
        <a:xfrm>
          <a:off x="0" y="2625321"/>
          <a:ext cx="8229600" cy="968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kern="1200" dirty="0" smtClean="0"/>
            <a:t>объективная оценка своего личного вклада в коллективное дело</a:t>
          </a:r>
          <a:endParaRPr lang="ru-RU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000" b="1" kern="1200" dirty="0" smtClean="0"/>
            <a:t>понимание значимости и </a:t>
          </a:r>
          <a:r>
            <a:rPr lang="ru-RU" sz="2000" b="1" kern="1200" dirty="0" err="1" smtClean="0"/>
            <a:t>взаимодополняемости</a:t>
          </a:r>
          <a:r>
            <a:rPr lang="ru-RU" sz="2000" b="1" kern="1200" dirty="0" smtClean="0"/>
            <a:t> каждого участника проекта</a:t>
          </a:r>
          <a:endParaRPr lang="ru-RU" sz="2000" b="1" kern="1200" dirty="0"/>
        </a:p>
      </dsp:txBody>
      <dsp:txXfrm>
        <a:off x="0" y="2625321"/>
        <a:ext cx="8229600" cy="968760"/>
      </dsp:txXfrm>
    </dsp:sp>
    <dsp:sp modelId="{5D365937-546E-4FEA-ADB2-50DEB6CBCBC1}">
      <dsp:nvSpPr>
        <dsp:cNvPr id="0" name=""/>
        <dsp:cNvSpPr/>
      </dsp:nvSpPr>
      <dsp:spPr>
        <a:xfrm>
          <a:off x="0" y="3627403"/>
          <a:ext cx="8229600" cy="898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осознание значимости реализации проекта, его конечного продукта для социума</a:t>
          </a:r>
          <a:endParaRPr lang="ru-RU" sz="2000" b="1" kern="1200" dirty="0"/>
        </a:p>
      </dsp:txBody>
      <dsp:txXfrm>
        <a:off x="0" y="3627403"/>
        <a:ext cx="8229600" cy="898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5FF6DF-749A-405B-93AA-E5CAC267D3BC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042BA-2E47-4264-8152-DDC7C9AC4D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bg1">
                <a:lumMod val="75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Технология проектного обучения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1640" y="1628800"/>
            <a:ext cx="6624736" cy="3960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«Скажи мне — и я забуду, покажи мне — и я запомню, дай мне сделать — и я пойму». </a:t>
            </a:r>
            <a:endParaRPr lang="ru-RU" sz="3600" dirty="0" smtClean="0"/>
          </a:p>
          <a:p>
            <a:pPr algn="ctr"/>
            <a:endParaRPr lang="ru-RU" sz="3600" dirty="0" smtClean="0"/>
          </a:p>
          <a:p>
            <a:pPr algn="r"/>
            <a:r>
              <a:rPr lang="ru-RU" sz="3600" dirty="0" smtClean="0"/>
              <a:t>Конфуций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Тема педагогического проекта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4000" b="1" dirty="0" smtClean="0"/>
              <a:t>Формирование ключевых компетенций обучающихся через   проектно-исследовательскую  деятельность</a:t>
            </a:r>
          </a:p>
          <a:p>
            <a:pPr marL="0" indent="0" algn="ctr">
              <a:buNone/>
            </a:pP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Противоречие</a:t>
            </a:r>
            <a:r>
              <a:rPr lang="ru-RU" i="1" dirty="0" smtClean="0">
                <a:solidFill>
                  <a:srgbClr val="0070C0"/>
                </a:solidFill>
              </a:rPr>
              <a:t>:</a:t>
            </a: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186766" cy="46974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000" dirty="0" smtClean="0"/>
              <a:t>   ФГОС  требует самостоятельной деятельности и личной ответственности обучающихся, то есть развитых современных ключевых компетенций, но дети к этому  не готовы и ждут помощи от учителя и родителей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Проблема</a:t>
            </a:r>
            <a:r>
              <a:rPr lang="ru-RU" i="1" dirty="0" smtClean="0">
                <a:solidFill>
                  <a:srgbClr val="0070C0"/>
                </a:solidFill>
              </a:rPr>
              <a:t/>
            </a:r>
            <a:br>
              <a:rPr lang="ru-RU" i="1" dirty="0" smtClean="0">
                <a:solidFill>
                  <a:srgbClr val="0070C0"/>
                </a:solidFill>
              </a:rPr>
            </a:br>
            <a:endParaRPr lang="ru-RU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dirty="0" smtClean="0"/>
              <a:t>Как помочь  детям сформировать ключевые компетенции</a:t>
            </a:r>
            <a:r>
              <a:rPr lang="ru-RU" sz="4800" b="1" dirty="0" smtClean="0"/>
              <a:t> </a:t>
            </a:r>
            <a:r>
              <a:rPr lang="ru-RU" sz="4800" dirty="0" smtClean="0"/>
              <a:t>через   проектно-исследовательскую  деятельность?</a:t>
            </a:r>
          </a:p>
          <a:p>
            <a:pPr algn="ctr"/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Цель</a:t>
            </a:r>
            <a:r>
              <a:rPr lang="ru-RU" b="1" i="1" dirty="0" smtClean="0">
                <a:solidFill>
                  <a:srgbClr val="0070C0"/>
                </a:solidFill>
              </a:rPr>
              <a:t/>
            </a:r>
            <a:br>
              <a:rPr lang="ru-RU" b="1" i="1" dirty="0" smtClean="0">
                <a:solidFill>
                  <a:srgbClr val="0070C0"/>
                </a:solidFill>
              </a:rPr>
            </a:b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55455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3600" dirty="0" smtClean="0"/>
              <a:t>    Создание условий для приобретения социального опыта и опыта </a:t>
            </a:r>
            <a:r>
              <a:rPr lang="ru-RU" sz="3600" dirty="0" smtClean="0"/>
              <a:t>личности,  </a:t>
            </a:r>
            <a:r>
              <a:rPr lang="ru-RU" sz="3600" dirty="0" smtClean="0"/>
              <a:t>позволяющих </a:t>
            </a:r>
            <a:r>
              <a:rPr lang="ru-RU" sz="3600" dirty="0" smtClean="0"/>
              <a:t>ученику </a:t>
            </a:r>
            <a:r>
              <a:rPr lang="ru-RU" sz="3600" dirty="0" smtClean="0"/>
              <a:t>овладевать социальным опытом, получать навыки жизни и практической деятельности в современном обществе.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70C0"/>
                </a:solidFill>
              </a:rPr>
              <a:t>Задачи</a:t>
            </a:r>
            <a:r>
              <a:rPr lang="ru-RU" i="1" dirty="0" smtClean="0">
                <a:solidFill>
                  <a:srgbClr val="0070C0"/>
                </a:solidFill>
              </a:rPr>
              <a:t>:</a:t>
            </a:r>
            <a:br>
              <a:rPr lang="ru-RU" i="1" dirty="0" smtClean="0">
                <a:solidFill>
                  <a:srgbClr val="0070C0"/>
                </a:solidFill>
              </a:rPr>
            </a:br>
            <a:endParaRPr lang="ru-RU" i="1" dirty="0">
              <a:solidFill>
                <a:srgbClr val="0070C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>Гипотеза 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000" dirty="0" smtClean="0"/>
              <a:t>Вовлечение </a:t>
            </a:r>
            <a:r>
              <a:rPr lang="ru-RU" sz="4000" dirty="0"/>
              <a:t>детей в проектную деятельность поможет пробудить у ребенка интерес к процессу обучения и стремлению добывать знания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xmlns="" val="378732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Первичный анализ общепредметных компетенций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75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7521" name="Object 1"/>
          <p:cNvGraphicFramePr>
            <a:graphicFrameLocks noChangeAspect="1"/>
          </p:cNvGraphicFramePr>
          <p:nvPr/>
        </p:nvGraphicFramePr>
        <p:xfrm>
          <a:off x="1" y="1484785"/>
          <a:ext cx="9144000" cy="4464496"/>
        </p:xfrm>
        <a:graphic>
          <a:graphicData uri="http://schemas.openxmlformats.org/presentationml/2006/ole">
            <p:oleObj spid="_x0000_s107521" name="Диаграмма" r:id="rId3" imgW="6677171" imgH="2438526" progId="MSGraph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Анализ условий протекания развития проектных умений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1484784"/>
          <a:ext cx="9144000" cy="5373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Значение проектной технологии в развитии ключевых компетенций учащихся: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412776"/>
          <a:ext cx="9144000" cy="5445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Роль учителя при выполнении проектов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Для эффективности работы  были проведены собрания для родителей по темам: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41805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В ходе работы появились методические рекомендации педагогам-практикам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</a:rPr>
              <a:t>Главными условиями для продуктивной работы над социальными проектами являются следующие умения и навыки школьников:</a:t>
            </a:r>
            <a:endParaRPr lang="ru-RU" sz="31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Проекты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052736"/>
            <a:ext cx="8820472" cy="5805264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3600" dirty="0" smtClean="0"/>
              <a:t>«Ёлочка – колкая иголочка» (классный проект) (призер муниципального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»)</a:t>
            </a:r>
          </a:p>
          <a:p>
            <a:pPr lvl="0"/>
            <a:r>
              <a:rPr lang="ru-RU" sz="3600" dirty="0" smtClean="0"/>
              <a:t>«Мыло душистое» (призер муниципального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»)</a:t>
            </a:r>
          </a:p>
          <a:p>
            <a:pPr lvl="0"/>
            <a:r>
              <a:rPr lang="ru-RU" sz="3600" dirty="0" smtClean="0"/>
              <a:t>«Как не заблудиться в лесу» (призер муниципального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»)</a:t>
            </a:r>
          </a:p>
          <a:p>
            <a:pPr lvl="0"/>
            <a:r>
              <a:rPr lang="ru-RU" sz="3600" dirty="0" smtClean="0"/>
              <a:t>«Война и люди» (призер муниципального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»)</a:t>
            </a:r>
          </a:p>
          <a:p>
            <a:pPr lvl="0"/>
            <a:r>
              <a:rPr lang="ru-RU" sz="3600" dirty="0" smtClean="0"/>
              <a:t>«Удивительное рядом» (призер муниципального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»)</a:t>
            </a:r>
          </a:p>
          <a:p>
            <a:pPr lvl="0"/>
            <a:r>
              <a:rPr lang="ru-RU" sz="3600" dirty="0" smtClean="0"/>
              <a:t>«</a:t>
            </a:r>
            <a:r>
              <a:rPr lang="ru-RU" sz="3600" dirty="0" err="1" smtClean="0"/>
              <a:t>Игрушка-антистресс</a:t>
            </a:r>
            <a:r>
              <a:rPr lang="ru-RU" sz="3600" dirty="0" smtClean="0"/>
              <a:t>» (участник регионального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»)</a:t>
            </a:r>
          </a:p>
          <a:p>
            <a:pPr lvl="0"/>
            <a:r>
              <a:rPr lang="ru-RU" sz="3600" dirty="0" smtClean="0"/>
              <a:t>«Необычное яйцо» (призер регионального конкурса «</a:t>
            </a:r>
            <a:r>
              <a:rPr lang="ru-RU" sz="3600" dirty="0" err="1" smtClean="0"/>
              <a:t>Я-исследователь</a:t>
            </a:r>
            <a:r>
              <a:rPr lang="ru-RU" sz="3600" dirty="0" smtClean="0"/>
              <a:t>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 совместные книги</a:t>
            </a:r>
            <a:endParaRPr lang="ru-RU" dirty="0"/>
          </a:p>
        </p:txBody>
      </p:sp>
      <p:pic>
        <p:nvPicPr>
          <p:cNvPr id="108545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2890416" cy="38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85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340768"/>
            <a:ext cx="2771800" cy="369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4427730"/>
            <a:ext cx="3240360" cy="243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user\Desktop\фото школа\1477132807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888432" cy="2916324"/>
          </a:xfrm>
          <a:prstGeom prst="rect">
            <a:avLst/>
          </a:prstGeom>
          <a:noFill/>
        </p:spPr>
      </p:pic>
      <p:pic>
        <p:nvPicPr>
          <p:cNvPr id="3" name="Picture 2" descr="C:\Users\user\Downloads\IMG_20201204_1043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836712"/>
            <a:ext cx="3923928" cy="2942946"/>
          </a:xfrm>
          <a:prstGeom prst="rect">
            <a:avLst/>
          </a:prstGeom>
          <a:noFill/>
        </p:spPr>
      </p:pic>
      <p:pic>
        <p:nvPicPr>
          <p:cNvPr id="13926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789040"/>
            <a:ext cx="3768419" cy="2826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3672408" cy="2754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56207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Участие в акциях стало частью  совместных проектов.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Акции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 «Укрась подъезд к новому году», было украшено 15 подъездов; </a:t>
            </a:r>
          </a:p>
          <a:p>
            <a:r>
              <a:rPr lang="ru-RU" dirty="0" smtClean="0"/>
              <a:t>проведение игровой программы для детей МДОУ №16, участниками стали все ученики класса;</a:t>
            </a:r>
          </a:p>
          <a:p>
            <a:r>
              <a:rPr lang="ru-RU" dirty="0" smtClean="0"/>
              <a:t> 20 учеников класса показали концерт ко Дню инвалида в школе-интернате №2, о чем был снят видеоролик местной телекомпанией; </a:t>
            </a:r>
          </a:p>
          <a:p>
            <a:r>
              <a:rPr lang="ru-RU" dirty="0" smtClean="0"/>
              <a:t> два ученика стали участниками создания школьной книги «Дети Победы»; </a:t>
            </a:r>
          </a:p>
          <a:p>
            <a:r>
              <a:rPr lang="ru-RU" dirty="0" smtClean="0"/>
              <a:t> ежегодно являемся активными участниками акции «10 000 добрых дел в один день». Были собраны канцелярские товары и корма для животных, оказывали  помощь солдатам СВО, изготавливали для них открытки. Дети каждую зиму подкармливают птиц.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Итоговый   анализ общепредметных компетенций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Анализ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сформированности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универсальных учебных действий обучающихся (1- 4 класс)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611560" y="2132856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Противоречие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556792"/>
            <a:ext cx="8115328" cy="45693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   </a:t>
            </a:r>
            <a:r>
              <a:rPr lang="ru-RU" sz="3600" dirty="0" smtClean="0"/>
              <a:t>Большинство </a:t>
            </a:r>
            <a:r>
              <a:rPr lang="ru-RU" sz="3600" dirty="0" smtClean="0"/>
              <a:t>детей включилось в  метод проектного обучения, но столкнулись с проблемой. Не у всех детей развита речь, многие испытывают дискомфорт при публичном выступлении. </a:t>
            </a:r>
          </a:p>
          <a:p>
            <a:pPr>
              <a:buNone/>
            </a:pPr>
            <a:endParaRPr lang="ru-RU" sz="3600" dirty="0" smtClean="0"/>
          </a:p>
          <a:p>
            <a:pPr>
              <a:buNone/>
            </a:pP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Проектная часть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/>
              <a:t>Апробировать технологию продуктивного чтения с целью создания рекомендаций для учеников, влияющих на развитие функциональной грамотности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s://fsd.videouroki.net/html/2020/03/12/v_5e6a45552f564/99746772_2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692696"/>
            <a:ext cx="6372200" cy="52709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638</Words>
  <Application>Microsoft Office PowerPoint</Application>
  <PresentationFormat>Экран (4:3)</PresentationFormat>
  <Paragraphs>76</Paragraphs>
  <Slides>23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Диаграмма</vt:lpstr>
      <vt:lpstr>Технология проектного обучения</vt:lpstr>
      <vt:lpstr>Тема педагогического проекта</vt:lpstr>
      <vt:lpstr>Противоречие:</vt:lpstr>
      <vt:lpstr>Проблема </vt:lpstr>
      <vt:lpstr>Цель </vt:lpstr>
      <vt:lpstr>Задачи: </vt:lpstr>
      <vt:lpstr>Гипотеза </vt:lpstr>
      <vt:lpstr>Первичный анализ общепредметных компетенций</vt:lpstr>
      <vt:lpstr>Анализ условий протекания развития проектных умений</vt:lpstr>
      <vt:lpstr>Значение проектной технологии в развитии ключевых компетенций учащихся:</vt:lpstr>
      <vt:lpstr>Роль учителя при выполнении проектов</vt:lpstr>
      <vt:lpstr>Для эффективности работы  были проведены собрания для родителей по темам: </vt:lpstr>
      <vt:lpstr>В ходе работы появились методические рекомендации педагогам-практикам</vt:lpstr>
      <vt:lpstr>Главными условиями для продуктивной работы над социальными проектами являются следующие умения и навыки школьников:</vt:lpstr>
      <vt:lpstr>Проекты</vt:lpstr>
      <vt:lpstr>3 совместные книги</vt:lpstr>
      <vt:lpstr>Участие в акциях стало частью  совместных проектов. </vt:lpstr>
      <vt:lpstr>Акции</vt:lpstr>
      <vt:lpstr>Итоговый   анализ общепредметных компетенций</vt:lpstr>
      <vt:lpstr>Анализ сформированности универсальных учебных действий обучающихся (1- 4 класс) </vt:lpstr>
      <vt:lpstr>Противоречие</vt:lpstr>
      <vt:lpstr>Проектная часть 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Елизавета</cp:lastModifiedBy>
  <cp:revision>198</cp:revision>
  <cp:lastPrinted>2016-10-17T10:51:53Z</cp:lastPrinted>
  <dcterms:created xsi:type="dcterms:W3CDTF">2016-10-13T08:44:24Z</dcterms:created>
  <dcterms:modified xsi:type="dcterms:W3CDTF">2025-11-15T17:39:11Z</dcterms:modified>
</cp:coreProperties>
</file>