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60" r:id="rId4"/>
    <p:sldId id="261" r:id="rId5"/>
    <p:sldId id="262" r:id="rId6"/>
    <p:sldId id="263" r:id="rId7"/>
    <p:sldId id="264" r:id="rId8"/>
    <p:sldId id="265" r:id="rId9"/>
    <p:sldId id="270" r:id="rId10"/>
    <p:sldId id="266" r:id="rId11"/>
    <p:sldId id="269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userDrawn="1">
          <p15:clr>
            <a:srgbClr val="A4A3A4"/>
          </p15:clr>
        </p15:guide>
        <p15:guide id="2" pos="76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666" y="84"/>
      </p:cViewPr>
      <p:guideLst>
        <p:guide orient="horz"/>
        <p:guide pos="76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509719-66F3-42D1-81E7-E68034CB66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270AF7F-15AA-4043-B3DD-601A7DC9F9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B00A2C4-5BC9-424E-A63B-364DF8625D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C308D-6B14-4888-B3AD-02A6E02D1F4C}" type="datetimeFigureOut">
              <a:rPr lang="ru-RU" smtClean="0"/>
              <a:t>05.09.2021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A8E59CA-5774-4191-9396-97BF60B4A8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C9E66A3-8AC4-415A-934F-E5D10D525E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6BC7C-E4D3-44EA-A312-0E82321C18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3544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6F692F-1037-45A0-963B-5FF1682FE5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289BF7B-8778-4B07-AE78-3287F809C7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3413D63-402B-4F75-ABAE-1F3E7030D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C308D-6B14-4888-B3AD-02A6E02D1F4C}" type="datetimeFigureOut">
              <a:rPr lang="ru-RU" smtClean="0"/>
              <a:t>05.09.2021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BB8EDDD-A851-4C7D-9575-67603D700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B9E442F-F394-4054-BD89-C6EE84A2B1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6BC7C-E4D3-44EA-A312-0E82321C18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52703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C12769-526D-4E3E-AC35-D1D037862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D203114-5ACA-4D65-960D-F7D38AD4B6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E24D51D-745E-46F0-80F2-F125BA040A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C308D-6B14-4888-B3AD-02A6E02D1F4C}" type="datetimeFigureOut">
              <a:rPr lang="ru-RU" smtClean="0"/>
              <a:t>05.09.2021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A835467-572A-446F-A8A0-8266FBEE6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3977171-A587-4190-8435-83F22692C5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6BC7C-E4D3-44EA-A312-0E82321C18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14013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17632D-636B-434F-8625-0861220AF2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3E1EB5-35BA-48CB-92DA-BC57B6B1BC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941288E-B820-421F-A3D0-A7DF535219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C8F1837-8AEB-445C-887F-A050653B34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C308D-6B14-4888-B3AD-02A6E02D1F4C}" type="datetimeFigureOut">
              <a:rPr lang="ru-RU" smtClean="0"/>
              <a:t>05.09.2021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EBC1431-C79B-49A3-97AD-D927F1FDD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D9AC51F-6575-45AE-877B-91077B12E4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6BC7C-E4D3-44EA-A312-0E82321C18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1203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B07266-EA32-40EE-B69C-2BBB963B3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C753B60-7F02-437A-8FA6-42B2F97ABB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D129F46-D569-4B4D-AC6B-ED8DFF8390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CE512614-AB38-467A-AF4C-756D0F562E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FC52FE4A-0E95-45A7-A359-6885987C16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9CBD8C48-28C8-46E7-80C5-3D7385B11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C308D-6B14-4888-B3AD-02A6E02D1F4C}" type="datetimeFigureOut">
              <a:rPr lang="ru-RU" smtClean="0"/>
              <a:t>05.09.2021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0FFD4E17-73CB-4A2E-B8E7-2988192896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12269E92-7A4F-40FF-BB51-92202F7C1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6BC7C-E4D3-44EA-A312-0E82321C18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37866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3E63B7-AD77-4E03-96C2-CD8E6204B0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C7A4013-8992-45AE-9C4F-2040D7502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C308D-6B14-4888-B3AD-02A6E02D1F4C}" type="datetimeFigureOut">
              <a:rPr lang="ru-RU" smtClean="0"/>
              <a:t>05.09.2021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98660BA3-CDC0-44FD-B4E2-8B7857D5C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8680DED-6F67-4F4C-872C-DA1533AFD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6BC7C-E4D3-44EA-A312-0E82321C18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1677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960911FC-AC87-4C21-B411-941A792523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C308D-6B14-4888-B3AD-02A6E02D1F4C}" type="datetimeFigureOut">
              <a:rPr lang="ru-RU" smtClean="0"/>
              <a:t>05.09.2021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268C5D7-E1F5-4632-A883-EB41E683C0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0F32328-4CB7-4360-964C-14B84A7AD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6BC7C-E4D3-44EA-A312-0E82321C18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311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6A45357-31AE-4851-B9F5-8988BA5CEA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3FA6D65-AFC5-45F5-96A8-31D4583585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84A0C1D-142A-4EC0-A439-395DECF658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8BBB8FF-41B1-4420-A297-F3A3FEBD1C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C308D-6B14-4888-B3AD-02A6E02D1F4C}" type="datetimeFigureOut">
              <a:rPr lang="ru-RU" smtClean="0"/>
              <a:t>05.09.2021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24DABCB-79D7-460F-8205-7F234EB7D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0428C58-3FBE-440A-8FB5-7A87B770C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6BC7C-E4D3-44EA-A312-0E82321C18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711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AD80B2-F824-4622-96E7-3CDF67FBC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35843F70-9E06-450F-B131-5AF03FA588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78F1DCA-5EF2-4BD6-9408-F4AAA7FFAA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6264554-5CDD-443E-A46B-F9CA32DEF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C308D-6B14-4888-B3AD-02A6E02D1F4C}" type="datetimeFigureOut">
              <a:rPr lang="ru-RU" smtClean="0"/>
              <a:t>05.09.2021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2C190AD-C0C2-4E12-A5D8-7BAEA3B2D1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BB28449-42A6-4E2F-B069-0FACD2056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6BC7C-E4D3-44EA-A312-0E82321C18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8736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994060-9154-42DA-9043-163ACDF363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E1AD895-9E00-42CA-AD23-27B8876BC3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000D4B1-53E5-4F03-A43F-5351355C4B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C308D-6B14-4888-B3AD-02A6E02D1F4C}" type="datetimeFigureOut">
              <a:rPr lang="ru-RU" smtClean="0"/>
              <a:t>05.09.2021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5F30739-B72D-4BA1-ABF1-4666B92269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D13346C-4A92-4AE6-A3F9-BE6A02B21C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6BC7C-E4D3-44EA-A312-0E82321C18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8453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D73FD220-8774-430A-B957-B7054DFB0B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45E94E0-13AF-4E21-BB9A-9DCCD739A0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48E827B-5CAE-4E2F-A8ED-A39CB1615F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C308D-6B14-4888-B3AD-02A6E02D1F4C}" type="datetimeFigureOut">
              <a:rPr lang="ru-RU" smtClean="0"/>
              <a:t>05.09.2021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2396B1A-F0DC-4F19-82C6-D8B94FD64C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0B1A3E4-24BC-4465-8DE1-69B8E6A471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6BC7C-E4D3-44EA-A312-0E82321C18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3928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F9F012-DE51-49DC-914D-2962BCA76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319ECB4-3130-4B40-9FD1-2F6FF22D5C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FF858-B06E-4377-8D54-91FB3B57100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4C308D-6B14-4888-B3AD-02A6E02D1F4C}" type="datetimeFigureOut">
              <a:rPr lang="ru-RU" smtClean="0"/>
              <a:t>05.09.2021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D3936C3-A460-42BC-B06B-EB53FBCA36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BDB4283-0C9F-4552-A248-B0999A2589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A6BC7C-E4D3-44EA-A312-0E82321C18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1304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Grid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0C8709-CC4B-484E-B277-4774C4D149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9531" y="1718712"/>
            <a:ext cx="9197009" cy="449800"/>
          </a:xfrm>
        </p:spPr>
        <p:txBody>
          <a:bodyPr>
            <a:noAutofit/>
          </a:bodyPr>
          <a:lstStyle/>
          <a:p>
            <a:r>
              <a:rPr lang="ru-RU" sz="4400" b="1" dirty="0">
                <a:solidFill>
                  <a:srgbClr val="002060"/>
                </a:solidFill>
                <a:latin typeface="Mistral" panose="03090702030407020403" pitchFamily="66" charset="0"/>
              </a:rPr>
              <a:t>Презентация для воспитателей</a:t>
            </a:r>
            <a:br>
              <a:rPr lang="ru-RU" sz="4400" b="1" dirty="0">
                <a:solidFill>
                  <a:srgbClr val="002060"/>
                </a:solidFill>
                <a:latin typeface="Mistral" panose="03090702030407020403" pitchFamily="66" charset="0"/>
              </a:rPr>
            </a:br>
            <a:r>
              <a:rPr lang="ru-RU" sz="4400" b="1" dirty="0">
                <a:solidFill>
                  <a:srgbClr val="002060"/>
                </a:solidFill>
                <a:latin typeface="Mistral" panose="03090702030407020403" pitchFamily="66" charset="0"/>
              </a:rPr>
              <a:t>МАДОУ детский сад №31</a:t>
            </a:r>
            <a:br>
              <a:rPr lang="ru-RU" sz="4400" b="1" dirty="0">
                <a:solidFill>
                  <a:srgbClr val="002060"/>
                </a:solidFill>
                <a:latin typeface="Mistral" panose="03090702030407020403" pitchFamily="66" charset="0"/>
              </a:rPr>
            </a:br>
            <a:r>
              <a:rPr lang="ru-RU" sz="4400" b="1" dirty="0">
                <a:solidFill>
                  <a:srgbClr val="002060"/>
                </a:solidFill>
                <a:latin typeface="Mistral" panose="03090702030407020403" pitchFamily="66" charset="0"/>
              </a:rPr>
              <a:t>г. Новороссийск.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2BF4527-D8BD-4DA0-B65A-B784BD6D3C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148" y="1563757"/>
            <a:ext cx="10830971" cy="5294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798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Grid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Прямоугольник 44">
            <a:extLst>
              <a:ext uri="{FF2B5EF4-FFF2-40B4-BE49-F238E27FC236}">
                <a16:creationId xmlns:a16="http://schemas.microsoft.com/office/drawing/2014/main" id="{90E33B87-F0E7-4C9B-B541-9853DAC41003}"/>
              </a:ext>
            </a:extLst>
          </p:cNvPr>
          <p:cNvSpPr/>
          <p:nvPr/>
        </p:nvSpPr>
        <p:spPr>
          <a:xfrm>
            <a:off x="2629470" y="440180"/>
            <a:ext cx="721511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0070C0"/>
                </a:solidFill>
                <a:latin typeface="Mistral" panose="03090702030407020403" pitchFamily="66" charset="0"/>
              </a:rPr>
              <a:t>7 ШАГОВ К ПОНИМАНИЮ</a:t>
            </a:r>
            <a:br>
              <a:rPr lang="ru-RU" sz="6000" b="1" dirty="0">
                <a:solidFill>
                  <a:srgbClr val="0070C0"/>
                </a:solidFill>
                <a:latin typeface="Mistral" panose="03090702030407020403" pitchFamily="66" charset="0"/>
              </a:rPr>
            </a:br>
            <a:r>
              <a:rPr lang="ru-RU" sz="6000" b="1" dirty="0">
                <a:solidFill>
                  <a:srgbClr val="0070C0"/>
                </a:solidFill>
                <a:latin typeface="Mistral" panose="03090702030407020403" pitchFamily="66" charset="0"/>
              </a:rPr>
              <a:t>         РЕФЛЕКСИИ</a:t>
            </a:r>
            <a:endParaRPr lang="ru-RU" sz="6000" b="1" dirty="0"/>
          </a:p>
        </p:txBody>
      </p:sp>
      <p:sp>
        <p:nvSpPr>
          <p:cNvPr id="48" name="Прямоугольник 47">
            <a:extLst>
              <a:ext uri="{FF2B5EF4-FFF2-40B4-BE49-F238E27FC236}">
                <a16:creationId xmlns:a16="http://schemas.microsoft.com/office/drawing/2014/main" id="{8E862606-650E-4794-A806-F704F683D54C}"/>
              </a:ext>
            </a:extLst>
          </p:cNvPr>
          <p:cNvSpPr/>
          <p:nvPr/>
        </p:nvSpPr>
        <p:spPr>
          <a:xfrm>
            <a:off x="6237028" y="3568139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600" b="1" dirty="0">
                <a:solidFill>
                  <a:srgbClr val="FF0066"/>
                </a:solidFill>
                <a:latin typeface="Mistral" panose="03090702030407020403" pitchFamily="66" charset="0"/>
              </a:rPr>
              <a:t>ПРОЙДЁМ ИХ ВМЕСТЕ</a:t>
            </a:r>
            <a:endParaRPr lang="ru-RU" sz="3600" b="1" dirty="0">
              <a:solidFill>
                <a:srgbClr val="FF0066"/>
              </a:solidFill>
            </a:endParaRPr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2103B2E-9AC0-4D6A-8128-CC55347E7115}"/>
              </a:ext>
            </a:extLst>
          </p:cNvPr>
          <p:cNvGrpSpPr/>
          <p:nvPr/>
        </p:nvGrpSpPr>
        <p:grpSpPr>
          <a:xfrm>
            <a:off x="-10448727" y="0"/>
            <a:ext cx="12643677" cy="6858000"/>
            <a:chOff x="-10091436" y="-6992"/>
            <a:chExt cx="12643677" cy="6858000"/>
          </a:xfrm>
          <a:solidFill>
            <a:srgbClr val="00B0F0"/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2" name="Прямоугольник 1">
              <a:extLst>
                <a:ext uri="{FF2B5EF4-FFF2-40B4-BE49-F238E27FC236}">
                  <a16:creationId xmlns:a16="http://schemas.microsoft.com/office/drawing/2014/main" id="{EA2936D7-D8B7-43DB-A700-236CF0FF130A}"/>
                </a:ext>
              </a:extLst>
            </p:cNvPr>
            <p:cNvSpPr/>
            <p:nvPr/>
          </p:nvSpPr>
          <p:spPr>
            <a:xfrm>
              <a:off x="-10091436" y="-6992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" name="Прямоугольник: скругленные верхние углы 3">
              <a:extLst>
                <a:ext uri="{FF2B5EF4-FFF2-40B4-BE49-F238E27FC236}">
                  <a16:creationId xmlns:a16="http://schemas.microsoft.com/office/drawing/2014/main" id="{8FD3BD0D-6EC1-493F-AC64-1772C4915820}"/>
                </a:ext>
              </a:extLst>
            </p:cNvPr>
            <p:cNvSpPr/>
            <p:nvPr/>
          </p:nvSpPr>
          <p:spPr>
            <a:xfrm rot="5400000">
              <a:off x="1917027" y="6029933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1</a:t>
              </a:r>
            </a:p>
          </p:txBody>
        </p:sp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50FA9106-4A1D-4F87-A0C6-B90714943A58}"/>
              </a:ext>
            </a:extLst>
          </p:cNvPr>
          <p:cNvGrpSpPr/>
          <p:nvPr/>
        </p:nvGrpSpPr>
        <p:grpSpPr>
          <a:xfrm>
            <a:off x="-10564405" y="21389"/>
            <a:ext cx="12698153" cy="6858000"/>
            <a:chOff x="-10091437" y="-6992"/>
            <a:chExt cx="12698153" cy="6858000"/>
          </a:xfr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18900000" scaled="1"/>
            <a:tileRect/>
          </a:gra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9" name="Прямоугольник 8">
              <a:extLst>
                <a:ext uri="{FF2B5EF4-FFF2-40B4-BE49-F238E27FC236}">
                  <a16:creationId xmlns:a16="http://schemas.microsoft.com/office/drawing/2014/main" id="{C53D7B99-F78D-4BE3-80AB-0E2F5A1952E3}"/>
                </a:ext>
              </a:extLst>
            </p:cNvPr>
            <p:cNvSpPr/>
            <p:nvPr/>
          </p:nvSpPr>
          <p:spPr>
            <a:xfrm>
              <a:off x="-10091437" y="-6992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0" name="Прямоугольник: скругленные верхние углы 9">
              <a:extLst>
                <a:ext uri="{FF2B5EF4-FFF2-40B4-BE49-F238E27FC236}">
                  <a16:creationId xmlns:a16="http://schemas.microsoft.com/office/drawing/2014/main" id="{5F4808A9-8937-4884-A7F5-9A29F7B364BE}"/>
                </a:ext>
              </a:extLst>
            </p:cNvPr>
            <p:cNvSpPr/>
            <p:nvPr/>
          </p:nvSpPr>
          <p:spPr>
            <a:xfrm rot="5400000">
              <a:off x="1971502" y="5069380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2</a:t>
              </a:r>
            </a:p>
          </p:txBody>
        </p:sp>
      </p:grp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0B4E85B1-9130-4D0A-AAA9-B5480B92AF72}"/>
              </a:ext>
            </a:extLst>
          </p:cNvPr>
          <p:cNvGrpSpPr/>
          <p:nvPr/>
        </p:nvGrpSpPr>
        <p:grpSpPr>
          <a:xfrm>
            <a:off x="-10696134" y="0"/>
            <a:ext cx="12693114" cy="6858000"/>
            <a:chOff x="-10120917" y="-6992"/>
            <a:chExt cx="12693114" cy="6858000"/>
          </a:xfrm>
          <a:solidFill>
            <a:srgbClr val="66FF33"/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12" name="Прямоугольник 11">
              <a:extLst>
                <a:ext uri="{FF2B5EF4-FFF2-40B4-BE49-F238E27FC236}">
                  <a16:creationId xmlns:a16="http://schemas.microsoft.com/office/drawing/2014/main" id="{6DC22003-F100-48ED-B200-BC2675ACD8A0}"/>
                </a:ext>
              </a:extLst>
            </p:cNvPr>
            <p:cNvSpPr/>
            <p:nvPr/>
          </p:nvSpPr>
          <p:spPr>
            <a:xfrm>
              <a:off x="-10120917" y="-6992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FF00"/>
                </a:solidFill>
              </a:endParaRPr>
            </a:p>
          </p:txBody>
        </p:sp>
        <p:sp>
          <p:nvSpPr>
            <p:cNvPr id="13" name="Прямоугольник: скругленные верхние углы 12">
              <a:extLst>
                <a:ext uri="{FF2B5EF4-FFF2-40B4-BE49-F238E27FC236}">
                  <a16:creationId xmlns:a16="http://schemas.microsoft.com/office/drawing/2014/main" id="{F3A14CD5-70B2-4C85-B026-5EBF2E24BA35}"/>
                </a:ext>
              </a:extLst>
            </p:cNvPr>
            <p:cNvSpPr/>
            <p:nvPr/>
          </p:nvSpPr>
          <p:spPr>
            <a:xfrm rot="5400000">
              <a:off x="1936983" y="4049378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3</a:t>
              </a:r>
            </a:p>
          </p:txBody>
        </p:sp>
      </p:grp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0FA3FF39-3F25-4150-97F9-0D616A175E2B}"/>
              </a:ext>
            </a:extLst>
          </p:cNvPr>
          <p:cNvGrpSpPr/>
          <p:nvPr/>
        </p:nvGrpSpPr>
        <p:grpSpPr>
          <a:xfrm>
            <a:off x="-10829312" y="-10898"/>
            <a:ext cx="12670916" cy="6858000"/>
            <a:chOff x="-9953430" y="-6992"/>
            <a:chExt cx="12670916" cy="6858000"/>
          </a:xfrm>
          <a:solidFill>
            <a:srgbClr val="FFFF00">
              <a:alpha val="54902"/>
            </a:srgbClr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25161AAD-AA4A-453C-B0C1-8EB5609CCC38}"/>
                </a:ext>
              </a:extLst>
            </p:cNvPr>
            <p:cNvSpPr/>
            <p:nvPr/>
          </p:nvSpPr>
          <p:spPr>
            <a:xfrm>
              <a:off x="-9953430" y="-6992"/>
              <a:ext cx="12192000" cy="6858000"/>
            </a:xfrm>
            <a:prstGeom prst="rect">
              <a:avLst/>
            </a:prstGeom>
            <a:gradFill flip="none" rotWithShape="1">
              <a:gsLst>
                <a:gs pos="0">
                  <a:srgbClr val="9933FF">
                    <a:tint val="66000"/>
                    <a:satMod val="160000"/>
                  </a:srgbClr>
                </a:gs>
                <a:gs pos="50000">
                  <a:srgbClr val="9933FF">
                    <a:tint val="44500"/>
                    <a:satMod val="160000"/>
                  </a:srgbClr>
                </a:gs>
                <a:gs pos="100000">
                  <a:srgbClr val="9933FF">
                    <a:tint val="23500"/>
                    <a:satMod val="160000"/>
                  </a:srgb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6" name="Прямоугольник: скругленные верхние углы 15">
              <a:extLst>
                <a:ext uri="{FF2B5EF4-FFF2-40B4-BE49-F238E27FC236}">
                  <a16:creationId xmlns:a16="http://schemas.microsoft.com/office/drawing/2014/main" id="{54E3E5D2-2BC0-4F40-90D4-F9FD3AC265DA}"/>
                </a:ext>
              </a:extLst>
            </p:cNvPr>
            <p:cNvSpPr/>
            <p:nvPr/>
          </p:nvSpPr>
          <p:spPr>
            <a:xfrm rot="5400000">
              <a:off x="2082272" y="3088825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adFill flip="none" rotWithShape="1">
              <a:gsLst>
                <a:gs pos="0">
                  <a:srgbClr val="9933FF">
                    <a:tint val="66000"/>
                    <a:satMod val="160000"/>
                  </a:srgbClr>
                </a:gs>
                <a:gs pos="50000">
                  <a:srgbClr val="9933FF">
                    <a:tint val="44500"/>
                    <a:satMod val="160000"/>
                  </a:srgbClr>
                </a:gs>
                <a:gs pos="100000">
                  <a:srgbClr val="9933FF">
                    <a:tint val="23500"/>
                    <a:satMod val="160000"/>
                  </a:srgb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4</a:t>
              </a:r>
            </a:p>
          </p:txBody>
        </p:sp>
      </p:grpSp>
      <p:grpSp>
        <p:nvGrpSpPr>
          <p:cNvPr id="19" name="Группа 18">
            <a:extLst>
              <a:ext uri="{FF2B5EF4-FFF2-40B4-BE49-F238E27FC236}">
                <a16:creationId xmlns:a16="http://schemas.microsoft.com/office/drawing/2014/main" id="{CFA2DD5A-0D83-4807-8755-2CC21EFCC51C}"/>
              </a:ext>
            </a:extLst>
          </p:cNvPr>
          <p:cNvGrpSpPr/>
          <p:nvPr/>
        </p:nvGrpSpPr>
        <p:grpSpPr>
          <a:xfrm>
            <a:off x="-10954844" y="15086"/>
            <a:ext cx="12626519" cy="6858000"/>
            <a:chOff x="-9244087" y="494380"/>
            <a:chExt cx="12626519" cy="6858000"/>
          </a:xfrm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459F58C2-F2FB-4920-A45F-5B92F1EE62D9}"/>
                </a:ext>
              </a:extLst>
            </p:cNvPr>
            <p:cNvSpPr/>
            <p:nvPr/>
          </p:nvSpPr>
          <p:spPr>
            <a:xfrm>
              <a:off x="-9244087" y="494380"/>
              <a:ext cx="12192000" cy="685800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1" name="Прямоугольник: скругленные верхние углы 20">
              <a:extLst>
                <a:ext uri="{FF2B5EF4-FFF2-40B4-BE49-F238E27FC236}">
                  <a16:creationId xmlns:a16="http://schemas.microsoft.com/office/drawing/2014/main" id="{8203CBAF-EE0C-44F4-94F6-A8D04600BEF4}"/>
                </a:ext>
              </a:extLst>
            </p:cNvPr>
            <p:cNvSpPr/>
            <p:nvPr/>
          </p:nvSpPr>
          <p:spPr>
            <a:xfrm rot="5400000">
              <a:off x="2747218" y="2640862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5</a:t>
              </a: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0312A6F3-A3A6-4A82-9578-74C59217349E}"/>
              </a:ext>
            </a:extLst>
          </p:cNvPr>
          <p:cNvGrpSpPr/>
          <p:nvPr/>
        </p:nvGrpSpPr>
        <p:grpSpPr>
          <a:xfrm>
            <a:off x="-11089869" y="3152"/>
            <a:ext cx="12653092" cy="6858000"/>
            <a:chOff x="-19538357" y="-420693"/>
            <a:chExt cx="12653092" cy="6858000"/>
          </a:xfrm>
          <a:solidFill>
            <a:srgbClr val="FF0066">
              <a:alpha val="80000"/>
            </a:srgbClr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23" name="Прямоугольник 22">
              <a:extLst>
                <a:ext uri="{FF2B5EF4-FFF2-40B4-BE49-F238E27FC236}">
                  <a16:creationId xmlns:a16="http://schemas.microsoft.com/office/drawing/2014/main" id="{B9CABFDB-E7AF-4220-A9EC-71DAEB5E7E6C}"/>
                </a:ext>
              </a:extLst>
            </p:cNvPr>
            <p:cNvSpPr/>
            <p:nvPr/>
          </p:nvSpPr>
          <p:spPr>
            <a:xfrm>
              <a:off x="-19538357" y="-420693"/>
              <a:ext cx="12192000" cy="6858000"/>
            </a:xfrm>
            <a:prstGeom prst="rect">
              <a:avLst/>
            </a:prstGeom>
            <a:solidFill>
              <a:srgbClr val="66F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4" name="Прямоугольник: скругленные верхние углы 23">
              <a:extLst>
                <a:ext uri="{FF2B5EF4-FFF2-40B4-BE49-F238E27FC236}">
                  <a16:creationId xmlns:a16="http://schemas.microsoft.com/office/drawing/2014/main" id="{0F5DD4E2-B30D-4318-B1B3-F716FB3E14F8}"/>
                </a:ext>
              </a:extLst>
            </p:cNvPr>
            <p:cNvSpPr/>
            <p:nvPr/>
          </p:nvSpPr>
          <p:spPr>
            <a:xfrm rot="5400000">
              <a:off x="-7520479" y="717238"/>
              <a:ext cx="764274" cy="506155"/>
            </a:xfrm>
            <a:prstGeom prst="round2SameRect">
              <a:avLst>
                <a:gd name="adj1" fmla="val 19888"/>
                <a:gd name="adj2" fmla="val 0"/>
              </a:avLst>
            </a:prstGeom>
            <a:solidFill>
              <a:srgbClr val="66F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6</a:t>
              </a:r>
            </a:p>
          </p:txBody>
        </p:sp>
      </p:grpSp>
      <p:grpSp>
        <p:nvGrpSpPr>
          <p:cNvPr id="25" name="Группа 24">
            <a:extLst>
              <a:ext uri="{FF2B5EF4-FFF2-40B4-BE49-F238E27FC236}">
                <a16:creationId xmlns:a16="http://schemas.microsoft.com/office/drawing/2014/main" id="{1C8842C7-3D05-4219-8CC1-5F9E84121BE0}"/>
              </a:ext>
            </a:extLst>
          </p:cNvPr>
          <p:cNvGrpSpPr/>
          <p:nvPr/>
        </p:nvGrpSpPr>
        <p:grpSpPr>
          <a:xfrm>
            <a:off x="-11261225" y="3418"/>
            <a:ext cx="12670931" cy="6865480"/>
            <a:chOff x="-10130402" y="-280"/>
            <a:chExt cx="12670931" cy="6865480"/>
          </a:xfrm>
          <a:solidFill>
            <a:srgbClr val="8BF9EF"/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id="{95A128A1-0EB5-4F02-A0C5-E00A3B206CD2}"/>
                </a:ext>
              </a:extLst>
            </p:cNvPr>
            <p:cNvSpPr/>
            <p:nvPr/>
          </p:nvSpPr>
          <p:spPr>
            <a:xfrm>
              <a:off x="-10130402" y="7200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8" name="Прямоугольник: скругленные верхние углы 27">
              <a:extLst>
                <a:ext uri="{FF2B5EF4-FFF2-40B4-BE49-F238E27FC236}">
                  <a16:creationId xmlns:a16="http://schemas.microsoft.com/office/drawing/2014/main" id="{A0D2F3BD-4CE0-4926-8683-D77559AA62D1}"/>
                </a:ext>
              </a:extLst>
            </p:cNvPr>
            <p:cNvSpPr/>
            <p:nvPr/>
          </p:nvSpPr>
          <p:spPr>
            <a:xfrm rot="5400000">
              <a:off x="1905315" y="128779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7</a:t>
              </a:r>
            </a:p>
          </p:txBody>
        </p:sp>
      </p:grp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9E522B13-EF8C-4DDA-902B-7EB89358F2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22401" y="478716"/>
            <a:ext cx="2940487" cy="2940487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FADF444C-1F41-4AFE-9095-6BB2B55391C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7467" y="3403694"/>
            <a:ext cx="3697071" cy="3697071"/>
          </a:xfrm>
          <a:prstGeom prst="rect">
            <a:avLst/>
          </a:prstGeom>
        </p:spPr>
      </p:pic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CFBDAB2E-6239-455D-A40D-D28768D5EF87}"/>
              </a:ext>
            </a:extLst>
          </p:cNvPr>
          <p:cNvSpPr/>
          <p:nvPr/>
        </p:nvSpPr>
        <p:spPr>
          <a:xfrm>
            <a:off x="7903525" y="4861617"/>
            <a:ext cx="428847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b="1" dirty="0">
              <a:solidFill>
                <a:srgbClr val="0070C0"/>
              </a:solidFill>
              <a:latin typeface="Mistral" panose="03090702030407020403" pitchFamily="66" charset="0"/>
            </a:endParaRPr>
          </a:p>
          <a:p>
            <a:r>
              <a:rPr lang="ru-RU" sz="2800" b="1" dirty="0">
                <a:solidFill>
                  <a:srgbClr val="0070C0"/>
                </a:solidFill>
                <a:latin typeface="Mistral" panose="03090702030407020403" pitchFamily="66" charset="0"/>
              </a:rPr>
              <a:t>Подготовила воспитатель: </a:t>
            </a:r>
          </a:p>
          <a:p>
            <a:r>
              <a:rPr lang="ru-RU" sz="2800" b="1" dirty="0">
                <a:solidFill>
                  <a:srgbClr val="0070C0"/>
                </a:solidFill>
                <a:latin typeface="Mistral" panose="03090702030407020403" pitchFamily="66" charset="0"/>
              </a:rPr>
              <a:t>Кравченко О.В.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038561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45833E-6 -1.11111E-6 L 1.45833E-6 -0.07222 " pathEditMode="relative" rAng="0" ptsTypes="AA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00"/>
                            </p:stCondLst>
                            <p:childTnLst>
                              <p:par>
                                <p:cTn id="12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Grid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Прямоугольник 44">
            <a:extLst>
              <a:ext uri="{FF2B5EF4-FFF2-40B4-BE49-F238E27FC236}">
                <a16:creationId xmlns:a16="http://schemas.microsoft.com/office/drawing/2014/main" id="{90E33B87-F0E7-4C9B-B541-9853DAC41003}"/>
              </a:ext>
            </a:extLst>
          </p:cNvPr>
          <p:cNvSpPr/>
          <p:nvPr/>
        </p:nvSpPr>
        <p:spPr>
          <a:xfrm>
            <a:off x="2629470" y="440180"/>
            <a:ext cx="721511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0070C0"/>
                </a:solidFill>
                <a:latin typeface="Mistral" panose="03090702030407020403" pitchFamily="66" charset="0"/>
              </a:rPr>
              <a:t>7 ШАГОВ К ПОНИМАНИЮ</a:t>
            </a:r>
            <a:br>
              <a:rPr lang="ru-RU" sz="6000" b="1" dirty="0">
                <a:solidFill>
                  <a:srgbClr val="0070C0"/>
                </a:solidFill>
                <a:latin typeface="Mistral" panose="03090702030407020403" pitchFamily="66" charset="0"/>
              </a:rPr>
            </a:br>
            <a:r>
              <a:rPr lang="ru-RU" sz="6000" b="1" dirty="0">
                <a:solidFill>
                  <a:srgbClr val="0070C0"/>
                </a:solidFill>
                <a:latin typeface="Mistral" panose="03090702030407020403" pitchFamily="66" charset="0"/>
              </a:rPr>
              <a:t>         РЕФЛЕКСИИ</a:t>
            </a:r>
            <a:endParaRPr lang="ru-RU" sz="6000" b="1" dirty="0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2103B2E-9AC0-4D6A-8128-CC55347E7115}"/>
              </a:ext>
            </a:extLst>
          </p:cNvPr>
          <p:cNvGrpSpPr/>
          <p:nvPr/>
        </p:nvGrpSpPr>
        <p:grpSpPr>
          <a:xfrm>
            <a:off x="-451677" y="26004"/>
            <a:ext cx="12643677" cy="6858000"/>
            <a:chOff x="-10091436" y="-6992"/>
            <a:chExt cx="12643677" cy="6858000"/>
          </a:xfrm>
          <a:solidFill>
            <a:srgbClr val="00B0F0"/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2" name="Прямоугольник 1">
              <a:extLst>
                <a:ext uri="{FF2B5EF4-FFF2-40B4-BE49-F238E27FC236}">
                  <a16:creationId xmlns:a16="http://schemas.microsoft.com/office/drawing/2014/main" id="{EA2936D7-D8B7-43DB-A700-236CF0FF130A}"/>
                </a:ext>
              </a:extLst>
            </p:cNvPr>
            <p:cNvSpPr/>
            <p:nvPr/>
          </p:nvSpPr>
          <p:spPr>
            <a:xfrm>
              <a:off x="-10091436" y="-6992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3200" b="1" dirty="0"/>
            </a:p>
          </p:txBody>
        </p:sp>
        <p:sp>
          <p:nvSpPr>
            <p:cNvPr id="4" name="Прямоугольник: скругленные верхние углы 3">
              <a:extLst>
                <a:ext uri="{FF2B5EF4-FFF2-40B4-BE49-F238E27FC236}">
                  <a16:creationId xmlns:a16="http://schemas.microsoft.com/office/drawing/2014/main" id="{8FD3BD0D-6EC1-493F-AC64-1772C4915820}"/>
                </a:ext>
              </a:extLst>
            </p:cNvPr>
            <p:cNvSpPr/>
            <p:nvPr/>
          </p:nvSpPr>
          <p:spPr>
            <a:xfrm rot="5400000">
              <a:off x="1917027" y="6029933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3200" b="1" dirty="0">
                  <a:latin typeface="Mistral" panose="03090702030407020403" pitchFamily="66" charset="0"/>
                </a:rPr>
                <a:t>1</a:t>
              </a:r>
            </a:p>
          </p:txBody>
        </p:sp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50FA9106-4A1D-4F87-A0C6-B90714943A58}"/>
              </a:ext>
            </a:extLst>
          </p:cNvPr>
          <p:cNvGrpSpPr/>
          <p:nvPr/>
        </p:nvGrpSpPr>
        <p:grpSpPr>
          <a:xfrm>
            <a:off x="-10595499" y="10269"/>
            <a:ext cx="12698153" cy="6858000"/>
            <a:chOff x="-10091437" y="-6992"/>
            <a:chExt cx="12698153" cy="6858000"/>
          </a:xfr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18900000" scaled="1"/>
            <a:tileRect/>
          </a:gra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9" name="Прямоугольник 8">
              <a:extLst>
                <a:ext uri="{FF2B5EF4-FFF2-40B4-BE49-F238E27FC236}">
                  <a16:creationId xmlns:a16="http://schemas.microsoft.com/office/drawing/2014/main" id="{C53D7B99-F78D-4BE3-80AB-0E2F5A1952E3}"/>
                </a:ext>
              </a:extLst>
            </p:cNvPr>
            <p:cNvSpPr/>
            <p:nvPr/>
          </p:nvSpPr>
          <p:spPr>
            <a:xfrm>
              <a:off x="-10091437" y="-6992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0" name="Прямоугольник: скругленные верхние углы 9">
              <a:extLst>
                <a:ext uri="{FF2B5EF4-FFF2-40B4-BE49-F238E27FC236}">
                  <a16:creationId xmlns:a16="http://schemas.microsoft.com/office/drawing/2014/main" id="{5F4808A9-8937-4884-A7F5-9A29F7B364BE}"/>
                </a:ext>
              </a:extLst>
            </p:cNvPr>
            <p:cNvSpPr/>
            <p:nvPr/>
          </p:nvSpPr>
          <p:spPr>
            <a:xfrm rot="5400000">
              <a:off x="1971502" y="5069380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2</a:t>
              </a:r>
            </a:p>
          </p:txBody>
        </p:sp>
      </p:grp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0B4E85B1-9130-4D0A-AAA9-B5480B92AF72}"/>
              </a:ext>
            </a:extLst>
          </p:cNvPr>
          <p:cNvGrpSpPr/>
          <p:nvPr/>
        </p:nvGrpSpPr>
        <p:grpSpPr>
          <a:xfrm>
            <a:off x="-10733222" y="5467"/>
            <a:ext cx="12665884" cy="6858000"/>
            <a:chOff x="-10120917" y="-6992"/>
            <a:chExt cx="12665884" cy="6858000"/>
          </a:xfrm>
          <a:solidFill>
            <a:srgbClr val="66FF33"/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12" name="Прямоугольник 11">
              <a:extLst>
                <a:ext uri="{FF2B5EF4-FFF2-40B4-BE49-F238E27FC236}">
                  <a16:creationId xmlns:a16="http://schemas.microsoft.com/office/drawing/2014/main" id="{6DC22003-F100-48ED-B200-BC2675ACD8A0}"/>
                </a:ext>
              </a:extLst>
            </p:cNvPr>
            <p:cNvSpPr/>
            <p:nvPr/>
          </p:nvSpPr>
          <p:spPr>
            <a:xfrm>
              <a:off x="-10120917" y="-6992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FF00"/>
                </a:solidFill>
              </a:endParaRPr>
            </a:p>
          </p:txBody>
        </p:sp>
        <p:sp>
          <p:nvSpPr>
            <p:cNvPr id="13" name="Прямоугольник: скругленные верхние углы 12">
              <a:extLst>
                <a:ext uri="{FF2B5EF4-FFF2-40B4-BE49-F238E27FC236}">
                  <a16:creationId xmlns:a16="http://schemas.microsoft.com/office/drawing/2014/main" id="{F3A14CD5-70B2-4C85-B026-5EBF2E24BA35}"/>
                </a:ext>
              </a:extLst>
            </p:cNvPr>
            <p:cNvSpPr/>
            <p:nvPr/>
          </p:nvSpPr>
          <p:spPr>
            <a:xfrm rot="5400000">
              <a:off x="1909753" y="4091373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3</a:t>
              </a:r>
            </a:p>
          </p:txBody>
        </p:sp>
      </p:grp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0FA3FF39-3F25-4150-97F9-0D616A175E2B}"/>
              </a:ext>
            </a:extLst>
          </p:cNvPr>
          <p:cNvGrpSpPr/>
          <p:nvPr/>
        </p:nvGrpSpPr>
        <p:grpSpPr>
          <a:xfrm>
            <a:off x="-10884700" y="10613"/>
            <a:ext cx="12670916" cy="6858000"/>
            <a:chOff x="-9953430" y="-6992"/>
            <a:chExt cx="12670916" cy="6858000"/>
          </a:xfrm>
          <a:solidFill>
            <a:srgbClr val="FFFF00">
              <a:alpha val="54902"/>
            </a:srgbClr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25161AAD-AA4A-453C-B0C1-8EB5609CCC38}"/>
                </a:ext>
              </a:extLst>
            </p:cNvPr>
            <p:cNvSpPr/>
            <p:nvPr/>
          </p:nvSpPr>
          <p:spPr>
            <a:xfrm>
              <a:off x="-9953430" y="-6992"/>
              <a:ext cx="12192000" cy="6858000"/>
            </a:xfrm>
            <a:prstGeom prst="rect">
              <a:avLst/>
            </a:prstGeom>
            <a:gradFill flip="none" rotWithShape="1">
              <a:gsLst>
                <a:gs pos="0">
                  <a:srgbClr val="9933FF">
                    <a:tint val="66000"/>
                    <a:satMod val="160000"/>
                  </a:srgbClr>
                </a:gs>
                <a:gs pos="50000">
                  <a:srgbClr val="9933FF">
                    <a:tint val="44500"/>
                    <a:satMod val="160000"/>
                  </a:srgbClr>
                </a:gs>
                <a:gs pos="100000">
                  <a:srgbClr val="9933FF">
                    <a:tint val="23500"/>
                    <a:satMod val="160000"/>
                  </a:srgb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6" name="Прямоугольник: скругленные верхние углы 15">
              <a:extLst>
                <a:ext uri="{FF2B5EF4-FFF2-40B4-BE49-F238E27FC236}">
                  <a16:creationId xmlns:a16="http://schemas.microsoft.com/office/drawing/2014/main" id="{54E3E5D2-2BC0-4F40-90D4-F9FD3AC265DA}"/>
                </a:ext>
              </a:extLst>
            </p:cNvPr>
            <p:cNvSpPr/>
            <p:nvPr/>
          </p:nvSpPr>
          <p:spPr>
            <a:xfrm rot="5400000">
              <a:off x="2082272" y="3088825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adFill flip="none" rotWithShape="1">
              <a:gsLst>
                <a:gs pos="0">
                  <a:srgbClr val="9933FF">
                    <a:tint val="66000"/>
                    <a:satMod val="160000"/>
                  </a:srgbClr>
                </a:gs>
                <a:gs pos="50000">
                  <a:srgbClr val="9933FF">
                    <a:tint val="44500"/>
                    <a:satMod val="160000"/>
                  </a:srgbClr>
                </a:gs>
                <a:gs pos="100000">
                  <a:srgbClr val="9933FF">
                    <a:tint val="23500"/>
                    <a:satMod val="160000"/>
                  </a:srgb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4</a:t>
              </a:r>
            </a:p>
          </p:txBody>
        </p:sp>
      </p:grpSp>
      <p:grpSp>
        <p:nvGrpSpPr>
          <p:cNvPr id="19" name="Группа 18">
            <a:extLst>
              <a:ext uri="{FF2B5EF4-FFF2-40B4-BE49-F238E27FC236}">
                <a16:creationId xmlns:a16="http://schemas.microsoft.com/office/drawing/2014/main" id="{CFA2DD5A-0D83-4807-8755-2CC21EFCC51C}"/>
              </a:ext>
            </a:extLst>
          </p:cNvPr>
          <p:cNvGrpSpPr/>
          <p:nvPr/>
        </p:nvGrpSpPr>
        <p:grpSpPr>
          <a:xfrm>
            <a:off x="-11040710" y="-4138"/>
            <a:ext cx="12626519" cy="6858000"/>
            <a:chOff x="-9244087" y="494380"/>
            <a:chExt cx="12626519" cy="6858000"/>
          </a:xfrm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459F58C2-F2FB-4920-A45F-5B92F1EE62D9}"/>
                </a:ext>
              </a:extLst>
            </p:cNvPr>
            <p:cNvSpPr/>
            <p:nvPr/>
          </p:nvSpPr>
          <p:spPr>
            <a:xfrm>
              <a:off x="-9244087" y="494380"/>
              <a:ext cx="12192000" cy="685800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1" name="Прямоугольник: скругленные верхние углы 20">
              <a:extLst>
                <a:ext uri="{FF2B5EF4-FFF2-40B4-BE49-F238E27FC236}">
                  <a16:creationId xmlns:a16="http://schemas.microsoft.com/office/drawing/2014/main" id="{8203CBAF-EE0C-44F4-94F6-A8D04600BEF4}"/>
                </a:ext>
              </a:extLst>
            </p:cNvPr>
            <p:cNvSpPr/>
            <p:nvPr/>
          </p:nvSpPr>
          <p:spPr>
            <a:xfrm rot="5400000">
              <a:off x="2747218" y="2640862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5</a:t>
              </a: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0312A6F3-A3A6-4A82-9578-74C59217349E}"/>
              </a:ext>
            </a:extLst>
          </p:cNvPr>
          <p:cNvGrpSpPr/>
          <p:nvPr/>
        </p:nvGrpSpPr>
        <p:grpSpPr>
          <a:xfrm>
            <a:off x="-11186743" y="0"/>
            <a:ext cx="12653092" cy="6858000"/>
            <a:chOff x="-19538357" y="-420693"/>
            <a:chExt cx="12653092" cy="6858000"/>
          </a:xfrm>
          <a:solidFill>
            <a:srgbClr val="FF0066">
              <a:alpha val="80000"/>
            </a:srgbClr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23" name="Прямоугольник 22">
              <a:extLst>
                <a:ext uri="{FF2B5EF4-FFF2-40B4-BE49-F238E27FC236}">
                  <a16:creationId xmlns:a16="http://schemas.microsoft.com/office/drawing/2014/main" id="{B9CABFDB-E7AF-4220-A9EC-71DAEB5E7E6C}"/>
                </a:ext>
              </a:extLst>
            </p:cNvPr>
            <p:cNvSpPr/>
            <p:nvPr/>
          </p:nvSpPr>
          <p:spPr>
            <a:xfrm>
              <a:off x="-19538357" y="-420693"/>
              <a:ext cx="12192000" cy="6858000"/>
            </a:xfrm>
            <a:prstGeom prst="rect">
              <a:avLst/>
            </a:prstGeom>
            <a:solidFill>
              <a:srgbClr val="66F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4" name="Прямоугольник: скругленные верхние углы 23">
              <a:extLst>
                <a:ext uri="{FF2B5EF4-FFF2-40B4-BE49-F238E27FC236}">
                  <a16:creationId xmlns:a16="http://schemas.microsoft.com/office/drawing/2014/main" id="{0F5DD4E2-B30D-4318-B1B3-F716FB3E14F8}"/>
                </a:ext>
              </a:extLst>
            </p:cNvPr>
            <p:cNvSpPr/>
            <p:nvPr/>
          </p:nvSpPr>
          <p:spPr>
            <a:xfrm rot="5400000">
              <a:off x="-7520479" y="717238"/>
              <a:ext cx="764274" cy="506155"/>
            </a:xfrm>
            <a:prstGeom prst="round2SameRect">
              <a:avLst>
                <a:gd name="adj1" fmla="val 19888"/>
                <a:gd name="adj2" fmla="val 0"/>
              </a:avLst>
            </a:prstGeom>
            <a:solidFill>
              <a:srgbClr val="66F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6</a:t>
              </a:r>
            </a:p>
          </p:txBody>
        </p:sp>
      </p:grpSp>
      <p:grpSp>
        <p:nvGrpSpPr>
          <p:cNvPr id="25" name="Группа 24">
            <a:extLst>
              <a:ext uri="{FF2B5EF4-FFF2-40B4-BE49-F238E27FC236}">
                <a16:creationId xmlns:a16="http://schemas.microsoft.com/office/drawing/2014/main" id="{1C8842C7-3D05-4219-8CC1-5F9E84121BE0}"/>
              </a:ext>
            </a:extLst>
          </p:cNvPr>
          <p:cNvGrpSpPr/>
          <p:nvPr/>
        </p:nvGrpSpPr>
        <p:grpSpPr>
          <a:xfrm>
            <a:off x="-11322220" y="-5466"/>
            <a:ext cx="12683095" cy="6864474"/>
            <a:chOff x="-10130402" y="726"/>
            <a:chExt cx="12683095" cy="6864474"/>
          </a:xfrm>
          <a:solidFill>
            <a:srgbClr val="8BF9EF"/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id="{95A128A1-0EB5-4F02-A0C5-E00A3B206CD2}"/>
                </a:ext>
              </a:extLst>
            </p:cNvPr>
            <p:cNvSpPr/>
            <p:nvPr/>
          </p:nvSpPr>
          <p:spPr>
            <a:xfrm>
              <a:off x="-10130402" y="7200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7" name="Прямоугольник: скругленные верхние углы 26">
              <a:extLst>
                <a:ext uri="{FF2B5EF4-FFF2-40B4-BE49-F238E27FC236}">
                  <a16:creationId xmlns:a16="http://schemas.microsoft.com/office/drawing/2014/main" id="{70C6C549-7A88-420F-94E8-8B0AF44AA8A8}"/>
                </a:ext>
              </a:extLst>
            </p:cNvPr>
            <p:cNvSpPr/>
            <p:nvPr/>
          </p:nvSpPr>
          <p:spPr>
            <a:xfrm rot="5400000">
              <a:off x="1917479" y="262303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7</a:t>
              </a:r>
            </a:p>
          </p:txBody>
        </p:sp>
        <p:sp>
          <p:nvSpPr>
            <p:cNvPr id="28" name="Прямоугольник: скругленные верхние углы 27">
              <a:extLst>
                <a:ext uri="{FF2B5EF4-FFF2-40B4-BE49-F238E27FC236}">
                  <a16:creationId xmlns:a16="http://schemas.microsoft.com/office/drawing/2014/main" id="{A0D2F3BD-4CE0-4926-8683-D77559AA62D1}"/>
                </a:ext>
              </a:extLst>
            </p:cNvPr>
            <p:cNvSpPr/>
            <p:nvPr/>
          </p:nvSpPr>
          <p:spPr>
            <a:xfrm rot="5400000">
              <a:off x="1904563" y="169853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7</a:t>
              </a:r>
            </a:p>
          </p:txBody>
        </p:sp>
        <p:sp>
          <p:nvSpPr>
            <p:cNvPr id="35" name="Прямоугольник: скругленные верхние углы 34">
              <a:extLst>
                <a:ext uri="{FF2B5EF4-FFF2-40B4-BE49-F238E27FC236}">
                  <a16:creationId xmlns:a16="http://schemas.microsoft.com/office/drawing/2014/main" id="{C3DA405F-6420-409F-A434-AC040731DA15}"/>
                </a:ext>
              </a:extLst>
            </p:cNvPr>
            <p:cNvSpPr/>
            <p:nvPr/>
          </p:nvSpPr>
          <p:spPr>
            <a:xfrm rot="5400000">
              <a:off x="1915757" y="129785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7</a:t>
              </a:r>
            </a:p>
          </p:txBody>
        </p:sp>
      </p:grp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A2FBF4D-87E2-45CF-B3E2-E06693EAD94C}"/>
              </a:ext>
            </a:extLst>
          </p:cNvPr>
          <p:cNvSpPr/>
          <p:nvPr/>
        </p:nvSpPr>
        <p:spPr>
          <a:xfrm>
            <a:off x="9968066" y="3201264"/>
            <a:ext cx="163318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4400" b="1" dirty="0">
              <a:solidFill>
                <a:schemeClr val="bg1"/>
              </a:solidFill>
              <a:latin typeface="Mistral" panose="03090702030407020403" pitchFamily="66" charset="0"/>
            </a:endParaRPr>
          </a:p>
          <a:p>
            <a:endParaRPr lang="ru-RU" sz="4400" b="1" dirty="0">
              <a:solidFill>
                <a:schemeClr val="bg1"/>
              </a:solidFill>
              <a:latin typeface="Mistral" panose="03090702030407020403" pitchFamily="66" charset="0"/>
            </a:endParaRPr>
          </a:p>
          <a:p>
            <a:endParaRPr lang="ru-RU" sz="4400" b="1" dirty="0">
              <a:solidFill>
                <a:schemeClr val="bg1"/>
              </a:solidFill>
              <a:latin typeface="Mistral" panose="03090702030407020403" pitchFamily="66" charset="0"/>
            </a:endParaRPr>
          </a:p>
          <a:p>
            <a:endParaRPr lang="ru-RU" sz="4400" b="1" dirty="0">
              <a:solidFill>
                <a:schemeClr val="bg1"/>
              </a:solidFill>
              <a:latin typeface="Mistral" panose="03090702030407020403" pitchFamily="66" charset="0"/>
            </a:endParaRPr>
          </a:p>
          <a:p>
            <a:r>
              <a:rPr lang="ru-RU" sz="4400" b="1" dirty="0">
                <a:solidFill>
                  <a:schemeClr val="bg1"/>
                </a:solidFill>
                <a:latin typeface="Mistral" panose="03090702030407020403" pitchFamily="66" charset="0"/>
              </a:rPr>
              <a:t>    </a:t>
            </a:r>
            <a:endParaRPr lang="ru-RU" sz="4400" b="1" dirty="0">
              <a:solidFill>
                <a:schemeClr val="bg1"/>
              </a:solidFill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C4970CEC-EF88-4EC6-B3D5-D5D7A3413DC7}"/>
              </a:ext>
            </a:extLst>
          </p:cNvPr>
          <p:cNvSpPr/>
          <p:nvPr/>
        </p:nvSpPr>
        <p:spPr>
          <a:xfrm>
            <a:off x="2966267" y="440180"/>
            <a:ext cx="7001799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bg1"/>
                </a:solidFill>
                <a:latin typeface="Mistral" panose="03090702030407020403" pitchFamily="66" charset="0"/>
              </a:rPr>
              <a:t>              «</a:t>
            </a:r>
            <a:r>
              <a:rPr lang="ru-RU" sz="3600" b="1" dirty="0">
                <a:solidFill>
                  <a:schemeClr val="bg1"/>
                </a:solidFill>
                <a:latin typeface="Mistral" panose="03090702030407020403" pitchFamily="66" charset="0"/>
              </a:rPr>
              <a:t>МОДЕЛЬ ТРЁХ ВОПРОСОВ»</a:t>
            </a:r>
          </a:p>
          <a:p>
            <a:r>
              <a:rPr lang="ru-RU" sz="2000" b="1" dirty="0">
                <a:solidFill>
                  <a:srgbClr val="FF0000"/>
                </a:solidFill>
                <a:latin typeface="Mistral" panose="03090702030407020403" pitchFamily="66" charset="0"/>
              </a:rPr>
              <a:t>                                                                              САМОМУ СЕБЕ</a:t>
            </a:r>
          </a:p>
          <a:p>
            <a:endParaRPr lang="ru-RU" sz="2000" b="1" dirty="0">
              <a:solidFill>
                <a:srgbClr val="FF0000"/>
              </a:solidFill>
              <a:latin typeface="Mistral" panose="03090702030407020403" pitchFamily="66" charset="0"/>
            </a:endParaRPr>
          </a:p>
          <a:p>
            <a:r>
              <a:rPr lang="ru-RU" sz="2000" b="1" dirty="0">
                <a:solidFill>
                  <a:srgbClr val="FF0000"/>
                </a:solidFill>
                <a:latin typeface="Mistral" panose="03090702030407020403" pitchFamily="66" charset="0"/>
              </a:rPr>
              <a:t>   </a:t>
            </a:r>
          </a:p>
          <a:p>
            <a:endParaRPr lang="ru-RU" sz="2000" b="1" dirty="0">
              <a:solidFill>
                <a:srgbClr val="FF0000"/>
              </a:solidFill>
              <a:latin typeface="Mistral" panose="03090702030407020403" pitchFamily="66" charset="0"/>
            </a:endParaRPr>
          </a:p>
          <a:p>
            <a:endParaRPr lang="ru-RU" sz="2000" b="1" dirty="0">
              <a:solidFill>
                <a:srgbClr val="FF0000"/>
              </a:solidFill>
              <a:latin typeface="Mistral" panose="03090702030407020403" pitchFamily="66" charset="0"/>
            </a:endParaRPr>
          </a:p>
          <a:p>
            <a:r>
              <a:rPr lang="ru-RU" sz="2000" b="1" dirty="0">
                <a:solidFill>
                  <a:srgbClr val="FF0000"/>
                </a:solidFill>
                <a:latin typeface="Mistral" panose="03090702030407020403" pitchFamily="66" charset="0"/>
              </a:rPr>
              <a:t> </a:t>
            </a:r>
            <a:endParaRPr lang="ru-RU" sz="2800" b="1" dirty="0">
              <a:solidFill>
                <a:schemeClr val="bg1"/>
              </a:solidFill>
              <a:latin typeface="Malgun Gothic Semilight" panose="020B0502040204020203" pitchFamily="34" charset="-128"/>
              <a:ea typeface="Malgun Gothic Semilight" panose="020B0502040204020203" pitchFamily="34" charset="-128"/>
              <a:cs typeface="Malgun Gothic Semilight" panose="020B0502040204020203" pitchFamily="34" charset="-128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3723A81-5C40-4A06-AE7F-E44D0E988B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68762" y="3959517"/>
            <a:ext cx="2982998" cy="2653626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CA8A64EB-A980-4E41-ABB3-E1A38D70DAC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2985" y="3222540"/>
            <a:ext cx="1063938" cy="1063938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3F16C21D-B6CA-4205-A8D1-E847538F41A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9103" y="277526"/>
            <a:ext cx="2343478" cy="1741912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8781AFBE-9563-4BDB-A584-452444F8712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15165" y="670349"/>
            <a:ext cx="1706465" cy="239504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5E0D8129-BD20-483D-9966-DEDD4682EF49}"/>
              </a:ext>
            </a:extLst>
          </p:cNvPr>
          <p:cNvSpPr/>
          <p:nvPr/>
        </p:nvSpPr>
        <p:spPr>
          <a:xfrm>
            <a:off x="2858762" y="1773146"/>
            <a:ext cx="54663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b="1" dirty="0">
              <a:solidFill>
                <a:srgbClr val="FF0000"/>
              </a:solidFill>
              <a:latin typeface="Mistral" panose="03090702030407020403" pitchFamily="66" charset="0"/>
            </a:endParaRPr>
          </a:p>
          <a:p>
            <a:r>
              <a:rPr lang="ru-RU" sz="3600" b="1" dirty="0">
                <a:solidFill>
                  <a:srgbClr val="FF0000"/>
                </a:solidFill>
                <a:latin typeface="Mistral" panose="03090702030407020403" pitchFamily="66" charset="0"/>
              </a:rPr>
              <a:t>1</a:t>
            </a:r>
            <a:r>
              <a:rPr lang="ru-RU" sz="2800" b="1" dirty="0">
                <a:solidFill>
                  <a:schemeClr val="bg1"/>
                </a:solidFill>
                <a:latin typeface="Mistral" panose="03090702030407020403" pitchFamily="66" charset="0"/>
              </a:rPr>
              <a:t> ЧТО Я ЗНАЮ О РЕФЛЕКСИИ</a:t>
            </a:r>
            <a:r>
              <a:rPr lang="ru-RU" sz="3600" b="1" dirty="0">
                <a:solidFill>
                  <a:schemeClr val="bg1"/>
                </a:solidFill>
                <a:latin typeface="Mistral" panose="03090702030407020403" pitchFamily="66" charset="0"/>
              </a:rPr>
              <a:t>?</a:t>
            </a:r>
            <a:endParaRPr lang="ru-RU" sz="3600" dirty="0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93C4546C-287F-495F-B45B-F2598B1BAAB0}"/>
              </a:ext>
            </a:extLst>
          </p:cNvPr>
          <p:cNvSpPr/>
          <p:nvPr/>
        </p:nvSpPr>
        <p:spPr>
          <a:xfrm>
            <a:off x="3579694" y="2737394"/>
            <a:ext cx="51926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b="1" dirty="0">
              <a:solidFill>
                <a:srgbClr val="FF0000"/>
              </a:solidFill>
              <a:latin typeface="Mistral" panose="03090702030407020403" pitchFamily="66" charset="0"/>
            </a:endParaRPr>
          </a:p>
          <a:p>
            <a:r>
              <a:rPr lang="ru-RU" sz="3600" b="1" dirty="0">
                <a:solidFill>
                  <a:srgbClr val="FF0000"/>
                </a:solidFill>
                <a:latin typeface="Mistral" panose="03090702030407020403" pitchFamily="66" charset="0"/>
              </a:rPr>
              <a:t>2</a:t>
            </a:r>
            <a:r>
              <a:rPr lang="ru-RU" sz="3600" b="1" dirty="0">
                <a:solidFill>
                  <a:schemeClr val="bg1"/>
                </a:solidFill>
                <a:latin typeface="Mistral" panose="03090702030407020403" pitchFamily="66" charset="0"/>
              </a:rPr>
              <a:t> </a:t>
            </a:r>
            <a:r>
              <a:rPr lang="ru-RU" sz="2800" b="1" dirty="0">
                <a:solidFill>
                  <a:schemeClr val="bg1"/>
                </a:solidFill>
                <a:latin typeface="Mistral" panose="03090702030407020403" pitchFamily="66" charset="0"/>
              </a:rPr>
              <a:t>ЧТО Я ХОЧУ УЗНАТЬ</a:t>
            </a:r>
            <a:r>
              <a:rPr lang="ru-RU" sz="3600" b="1" dirty="0">
                <a:solidFill>
                  <a:schemeClr val="bg1"/>
                </a:solidFill>
                <a:latin typeface="Mistral" panose="03090702030407020403" pitchFamily="66" charset="0"/>
              </a:rPr>
              <a:t>?</a:t>
            </a:r>
            <a:endParaRPr lang="ru-RU" sz="3600" dirty="0"/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F820835B-C0A8-42E0-95A2-A7F876933785}"/>
              </a:ext>
            </a:extLst>
          </p:cNvPr>
          <p:cNvSpPr/>
          <p:nvPr/>
        </p:nvSpPr>
        <p:spPr>
          <a:xfrm>
            <a:off x="4531058" y="3244334"/>
            <a:ext cx="378474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b="1" dirty="0">
              <a:solidFill>
                <a:srgbClr val="FF0000"/>
              </a:solidFill>
              <a:latin typeface="Mistral" panose="03090702030407020403" pitchFamily="66" charset="0"/>
            </a:endParaRPr>
          </a:p>
          <a:p>
            <a:r>
              <a:rPr lang="ru-RU" sz="3600" b="1" dirty="0">
                <a:solidFill>
                  <a:srgbClr val="FF0000"/>
                </a:solidFill>
                <a:latin typeface="Mistral" panose="03090702030407020403" pitchFamily="66" charset="0"/>
              </a:rPr>
              <a:t>  </a:t>
            </a:r>
          </a:p>
          <a:p>
            <a:r>
              <a:rPr lang="ru-RU" sz="3600" b="1" dirty="0">
                <a:solidFill>
                  <a:srgbClr val="FF0000"/>
                </a:solidFill>
                <a:latin typeface="Mistral" panose="03090702030407020403" pitchFamily="66" charset="0"/>
              </a:rPr>
              <a:t>3 </a:t>
            </a:r>
            <a:r>
              <a:rPr lang="ru-RU" sz="2800" b="1" dirty="0">
                <a:solidFill>
                  <a:schemeClr val="bg1"/>
                </a:solidFill>
                <a:latin typeface="Mistral" panose="03090702030407020403" pitchFamily="66" charset="0"/>
              </a:rPr>
              <a:t>КАК УЗНАТЬ ОБ ЭТОМ</a:t>
            </a:r>
            <a:r>
              <a:rPr lang="ru-RU" sz="3200" b="1" dirty="0">
                <a:solidFill>
                  <a:schemeClr val="bg1"/>
                </a:solidFill>
                <a:latin typeface="Mistral" panose="03090702030407020403" pitchFamily="66" charset="0"/>
              </a:rPr>
              <a:t>?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293502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25E-6 -3.33333E-6 L 1.25E-6 -0.07222 " pathEditMode="relative" rAng="0" ptsTypes="AA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5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950"/>
                            </p:stCondLst>
                            <p:childTnLst>
                              <p:par>
                                <p:cTn id="3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950"/>
                            </p:stCondLst>
                            <p:childTnLst>
                              <p:par>
                                <p:cTn id="4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5" grpId="0" build="p"/>
      <p:bldP spid="18" grpId="0"/>
      <p:bldP spid="3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Grid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Прямоугольник 44">
            <a:extLst>
              <a:ext uri="{FF2B5EF4-FFF2-40B4-BE49-F238E27FC236}">
                <a16:creationId xmlns:a16="http://schemas.microsoft.com/office/drawing/2014/main" id="{90E33B87-F0E7-4C9B-B541-9853DAC41003}"/>
              </a:ext>
            </a:extLst>
          </p:cNvPr>
          <p:cNvSpPr/>
          <p:nvPr/>
        </p:nvSpPr>
        <p:spPr>
          <a:xfrm>
            <a:off x="2629470" y="440180"/>
            <a:ext cx="721511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0070C0"/>
                </a:solidFill>
                <a:latin typeface="Mistral" panose="03090702030407020403" pitchFamily="66" charset="0"/>
              </a:rPr>
              <a:t>7 ШАГОВ К ПОНИМАНИЮ</a:t>
            </a:r>
            <a:br>
              <a:rPr lang="ru-RU" sz="6000" b="1" dirty="0">
                <a:solidFill>
                  <a:srgbClr val="0070C0"/>
                </a:solidFill>
                <a:latin typeface="Mistral" panose="03090702030407020403" pitchFamily="66" charset="0"/>
              </a:rPr>
            </a:br>
            <a:r>
              <a:rPr lang="ru-RU" sz="6000" b="1" dirty="0">
                <a:solidFill>
                  <a:srgbClr val="0070C0"/>
                </a:solidFill>
                <a:latin typeface="Mistral" panose="03090702030407020403" pitchFamily="66" charset="0"/>
              </a:rPr>
              <a:t>         РЕФЛЕКСИИ</a:t>
            </a:r>
            <a:endParaRPr lang="ru-RU" sz="6000" b="1" dirty="0"/>
          </a:p>
        </p:txBody>
      </p:sp>
      <p:sp>
        <p:nvSpPr>
          <p:cNvPr id="48" name="Прямоугольник 47">
            <a:extLst>
              <a:ext uri="{FF2B5EF4-FFF2-40B4-BE49-F238E27FC236}">
                <a16:creationId xmlns:a16="http://schemas.microsoft.com/office/drawing/2014/main" id="{8E862606-650E-4794-A806-F704F683D54C}"/>
              </a:ext>
            </a:extLst>
          </p:cNvPr>
          <p:cNvSpPr/>
          <p:nvPr/>
        </p:nvSpPr>
        <p:spPr>
          <a:xfrm>
            <a:off x="6096000" y="3732216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b="1" dirty="0">
                <a:solidFill>
                  <a:srgbClr val="FF0066"/>
                </a:solidFill>
                <a:latin typeface="Mistral" panose="03090702030407020403" pitchFamily="66" charset="0"/>
              </a:rPr>
              <a:t>КОТОРЫЕ ДОЛЖЕН ПРОЙТИ КАЖДЫЙ</a:t>
            </a:r>
            <a:endParaRPr lang="ru-RU" sz="3200" b="1" dirty="0">
              <a:solidFill>
                <a:srgbClr val="FF0066"/>
              </a:solidFill>
            </a:endParaRPr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2103B2E-9AC0-4D6A-8128-CC55347E7115}"/>
              </a:ext>
            </a:extLst>
          </p:cNvPr>
          <p:cNvGrpSpPr/>
          <p:nvPr/>
        </p:nvGrpSpPr>
        <p:grpSpPr>
          <a:xfrm>
            <a:off x="-451677" y="-2213"/>
            <a:ext cx="12643677" cy="6858000"/>
            <a:chOff x="-10091436" y="-6992"/>
            <a:chExt cx="12643677" cy="6858000"/>
          </a:xfrm>
          <a:solidFill>
            <a:srgbClr val="00B0F0"/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2" name="Прямоугольник 1">
              <a:extLst>
                <a:ext uri="{FF2B5EF4-FFF2-40B4-BE49-F238E27FC236}">
                  <a16:creationId xmlns:a16="http://schemas.microsoft.com/office/drawing/2014/main" id="{EA2936D7-D8B7-43DB-A700-236CF0FF130A}"/>
                </a:ext>
              </a:extLst>
            </p:cNvPr>
            <p:cNvSpPr/>
            <p:nvPr/>
          </p:nvSpPr>
          <p:spPr>
            <a:xfrm>
              <a:off x="-10091436" y="-6992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" name="Прямоугольник: скругленные верхние углы 3">
              <a:extLst>
                <a:ext uri="{FF2B5EF4-FFF2-40B4-BE49-F238E27FC236}">
                  <a16:creationId xmlns:a16="http://schemas.microsoft.com/office/drawing/2014/main" id="{8FD3BD0D-6EC1-493F-AC64-1772C4915820}"/>
                </a:ext>
              </a:extLst>
            </p:cNvPr>
            <p:cNvSpPr/>
            <p:nvPr/>
          </p:nvSpPr>
          <p:spPr>
            <a:xfrm rot="5400000">
              <a:off x="1917027" y="6029933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1</a:t>
              </a:r>
            </a:p>
          </p:txBody>
        </p:sp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50FA9106-4A1D-4F87-A0C6-B90714943A58}"/>
              </a:ext>
            </a:extLst>
          </p:cNvPr>
          <p:cNvGrpSpPr/>
          <p:nvPr/>
        </p:nvGrpSpPr>
        <p:grpSpPr>
          <a:xfrm>
            <a:off x="-639503" y="3974"/>
            <a:ext cx="12578426" cy="6858000"/>
            <a:chOff x="-9971710" y="-173628"/>
            <a:chExt cx="12578426" cy="6858000"/>
          </a:xfr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18900000" scaled="1"/>
            <a:tileRect/>
          </a:gra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9" name="Прямоугольник 8">
              <a:extLst>
                <a:ext uri="{FF2B5EF4-FFF2-40B4-BE49-F238E27FC236}">
                  <a16:creationId xmlns:a16="http://schemas.microsoft.com/office/drawing/2014/main" id="{C53D7B99-F78D-4BE3-80AB-0E2F5A1952E3}"/>
                </a:ext>
              </a:extLst>
            </p:cNvPr>
            <p:cNvSpPr/>
            <p:nvPr/>
          </p:nvSpPr>
          <p:spPr>
            <a:xfrm>
              <a:off x="-9971710" y="-173628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 dirty="0"/>
            </a:p>
          </p:txBody>
        </p:sp>
        <p:sp>
          <p:nvSpPr>
            <p:cNvPr id="10" name="Прямоугольник: скругленные верхние углы 9">
              <a:extLst>
                <a:ext uri="{FF2B5EF4-FFF2-40B4-BE49-F238E27FC236}">
                  <a16:creationId xmlns:a16="http://schemas.microsoft.com/office/drawing/2014/main" id="{5F4808A9-8937-4884-A7F5-9A29F7B364BE}"/>
                </a:ext>
              </a:extLst>
            </p:cNvPr>
            <p:cNvSpPr/>
            <p:nvPr/>
          </p:nvSpPr>
          <p:spPr>
            <a:xfrm rot="5400000">
              <a:off x="1971502" y="5069380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b="1" dirty="0">
                  <a:latin typeface="Mistral" panose="03090702030407020403" pitchFamily="66" charset="0"/>
                </a:rPr>
                <a:t>2</a:t>
              </a:r>
            </a:p>
          </p:txBody>
        </p:sp>
      </p:grp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0B4E85B1-9130-4D0A-AAA9-B5480B92AF72}"/>
              </a:ext>
            </a:extLst>
          </p:cNvPr>
          <p:cNvGrpSpPr/>
          <p:nvPr/>
        </p:nvGrpSpPr>
        <p:grpSpPr>
          <a:xfrm>
            <a:off x="-10644669" y="0"/>
            <a:ext cx="12679424" cy="6858000"/>
            <a:chOff x="-10120917" y="-6992"/>
            <a:chExt cx="12679424" cy="6858000"/>
          </a:xfrm>
          <a:solidFill>
            <a:srgbClr val="66FF33"/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12" name="Прямоугольник 11">
              <a:extLst>
                <a:ext uri="{FF2B5EF4-FFF2-40B4-BE49-F238E27FC236}">
                  <a16:creationId xmlns:a16="http://schemas.microsoft.com/office/drawing/2014/main" id="{6DC22003-F100-48ED-B200-BC2675ACD8A0}"/>
                </a:ext>
              </a:extLst>
            </p:cNvPr>
            <p:cNvSpPr/>
            <p:nvPr/>
          </p:nvSpPr>
          <p:spPr>
            <a:xfrm>
              <a:off x="-10120917" y="-6992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FF00"/>
                </a:solidFill>
              </a:endParaRPr>
            </a:p>
          </p:txBody>
        </p:sp>
        <p:sp>
          <p:nvSpPr>
            <p:cNvPr id="13" name="Прямоугольник: скругленные верхние углы 12">
              <a:extLst>
                <a:ext uri="{FF2B5EF4-FFF2-40B4-BE49-F238E27FC236}">
                  <a16:creationId xmlns:a16="http://schemas.microsoft.com/office/drawing/2014/main" id="{F3A14CD5-70B2-4C85-B026-5EBF2E24BA35}"/>
                </a:ext>
              </a:extLst>
            </p:cNvPr>
            <p:cNvSpPr/>
            <p:nvPr/>
          </p:nvSpPr>
          <p:spPr>
            <a:xfrm rot="5400000">
              <a:off x="1923293" y="4090094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3</a:t>
              </a:r>
            </a:p>
          </p:txBody>
        </p:sp>
      </p:grp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0FA3FF39-3F25-4150-97F9-0D616A175E2B}"/>
              </a:ext>
            </a:extLst>
          </p:cNvPr>
          <p:cNvGrpSpPr/>
          <p:nvPr/>
        </p:nvGrpSpPr>
        <p:grpSpPr>
          <a:xfrm>
            <a:off x="-10812348" y="12374"/>
            <a:ext cx="12670916" cy="6858000"/>
            <a:chOff x="-9953430" y="-6992"/>
            <a:chExt cx="12670916" cy="6858000"/>
          </a:xfrm>
          <a:solidFill>
            <a:srgbClr val="FFFF00">
              <a:alpha val="54902"/>
            </a:srgbClr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25161AAD-AA4A-453C-B0C1-8EB5609CCC38}"/>
                </a:ext>
              </a:extLst>
            </p:cNvPr>
            <p:cNvSpPr/>
            <p:nvPr/>
          </p:nvSpPr>
          <p:spPr>
            <a:xfrm>
              <a:off x="-9953430" y="-6992"/>
              <a:ext cx="12192000" cy="6858000"/>
            </a:xfrm>
            <a:prstGeom prst="rect">
              <a:avLst/>
            </a:prstGeom>
            <a:gradFill flip="none" rotWithShape="1">
              <a:gsLst>
                <a:gs pos="0">
                  <a:srgbClr val="9933FF">
                    <a:tint val="66000"/>
                    <a:satMod val="160000"/>
                  </a:srgbClr>
                </a:gs>
                <a:gs pos="50000">
                  <a:srgbClr val="9933FF">
                    <a:tint val="44500"/>
                    <a:satMod val="160000"/>
                  </a:srgbClr>
                </a:gs>
                <a:gs pos="100000">
                  <a:srgbClr val="9933FF">
                    <a:tint val="23500"/>
                    <a:satMod val="160000"/>
                  </a:srgb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6" name="Прямоугольник: скругленные верхние углы 15">
              <a:extLst>
                <a:ext uri="{FF2B5EF4-FFF2-40B4-BE49-F238E27FC236}">
                  <a16:creationId xmlns:a16="http://schemas.microsoft.com/office/drawing/2014/main" id="{54E3E5D2-2BC0-4F40-90D4-F9FD3AC265DA}"/>
                </a:ext>
              </a:extLst>
            </p:cNvPr>
            <p:cNvSpPr/>
            <p:nvPr/>
          </p:nvSpPr>
          <p:spPr>
            <a:xfrm rot="5400000">
              <a:off x="2082272" y="3088825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adFill flip="none" rotWithShape="1">
              <a:gsLst>
                <a:gs pos="0">
                  <a:srgbClr val="9933FF">
                    <a:tint val="66000"/>
                    <a:satMod val="160000"/>
                  </a:srgbClr>
                </a:gs>
                <a:gs pos="50000">
                  <a:srgbClr val="9933FF">
                    <a:tint val="44500"/>
                    <a:satMod val="160000"/>
                  </a:srgbClr>
                </a:gs>
                <a:gs pos="100000">
                  <a:srgbClr val="9933FF">
                    <a:tint val="23500"/>
                    <a:satMod val="160000"/>
                  </a:srgb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4</a:t>
              </a:r>
            </a:p>
          </p:txBody>
        </p:sp>
      </p:grpSp>
      <p:grpSp>
        <p:nvGrpSpPr>
          <p:cNvPr id="19" name="Группа 18">
            <a:extLst>
              <a:ext uri="{FF2B5EF4-FFF2-40B4-BE49-F238E27FC236}">
                <a16:creationId xmlns:a16="http://schemas.microsoft.com/office/drawing/2014/main" id="{CFA2DD5A-0D83-4807-8755-2CC21EFCC51C}"/>
              </a:ext>
            </a:extLst>
          </p:cNvPr>
          <p:cNvGrpSpPr/>
          <p:nvPr/>
        </p:nvGrpSpPr>
        <p:grpSpPr>
          <a:xfrm>
            <a:off x="-10943964" y="19881"/>
            <a:ext cx="12626519" cy="6858000"/>
            <a:chOff x="-9244087" y="494380"/>
            <a:chExt cx="12626519" cy="6858000"/>
          </a:xfrm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459F58C2-F2FB-4920-A45F-5B92F1EE62D9}"/>
                </a:ext>
              </a:extLst>
            </p:cNvPr>
            <p:cNvSpPr/>
            <p:nvPr/>
          </p:nvSpPr>
          <p:spPr>
            <a:xfrm>
              <a:off x="-9244087" y="494380"/>
              <a:ext cx="12192000" cy="685800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1" name="Прямоугольник: скругленные верхние углы 20">
              <a:extLst>
                <a:ext uri="{FF2B5EF4-FFF2-40B4-BE49-F238E27FC236}">
                  <a16:creationId xmlns:a16="http://schemas.microsoft.com/office/drawing/2014/main" id="{8203CBAF-EE0C-44F4-94F6-A8D04600BEF4}"/>
                </a:ext>
              </a:extLst>
            </p:cNvPr>
            <p:cNvSpPr/>
            <p:nvPr/>
          </p:nvSpPr>
          <p:spPr>
            <a:xfrm rot="5400000">
              <a:off x="2747218" y="2640862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5</a:t>
              </a: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0312A6F3-A3A6-4A82-9578-74C59217349E}"/>
              </a:ext>
            </a:extLst>
          </p:cNvPr>
          <p:cNvGrpSpPr/>
          <p:nvPr/>
        </p:nvGrpSpPr>
        <p:grpSpPr>
          <a:xfrm>
            <a:off x="-11096347" y="6187"/>
            <a:ext cx="12653092" cy="6858000"/>
            <a:chOff x="-19538357" y="-420693"/>
            <a:chExt cx="12653092" cy="6858000"/>
          </a:xfrm>
          <a:solidFill>
            <a:srgbClr val="FF0066">
              <a:alpha val="80000"/>
            </a:srgbClr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23" name="Прямоугольник 22">
              <a:extLst>
                <a:ext uri="{FF2B5EF4-FFF2-40B4-BE49-F238E27FC236}">
                  <a16:creationId xmlns:a16="http://schemas.microsoft.com/office/drawing/2014/main" id="{B9CABFDB-E7AF-4220-A9EC-71DAEB5E7E6C}"/>
                </a:ext>
              </a:extLst>
            </p:cNvPr>
            <p:cNvSpPr/>
            <p:nvPr/>
          </p:nvSpPr>
          <p:spPr>
            <a:xfrm>
              <a:off x="-19538357" y="-420693"/>
              <a:ext cx="12192000" cy="6858000"/>
            </a:xfrm>
            <a:prstGeom prst="rect">
              <a:avLst/>
            </a:prstGeom>
            <a:solidFill>
              <a:srgbClr val="66F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4" name="Прямоугольник: скругленные верхние углы 23">
              <a:extLst>
                <a:ext uri="{FF2B5EF4-FFF2-40B4-BE49-F238E27FC236}">
                  <a16:creationId xmlns:a16="http://schemas.microsoft.com/office/drawing/2014/main" id="{0F5DD4E2-B30D-4318-B1B3-F716FB3E14F8}"/>
                </a:ext>
              </a:extLst>
            </p:cNvPr>
            <p:cNvSpPr/>
            <p:nvPr/>
          </p:nvSpPr>
          <p:spPr>
            <a:xfrm rot="5400000">
              <a:off x="-7520479" y="717238"/>
              <a:ext cx="764274" cy="506155"/>
            </a:xfrm>
            <a:prstGeom prst="round2SameRect">
              <a:avLst>
                <a:gd name="adj1" fmla="val 19888"/>
                <a:gd name="adj2" fmla="val 0"/>
              </a:avLst>
            </a:prstGeom>
            <a:solidFill>
              <a:srgbClr val="66F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6</a:t>
              </a:r>
            </a:p>
          </p:txBody>
        </p:sp>
      </p:grpSp>
      <p:grpSp>
        <p:nvGrpSpPr>
          <p:cNvPr id="25" name="Группа 24">
            <a:extLst>
              <a:ext uri="{FF2B5EF4-FFF2-40B4-BE49-F238E27FC236}">
                <a16:creationId xmlns:a16="http://schemas.microsoft.com/office/drawing/2014/main" id="{1C8842C7-3D05-4219-8CC1-5F9E84121BE0}"/>
              </a:ext>
            </a:extLst>
          </p:cNvPr>
          <p:cNvGrpSpPr/>
          <p:nvPr/>
        </p:nvGrpSpPr>
        <p:grpSpPr>
          <a:xfrm>
            <a:off x="-11310251" y="2839"/>
            <a:ext cx="12670916" cy="6858000"/>
            <a:chOff x="-10130402" y="7200"/>
            <a:chExt cx="12670916" cy="6858000"/>
          </a:xfrm>
          <a:solidFill>
            <a:srgbClr val="8BF9EF"/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id="{95A128A1-0EB5-4F02-A0C5-E00A3B206CD2}"/>
                </a:ext>
              </a:extLst>
            </p:cNvPr>
            <p:cNvSpPr/>
            <p:nvPr/>
          </p:nvSpPr>
          <p:spPr>
            <a:xfrm>
              <a:off x="-10130402" y="7200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7" name="Прямоугольник: скругленные верхние углы 26">
              <a:extLst>
                <a:ext uri="{FF2B5EF4-FFF2-40B4-BE49-F238E27FC236}">
                  <a16:creationId xmlns:a16="http://schemas.microsoft.com/office/drawing/2014/main" id="{70C6C549-7A88-420F-94E8-8B0AF44AA8A8}"/>
                </a:ext>
              </a:extLst>
            </p:cNvPr>
            <p:cNvSpPr/>
            <p:nvPr/>
          </p:nvSpPr>
          <p:spPr>
            <a:xfrm rot="5400000">
              <a:off x="1905300" y="141621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7</a:t>
              </a:r>
            </a:p>
          </p:txBody>
        </p:sp>
      </p:grp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777574A-48F2-47A9-A9F8-89667DD25D7B}"/>
              </a:ext>
            </a:extLst>
          </p:cNvPr>
          <p:cNvSpPr/>
          <p:nvPr/>
        </p:nvSpPr>
        <p:spPr>
          <a:xfrm>
            <a:off x="3048000" y="3105835"/>
            <a:ext cx="871956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4000" dirty="0">
              <a:solidFill>
                <a:schemeClr val="bg1"/>
              </a:solidFill>
              <a:latin typeface="Mistral" panose="03090702030407020403" pitchFamily="66" charset="0"/>
            </a:endParaRPr>
          </a:p>
          <a:p>
            <a:endParaRPr lang="ru-RU" sz="4000" dirty="0">
              <a:solidFill>
                <a:schemeClr val="bg1"/>
              </a:solidFill>
              <a:latin typeface="Mistral" panose="03090702030407020403" pitchFamily="66" charset="0"/>
            </a:endParaRPr>
          </a:p>
          <a:p>
            <a:endParaRPr lang="ru-RU" sz="4000" dirty="0">
              <a:solidFill>
                <a:schemeClr val="bg1"/>
              </a:solidFill>
              <a:latin typeface="Mistral" panose="03090702030407020403" pitchFamily="66" charset="0"/>
            </a:endParaRPr>
          </a:p>
          <a:p>
            <a:r>
              <a:rPr lang="ru-RU" sz="4000" dirty="0">
                <a:solidFill>
                  <a:schemeClr val="bg1"/>
                </a:solidFill>
                <a:latin typeface="Mistral" panose="03090702030407020403" pitchFamily="66" charset="0"/>
              </a:rPr>
              <a:t>                                                            </a:t>
            </a:r>
            <a:endParaRPr lang="ru-RU" sz="4000" dirty="0">
              <a:solidFill>
                <a:schemeClr val="bg1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5175BFF-37C7-4185-AC2D-2D63D646C4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5010" y="2288874"/>
            <a:ext cx="9951904" cy="4122577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C2D1574D-9F90-4F16-85FD-C8DF7191760E}"/>
              </a:ext>
            </a:extLst>
          </p:cNvPr>
          <p:cNvSpPr/>
          <p:nvPr/>
        </p:nvSpPr>
        <p:spPr>
          <a:xfrm>
            <a:off x="3858109" y="485474"/>
            <a:ext cx="436448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ru-RU" dirty="0">
                <a:solidFill>
                  <a:srgbClr val="0070C0"/>
                </a:solidFill>
                <a:latin typeface="Mistral" panose="03090702030407020403" pitchFamily="66" charset="0"/>
              </a:rPr>
            </a:br>
            <a:r>
              <a:rPr lang="ru-RU" dirty="0">
                <a:solidFill>
                  <a:srgbClr val="0070C0"/>
                </a:solidFill>
                <a:latin typeface="Mistral" panose="03090702030407020403" pitchFamily="66" charset="0"/>
              </a:rPr>
              <a:t>          </a:t>
            </a:r>
            <a:r>
              <a:rPr lang="ru-RU" sz="7200" b="1" dirty="0">
                <a:solidFill>
                  <a:schemeClr val="bg1"/>
                </a:solidFill>
                <a:latin typeface="Mistral" panose="03090702030407020403" pitchFamily="66" charset="0"/>
              </a:rPr>
              <a:t>Н  А Ш И </a:t>
            </a:r>
            <a:endParaRPr lang="ru-RU" sz="72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061593C-C5E1-43B8-A83F-D3C72E38CC83}"/>
              </a:ext>
            </a:extLst>
          </p:cNvPr>
          <p:cNvSpPr/>
          <p:nvPr/>
        </p:nvSpPr>
        <p:spPr>
          <a:xfrm>
            <a:off x="1976149" y="2919440"/>
            <a:ext cx="79541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dirty="0">
                <a:solidFill>
                  <a:srgbClr val="FF0000"/>
                </a:solidFill>
                <a:latin typeface="Mistral" panose="03090702030407020403" pitchFamily="66" charset="0"/>
              </a:rPr>
              <a:t> П</a:t>
            </a:r>
            <a:endParaRPr lang="ru-RU" sz="6000" dirty="0">
              <a:solidFill>
                <a:srgbClr val="FF0000"/>
              </a:solidFill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428ACE66-9794-46AA-95DE-9F138175D4B5}"/>
              </a:ext>
            </a:extLst>
          </p:cNvPr>
          <p:cNvSpPr/>
          <p:nvPr/>
        </p:nvSpPr>
        <p:spPr>
          <a:xfrm>
            <a:off x="3163198" y="2644170"/>
            <a:ext cx="7467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>
                <a:solidFill>
                  <a:srgbClr val="FF0000"/>
                </a:solidFill>
                <a:latin typeface="Mistral" panose="03090702030407020403" pitchFamily="66" charset="0"/>
              </a:rPr>
              <a:t> Р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41FF80F3-D7F8-4E86-811A-383692C89BC5}"/>
              </a:ext>
            </a:extLst>
          </p:cNvPr>
          <p:cNvSpPr/>
          <p:nvPr/>
        </p:nvSpPr>
        <p:spPr>
          <a:xfrm>
            <a:off x="4282842" y="2940833"/>
            <a:ext cx="12077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FF0000"/>
                </a:solidFill>
                <a:latin typeface="Mistral" panose="03090702030407020403" pitchFamily="66" charset="0"/>
              </a:rPr>
              <a:t>0</a:t>
            </a:r>
            <a:endParaRPr lang="ru-RU" sz="6000" dirty="0">
              <a:solidFill>
                <a:srgbClr val="FF0000"/>
              </a:solidFill>
            </a:endParaRPr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83986560-9550-4585-B6E5-A8A8D5F6D3D7}"/>
              </a:ext>
            </a:extLst>
          </p:cNvPr>
          <p:cNvSpPr/>
          <p:nvPr/>
        </p:nvSpPr>
        <p:spPr>
          <a:xfrm>
            <a:off x="5311972" y="2840837"/>
            <a:ext cx="5990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FF0000"/>
                </a:solidFill>
                <a:latin typeface="Mistral" panose="03090702030407020403" pitchFamily="66" charset="0"/>
              </a:rPr>
              <a:t>Б</a:t>
            </a:r>
            <a:endParaRPr lang="ru-RU" sz="6000" dirty="0">
              <a:solidFill>
                <a:srgbClr val="FF0000"/>
              </a:solidFill>
            </a:endParaRPr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F092D4D0-93E6-4253-8089-CDFE2E440E4B}"/>
              </a:ext>
            </a:extLst>
          </p:cNvPr>
          <p:cNvSpPr/>
          <p:nvPr/>
        </p:nvSpPr>
        <p:spPr>
          <a:xfrm>
            <a:off x="6298715" y="2515135"/>
            <a:ext cx="70932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FF0000"/>
                </a:solidFill>
                <a:latin typeface="Mistral" panose="03090702030407020403" pitchFamily="66" charset="0"/>
              </a:rPr>
              <a:t>Л</a:t>
            </a:r>
            <a:endParaRPr lang="ru-RU" sz="6000" dirty="0">
              <a:solidFill>
                <a:srgbClr val="FF0000"/>
              </a:solidFill>
            </a:endParaRPr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C15EF0B6-3541-4C5B-9D5E-F621F67BCA22}"/>
              </a:ext>
            </a:extLst>
          </p:cNvPr>
          <p:cNvSpPr/>
          <p:nvPr/>
        </p:nvSpPr>
        <p:spPr>
          <a:xfrm>
            <a:off x="7179825" y="2927895"/>
            <a:ext cx="5990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FF0000"/>
                </a:solidFill>
                <a:latin typeface="Mistral" panose="03090702030407020403" pitchFamily="66" charset="0"/>
              </a:rPr>
              <a:t>Е</a:t>
            </a:r>
            <a:endParaRPr lang="ru-RU" sz="6000" dirty="0">
              <a:solidFill>
                <a:srgbClr val="FF0000"/>
              </a:solidFill>
            </a:endParaRPr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68D29790-B14E-49FC-90B3-92AC293C91EE}"/>
              </a:ext>
            </a:extLst>
          </p:cNvPr>
          <p:cNvSpPr/>
          <p:nvPr/>
        </p:nvSpPr>
        <p:spPr>
          <a:xfrm>
            <a:off x="8091864" y="2823217"/>
            <a:ext cx="59904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FF0000"/>
                </a:solidFill>
                <a:latin typeface="Mistral" panose="03090702030407020403" pitchFamily="66" charset="0"/>
              </a:rPr>
              <a:t>М</a:t>
            </a:r>
            <a:endParaRPr lang="ru-RU" sz="6000" dirty="0">
              <a:solidFill>
                <a:srgbClr val="FF0000"/>
              </a:solidFill>
            </a:endParaRPr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195785BF-3B5E-4574-AD1B-23271667F016}"/>
              </a:ext>
            </a:extLst>
          </p:cNvPr>
          <p:cNvSpPr/>
          <p:nvPr/>
        </p:nvSpPr>
        <p:spPr>
          <a:xfrm>
            <a:off x="9047678" y="2385135"/>
            <a:ext cx="7969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FF0000"/>
                </a:solidFill>
                <a:latin typeface="Mistral" panose="03090702030407020403" pitchFamily="66" charset="0"/>
              </a:rPr>
              <a:t>Ы</a:t>
            </a:r>
            <a:endParaRPr lang="ru-RU" sz="6000" dirty="0">
              <a:solidFill>
                <a:srgbClr val="FF0000"/>
              </a:solidFill>
            </a:endParaRPr>
          </a:p>
        </p:txBody>
      </p: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CC0CCD96-5523-4C7D-BE9E-CE4BF078E652}"/>
              </a:ext>
            </a:extLst>
          </p:cNvPr>
          <p:cNvSpPr/>
          <p:nvPr/>
        </p:nvSpPr>
        <p:spPr>
          <a:xfrm>
            <a:off x="10092360" y="2716839"/>
            <a:ext cx="463588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7200" b="1" dirty="0">
                <a:solidFill>
                  <a:srgbClr val="FF0000"/>
                </a:solidFill>
                <a:latin typeface="Mistral" panose="03090702030407020403" pitchFamily="66" charset="0"/>
              </a:rPr>
              <a:t>!</a:t>
            </a:r>
            <a:endParaRPr lang="ru-RU" sz="7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739089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animClr clrSpc="rgb" dir="cw">
                                      <p:cBhvr>
                                        <p:cTn id="7" dur="2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8" dur="2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  <p:bldP spid="5" grpId="0"/>
      <p:bldP spid="18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Grid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Прямоугольник 44">
            <a:extLst>
              <a:ext uri="{FF2B5EF4-FFF2-40B4-BE49-F238E27FC236}">
                <a16:creationId xmlns:a16="http://schemas.microsoft.com/office/drawing/2014/main" id="{90E33B87-F0E7-4C9B-B541-9853DAC41003}"/>
              </a:ext>
            </a:extLst>
          </p:cNvPr>
          <p:cNvSpPr/>
          <p:nvPr/>
        </p:nvSpPr>
        <p:spPr>
          <a:xfrm>
            <a:off x="2629470" y="440180"/>
            <a:ext cx="721511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0070C0"/>
                </a:solidFill>
                <a:latin typeface="Mistral" panose="03090702030407020403" pitchFamily="66" charset="0"/>
              </a:rPr>
              <a:t>7 ШАГОВ К ПОНИМАНИЮ</a:t>
            </a:r>
            <a:br>
              <a:rPr lang="ru-RU" sz="6000" b="1" dirty="0">
                <a:solidFill>
                  <a:srgbClr val="0070C0"/>
                </a:solidFill>
                <a:latin typeface="Mistral" panose="03090702030407020403" pitchFamily="66" charset="0"/>
              </a:rPr>
            </a:br>
            <a:r>
              <a:rPr lang="ru-RU" sz="6000" b="1" dirty="0">
                <a:solidFill>
                  <a:srgbClr val="0070C0"/>
                </a:solidFill>
                <a:latin typeface="Mistral" panose="03090702030407020403" pitchFamily="66" charset="0"/>
              </a:rPr>
              <a:t>         РЕФЛЕКСИИ</a:t>
            </a:r>
            <a:endParaRPr lang="ru-RU" sz="6000" b="1" dirty="0"/>
          </a:p>
        </p:txBody>
      </p:sp>
      <p:sp>
        <p:nvSpPr>
          <p:cNvPr id="48" name="Прямоугольник 47">
            <a:extLst>
              <a:ext uri="{FF2B5EF4-FFF2-40B4-BE49-F238E27FC236}">
                <a16:creationId xmlns:a16="http://schemas.microsoft.com/office/drawing/2014/main" id="{8E862606-650E-4794-A806-F704F683D54C}"/>
              </a:ext>
            </a:extLst>
          </p:cNvPr>
          <p:cNvSpPr/>
          <p:nvPr/>
        </p:nvSpPr>
        <p:spPr>
          <a:xfrm>
            <a:off x="6096000" y="3732216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b="1" dirty="0">
                <a:solidFill>
                  <a:srgbClr val="FF0066"/>
                </a:solidFill>
                <a:latin typeface="Mistral" panose="03090702030407020403" pitchFamily="66" charset="0"/>
              </a:rPr>
              <a:t>КОТОРЫЕ ДОЛЖЕН ПРОЙТИ КАЖДЫЙ</a:t>
            </a:r>
            <a:endParaRPr lang="ru-RU" sz="3200" b="1" dirty="0">
              <a:solidFill>
                <a:srgbClr val="FF0066"/>
              </a:solidFill>
            </a:endParaRPr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2103B2E-9AC0-4D6A-8128-CC55347E7115}"/>
              </a:ext>
            </a:extLst>
          </p:cNvPr>
          <p:cNvGrpSpPr/>
          <p:nvPr/>
        </p:nvGrpSpPr>
        <p:grpSpPr>
          <a:xfrm>
            <a:off x="-465322" y="33849"/>
            <a:ext cx="12643677" cy="6858000"/>
            <a:chOff x="-10091436" y="-6992"/>
            <a:chExt cx="12643677" cy="6858000"/>
          </a:xfrm>
          <a:solidFill>
            <a:srgbClr val="00B0F0"/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2" name="Прямоугольник 1">
              <a:extLst>
                <a:ext uri="{FF2B5EF4-FFF2-40B4-BE49-F238E27FC236}">
                  <a16:creationId xmlns:a16="http://schemas.microsoft.com/office/drawing/2014/main" id="{EA2936D7-D8B7-43DB-A700-236CF0FF130A}"/>
                </a:ext>
              </a:extLst>
            </p:cNvPr>
            <p:cNvSpPr/>
            <p:nvPr/>
          </p:nvSpPr>
          <p:spPr>
            <a:xfrm>
              <a:off x="-10091436" y="-6992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" name="Прямоугольник: скругленные верхние углы 3">
              <a:extLst>
                <a:ext uri="{FF2B5EF4-FFF2-40B4-BE49-F238E27FC236}">
                  <a16:creationId xmlns:a16="http://schemas.microsoft.com/office/drawing/2014/main" id="{8FD3BD0D-6EC1-493F-AC64-1772C4915820}"/>
                </a:ext>
              </a:extLst>
            </p:cNvPr>
            <p:cNvSpPr/>
            <p:nvPr/>
          </p:nvSpPr>
          <p:spPr>
            <a:xfrm rot="5400000">
              <a:off x="1917027" y="6029933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1</a:t>
              </a:r>
            </a:p>
          </p:txBody>
        </p:sp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50FA9106-4A1D-4F87-A0C6-B90714943A58}"/>
              </a:ext>
            </a:extLst>
          </p:cNvPr>
          <p:cNvGrpSpPr/>
          <p:nvPr/>
        </p:nvGrpSpPr>
        <p:grpSpPr>
          <a:xfrm>
            <a:off x="-573420" y="27894"/>
            <a:ext cx="12698153" cy="6858000"/>
            <a:chOff x="-10091437" y="-6992"/>
            <a:chExt cx="12698153" cy="6858000"/>
          </a:xfr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18900000" scaled="1"/>
            <a:tileRect/>
          </a:gra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9" name="Прямоугольник 8">
              <a:extLst>
                <a:ext uri="{FF2B5EF4-FFF2-40B4-BE49-F238E27FC236}">
                  <a16:creationId xmlns:a16="http://schemas.microsoft.com/office/drawing/2014/main" id="{C53D7B99-F78D-4BE3-80AB-0E2F5A1952E3}"/>
                </a:ext>
              </a:extLst>
            </p:cNvPr>
            <p:cNvSpPr/>
            <p:nvPr/>
          </p:nvSpPr>
          <p:spPr>
            <a:xfrm>
              <a:off x="-10091437" y="-6992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0" name="Прямоугольник: скругленные верхние углы 9">
              <a:extLst>
                <a:ext uri="{FF2B5EF4-FFF2-40B4-BE49-F238E27FC236}">
                  <a16:creationId xmlns:a16="http://schemas.microsoft.com/office/drawing/2014/main" id="{5F4808A9-8937-4884-A7F5-9A29F7B364BE}"/>
                </a:ext>
              </a:extLst>
            </p:cNvPr>
            <p:cNvSpPr/>
            <p:nvPr/>
          </p:nvSpPr>
          <p:spPr>
            <a:xfrm rot="5400000">
              <a:off x="1971502" y="5069380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2</a:t>
              </a:r>
            </a:p>
          </p:txBody>
        </p:sp>
      </p:grp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0B4E85B1-9130-4D0A-AAA9-B5480B92AF72}"/>
              </a:ext>
            </a:extLst>
          </p:cNvPr>
          <p:cNvGrpSpPr/>
          <p:nvPr/>
        </p:nvGrpSpPr>
        <p:grpSpPr>
          <a:xfrm>
            <a:off x="-771854" y="13871"/>
            <a:ext cx="12689646" cy="6858000"/>
            <a:chOff x="-10120917" y="-6992"/>
            <a:chExt cx="12689646" cy="6858000"/>
          </a:xfrm>
          <a:solidFill>
            <a:srgbClr val="66FF33"/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12" name="Прямоугольник 11">
              <a:extLst>
                <a:ext uri="{FF2B5EF4-FFF2-40B4-BE49-F238E27FC236}">
                  <a16:creationId xmlns:a16="http://schemas.microsoft.com/office/drawing/2014/main" id="{6DC22003-F100-48ED-B200-BC2675ACD8A0}"/>
                </a:ext>
              </a:extLst>
            </p:cNvPr>
            <p:cNvSpPr/>
            <p:nvPr/>
          </p:nvSpPr>
          <p:spPr>
            <a:xfrm>
              <a:off x="-10120917" y="-6992"/>
              <a:ext cx="12192000" cy="6858000"/>
            </a:xfrm>
            <a:prstGeom prst="rect">
              <a:avLst/>
            </a:prstGeom>
            <a:solidFill>
              <a:srgbClr val="00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FF00"/>
                </a:solidFill>
              </a:endParaRPr>
            </a:p>
          </p:txBody>
        </p:sp>
        <p:sp>
          <p:nvSpPr>
            <p:cNvPr id="13" name="Прямоугольник: скругленные верхние углы 12">
              <a:extLst>
                <a:ext uri="{FF2B5EF4-FFF2-40B4-BE49-F238E27FC236}">
                  <a16:creationId xmlns:a16="http://schemas.microsoft.com/office/drawing/2014/main" id="{F3A14CD5-70B2-4C85-B026-5EBF2E24BA35}"/>
                </a:ext>
              </a:extLst>
            </p:cNvPr>
            <p:cNvSpPr/>
            <p:nvPr/>
          </p:nvSpPr>
          <p:spPr>
            <a:xfrm rot="5400000">
              <a:off x="1933515" y="4092049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3</a:t>
              </a:r>
            </a:p>
          </p:txBody>
        </p:sp>
      </p:grp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0FA3FF39-3F25-4150-97F9-0D616A175E2B}"/>
              </a:ext>
            </a:extLst>
          </p:cNvPr>
          <p:cNvGrpSpPr/>
          <p:nvPr/>
        </p:nvGrpSpPr>
        <p:grpSpPr>
          <a:xfrm>
            <a:off x="-10842621" y="22361"/>
            <a:ext cx="12670916" cy="6858000"/>
            <a:chOff x="-9953430" y="-6992"/>
            <a:chExt cx="12670916" cy="6858000"/>
          </a:xfrm>
          <a:solidFill>
            <a:srgbClr val="FFFF00">
              <a:alpha val="54902"/>
            </a:srgbClr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25161AAD-AA4A-453C-B0C1-8EB5609CCC38}"/>
                </a:ext>
              </a:extLst>
            </p:cNvPr>
            <p:cNvSpPr/>
            <p:nvPr/>
          </p:nvSpPr>
          <p:spPr>
            <a:xfrm>
              <a:off x="-9953430" y="-6992"/>
              <a:ext cx="12192000" cy="6858000"/>
            </a:xfrm>
            <a:prstGeom prst="rect">
              <a:avLst/>
            </a:prstGeom>
            <a:gradFill flip="none" rotWithShape="1">
              <a:gsLst>
                <a:gs pos="0">
                  <a:srgbClr val="9933FF">
                    <a:tint val="66000"/>
                    <a:satMod val="160000"/>
                  </a:srgbClr>
                </a:gs>
                <a:gs pos="50000">
                  <a:srgbClr val="9933FF">
                    <a:tint val="44500"/>
                    <a:satMod val="160000"/>
                  </a:srgbClr>
                </a:gs>
                <a:gs pos="100000">
                  <a:srgbClr val="9933FF">
                    <a:tint val="23500"/>
                    <a:satMod val="160000"/>
                  </a:srgb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6" name="Прямоугольник: скругленные верхние углы 15">
              <a:extLst>
                <a:ext uri="{FF2B5EF4-FFF2-40B4-BE49-F238E27FC236}">
                  <a16:creationId xmlns:a16="http://schemas.microsoft.com/office/drawing/2014/main" id="{54E3E5D2-2BC0-4F40-90D4-F9FD3AC265DA}"/>
                </a:ext>
              </a:extLst>
            </p:cNvPr>
            <p:cNvSpPr/>
            <p:nvPr/>
          </p:nvSpPr>
          <p:spPr>
            <a:xfrm rot="5400000">
              <a:off x="2082272" y="3088825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adFill flip="none" rotWithShape="1">
              <a:gsLst>
                <a:gs pos="0">
                  <a:srgbClr val="9933FF">
                    <a:tint val="66000"/>
                    <a:satMod val="160000"/>
                  </a:srgbClr>
                </a:gs>
                <a:gs pos="50000">
                  <a:srgbClr val="9933FF">
                    <a:tint val="44500"/>
                    <a:satMod val="160000"/>
                  </a:srgbClr>
                </a:gs>
                <a:gs pos="100000">
                  <a:srgbClr val="9933FF">
                    <a:tint val="23500"/>
                    <a:satMod val="160000"/>
                  </a:srgb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4</a:t>
              </a:r>
            </a:p>
          </p:txBody>
        </p:sp>
      </p:grpSp>
      <p:grpSp>
        <p:nvGrpSpPr>
          <p:cNvPr id="19" name="Группа 18">
            <a:extLst>
              <a:ext uri="{FF2B5EF4-FFF2-40B4-BE49-F238E27FC236}">
                <a16:creationId xmlns:a16="http://schemas.microsoft.com/office/drawing/2014/main" id="{CFA2DD5A-0D83-4807-8755-2CC21EFCC51C}"/>
              </a:ext>
            </a:extLst>
          </p:cNvPr>
          <p:cNvGrpSpPr/>
          <p:nvPr/>
        </p:nvGrpSpPr>
        <p:grpSpPr>
          <a:xfrm>
            <a:off x="-10937498" y="36779"/>
            <a:ext cx="12626519" cy="6858000"/>
            <a:chOff x="-9244087" y="494380"/>
            <a:chExt cx="12626519" cy="6858000"/>
          </a:xfrm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459F58C2-F2FB-4920-A45F-5B92F1EE62D9}"/>
                </a:ext>
              </a:extLst>
            </p:cNvPr>
            <p:cNvSpPr/>
            <p:nvPr/>
          </p:nvSpPr>
          <p:spPr>
            <a:xfrm>
              <a:off x="-9244087" y="494380"/>
              <a:ext cx="12192000" cy="685800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1" name="Прямоугольник: скругленные верхние углы 20">
              <a:extLst>
                <a:ext uri="{FF2B5EF4-FFF2-40B4-BE49-F238E27FC236}">
                  <a16:creationId xmlns:a16="http://schemas.microsoft.com/office/drawing/2014/main" id="{8203CBAF-EE0C-44F4-94F6-A8D04600BEF4}"/>
                </a:ext>
              </a:extLst>
            </p:cNvPr>
            <p:cNvSpPr/>
            <p:nvPr/>
          </p:nvSpPr>
          <p:spPr>
            <a:xfrm rot="5400000">
              <a:off x="2747218" y="2640862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5</a:t>
              </a: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0312A6F3-A3A6-4A82-9578-74C59217349E}"/>
              </a:ext>
            </a:extLst>
          </p:cNvPr>
          <p:cNvGrpSpPr/>
          <p:nvPr/>
        </p:nvGrpSpPr>
        <p:grpSpPr>
          <a:xfrm>
            <a:off x="-11077481" y="46173"/>
            <a:ext cx="12653092" cy="6858000"/>
            <a:chOff x="-19538357" y="-420693"/>
            <a:chExt cx="12653092" cy="6858000"/>
          </a:xfrm>
          <a:solidFill>
            <a:srgbClr val="FF0066">
              <a:alpha val="80000"/>
            </a:srgbClr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23" name="Прямоугольник 22">
              <a:extLst>
                <a:ext uri="{FF2B5EF4-FFF2-40B4-BE49-F238E27FC236}">
                  <a16:creationId xmlns:a16="http://schemas.microsoft.com/office/drawing/2014/main" id="{B9CABFDB-E7AF-4220-A9EC-71DAEB5E7E6C}"/>
                </a:ext>
              </a:extLst>
            </p:cNvPr>
            <p:cNvSpPr/>
            <p:nvPr/>
          </p:nvSpPr>
          <p:spPr>
            <a:xfrm>
              <a:off x="-19538357" y="-420693"/>
              <a:ext cx="12192000" cy="6858000"/>
            </a:xfrm>
            <a:prstGeom prst="rect">
              <a:avLst/>
            </a:prstGeom>
            <a:solidFill>
              <a:srgbClr val="66F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4" name="Прямоугольник: скругленные верхние углы 23">
              <a:extLst>
                <a:ext uri="{FF2B5EF4-FFF2-40B4-BE49-F238E27FC236}">
                  <a16:creationId xmlns:a16="http://schemas.microsoft.com/office/drawing/2014/main" id="{0F5DD4E2-B30D-4318-B1B3-F716FB3E14F8}"/>
                </a:ext>
              </a:extLst>
            </p:cNvPr>
            <p:cNvSpPr/>
            <p:nvPr/>
          </p:nvSpPr>
          <p:spPr>
            <a:xfrm rot="5400000">
              <a:off x="-7520479" y="717238"/>
              <a:ext cx="764274" cy="506155"/>
            </a:xfrm>
            <a:prstGeom prst="round2SameRect">
              <a:avLst>
                <a:gd name="adj1" fmla="val 19888"/>
                <a:gd name="adj2" fmla="val 0"/>
              </a:avLst>
            </a:prstGeom>
            <a:solidFill>
              <a:srgbClr val="66F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6</a:t>
              </a:r>
            </a:p>
          </p:txBody>
        </p:sp>
      </p:grpSp>
      <p:grpSp>
        <p:nvGrpSpPr>
          <p:cNvPr id="25" name="Группа 24">
            <a:extLst>
              <a:ext uri="{FF2B5EF4-FFF2-40B4-BE49-F238E27FC236}">
                <a16:creationId xmlns:a16="http://schemas.microsoft.com/office/drawing/2014/main" id="{1C8842C7-3D05-4219-8CC1-5F9E84121BE0}"/>
              </a:ext>
            </a:extLst>
          </p:cNvPr>
          <p:cNvGrpSpPr/>
          <p:nvPr/>
        </p:nvGrpSpPr>
        <p:grpSpPr>
          <a:xfrm>
            <a:off x="-11212309" y="36875"/>
            <a:ext cx="12698154" cy="6867298"/>
            <a:chOff x="-10130402" y="-2098"/>
            <a:chExt cx="12698154" cy="6867298"/>
          </a:xfrm>
          <a:solidFill>
            <a:srgbClr val="8BF9EF"/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id="{95A128A1-0EB5-4F02-A0C5-E00A3B206CD2}"/>
                </a:ext>
              </a:extLst>
            </p:cNvPr>
            <p:cNvSpPr/>
            <p:nvPr/>
          </p:nvSpPr>
          <p:spPr>
            <a:xfrm>
              <a:off x="-10130402" y="7200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7" name="Прямоугольник: скругленные верхние углы 26">
              <a:extLst>
                <a:ext uri="{FF2B5EF4-FFF2-40B4-BE49-F238E27FC236}">
                  <a16:creationId xmlns:a16="http://schemas.microsoft.com/office/drawing/2014/main" id="{70C6C549-7A88-420F-94E8-8B0AF44AA8A8}"/>
                </a:ext>
              </a:extLst>
            </p:cNvPr>
            <p:cNvSpPr/>
            <p:nvPr/>
          </p:nvSpPr>
          <p:spPr>
            <a:xfrm rot="5400000">
              <a:off x="1932538" y="126961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7</a:t>
              </a:r>
            </a:p>
          </p:txBody>
        </p:sp>
      </p:grp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466C0C4-49EC-411B-9B8B-51D42D803EDB}"/>
              </a:ext>
            </a:extLst>
          </p:cNvPr>
          <p:cNvSpPr/>
          <p:nvPr/>
        </p:nvSpPr>
        <p:spPr>
          <a:xfrm>
            <a:off x="2226351" y="626099"/>
            <a:ext cx="749717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Mistral" panose="03090702030407020403" pitchFamily="66" charset="0"/>
              </a:rPr>
              <a:t>                             </a:t>
            </a:r>
            <a:r>
              <a:rPr lang="ru-RU" sz="4800" b="1" dirty="0">
                <a:solidFill>
                  <a:schemeClr val="bg1"/>
                </a:solidFill>
                <a:latin typeface="Mistral" panose="03090702030407020403" pitchFamily="66" charset="0"/>
              </a:rPr>
              <a:t>НЕМНОГО ТЕОРИИ</a:t>
            </a:r>
          </a:p>
          <a:p>
            <a:r>
              <a:rPr lang="ru-RU" sz="4000" b="1" dirty="0">
                <a:solidFill>
                  <a:srgbClr val="FF0000"/>
                </a:solidFill>
                <a:latin typeface="Mistral" panose="03090702030407020403" pitchFamily="66" charset="0"/>
              </a:rPr>
              <a:t>                                                     </a:t>
            </a:r>
            <a:endParaRPr lang="ru-RU" sz="4000" dirty="0"/>
          </a:p>
        </p:txBody>
      </p:sp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E5E909AA-F5F9-4147-93BA-E0FE85B0BB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8131" y="259304"/>
            <a:ext cx="2606008" cy="2606008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F3100409-9FF8-4090-8060-9EA4CD9EE3C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47712" y="3910979"/>
            <a:ext cx="3031339" cy="2763673"/>
          </a:xfrm>
          <a:prstGeom prst="rect">
            <a:avLst/>
          </a:prstGeom>
        </p:spPr>
      </p:pic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8DCC36E0-13D6-4E7D-BDC6-ADADA59D4F33}"/>
              </a:ext>
            </a:extLst>
          </p:cNvPr>
          <p:cNvSpPr/>
          <p:nvPr/>
        </p:nvSpPr>
        <p:spPr>
          <a:xfrm>
            <a:off x="3349144" y="2696274"/>
            <a:ext cx="35714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b="1" dirty="0">
                <a:solidFill>
                  <a:srgbClr val="FF0000"/>
                </a:solidFill>
                <a:latin typeface="Mistral" panose="03090702030407020403" pitchFamily="66" charset="0"/>
              </a:rPr>
              <a:t>ПОНЯТИЕ РЕФЛЕКСИИ 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EA6C8E0D-9591-4B75-B8C8-D8247901A230}"/>
              </a:ext>
            </a:extLst>
          </p:cNvPr>
          <p:cNvSpPr/>
          <p:nvPr/>
        </p:nvSpPr>
        <p:spPr>
          <a:xfrm>
            <a:off x="3349145" y="3011941"/>
            <a:ext cx="526325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ru-RU" sz="2800" b="1" dirty="0">
              <a:solidFill>
                <a:srgbClr val="FF0000"/>
              </a:solidFill>
              <a:latin typeface="Mistral" panose="03090702030407020403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sz="2800" b="1" dirty="0">
              <a:solidFill>
                <a:srgbClr val="FF0000"/>
              </a:solidFill>
              <a:latin typeface="Mistral" panose="03090702030407020403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b="1" dirty="0">
                <a:solidFill>
                  <a:srgbClr val="FF0000"/>
                </a:solidFill>
                <a:latin typeface="Mistral" panose="03090702030407020403" pitchFamily="66" charset="0"/>
              </a:rPr>
              <a:t>ВИДЫ РЕФЛЕКСИИ 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C8A90E9E-372D-498B-B60E-4CB6AC5E09D5}"/>
              </a:ext>
            </a:extLst>
          </p:cNvPr>
          <p:cNvSpPr/>
          <p:nvPr/>
        </p:nvSpPr>
        <p:spPr>
          <a:xfrm>
            <a:off x="3325688" y="5228708"/>
            <a:ext cx="48999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b="1" dirty="0">
                <a:solidFill>
                  <a:srgbClr val="FF0000"/>
                </a:solidFill>
                <a:latin typeface="Mistral" panose="03090702030407020403" pitchFamily="66" charset="0"/>
              </a:rPr>
              <a:t>КЛАССИФИКАЦИЯ РЕФЛЕКСИИ</a:t>
            </a:r>
            <a:endParaRPr lang="ru-RU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5839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4" grpId="0"/>
      <p:bldP spid="35" grpId="0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Grid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Прямоугольник 44">
            <a:extLst>
              <a:ext uri="{FF2B5EF4-FFF2-40B4-BE49-F238E27FC236}">
                <a16:creationId xmlns:a16="http://schemas.microsoft.com/office/drawing/2014/main" id="{90E33B87-F0E7-4C9B-B541-9853DAC41003}"/>
              </a:ext>
            </a:extLst>
          </p:cNvPr>
          <p:cNvSpPr/>
          <p:nvPr/>
        </p:nvSpPr>
        <p:spPr>
          <a:xfrm>
            <a:off x="2629470" y="440180"/>
            <a:ext cx="721511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0070C0"/>
                </a:solidFill>
                <a:latin typeface="Mistral" panose="03090702030407020403" pitchFamily="66" charset="0"/>
              </a:rPr>
              <a:t>7 ШАГОВ К ПОНИМАНИЮ</a:t>
            </a:r>
            <a:br>
              <a:rPr lang="ru-RU" sz="6000" b="1" dirty="0">
                <a:solidFill>
                  <a:srgbClr val="0070C0"/>
                </a:solidFill>
                <a:latin typeface="Mistral" panose="03090702030407020403" pitchFamily="66" charset="0"/>
              </a:rPr>
            </a:br>
            <a:r>
              <a:rPr lang="ru-RU" sz="6000" b="1" dirty="0">
                <a:solidFill>
                  <a:srgbClr val="0070C0"/>
                </a:solidFill>
                <a:latin typeface="Mistral" panose="03090702030407020403" pitchFamily="66" charset="0"/>
              </a:rPr>
              <a:t>         РЕФЛЕКСИИ</a:t>
            </a:r>
            <a:endParaRPr lang="ru-RU" sz="6000" b="1" dirty="0"/>
          </a:p>
        </p:txBody>
      </p:sp>
      <p:sp>
        <p:nvSpPr>
          <p:cNvPr id="48" name="Прямоугольник 47">
            <a:extLst>
              <a:ext uri="{FF2B5EF4-FFF2-40B4-BE49-F238E27FC236}">
                <a16:creationId xmlns:a16="http://schemas.microsoft.com/office/drawing/2014/main" id="{8E862606-650E-4794-A806-F704F683D54C}"/>
              </a:ext>
            </a:extLst>
          </p:cNvPr>
          <p:cNvSpPr/>
          <p:nvPr/>
        </p:nvSpPr>
        <p:spPr>
          <a:xfrm>
            <a:off x="6096000" y="3732216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b="1" dirty="0">
                <a:solidFill>
                  <a:srgbClr val="FF0066"/>
                </a:solidFill>
                <a:latin typeface="Mistral" panose="03090702030407020403" pitchFamily="66" charset="0"/>
              </a:rPr>
              <a:t>КОТОРЫЕ ДОЛЖЕН ПРОЙТИ КАЖДЫЙ</a:t>
            </a:r>
            <a:endParaRPr lang="ru-RU" sz="3200" b="1" dirty="0">
              <a:solidFill>
                <a:srgbClr val="FF0066"/>
              </a:solidFill>
            </a:endParaRPr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2103B2E-9AC0-4D6A-8128-CC55347E7115}"/>
              </a:ext>
            </a:extLst>
          </p:cNvPr>
          <p:cNvGrpSpPr/>
          <p:nvPr/>
        </p:nvGrpSpPr>
        <p:grpSpPr>
          <a:xfrm>
            <a:off x="-438092" y="20890"/>
            <a:ext cx="12643677" cy="6858000"/>
            <a:chOff x="-10091436" y="-6992"/>
            <a:chExt cx="12643677" cy="6858000"/>
          </a:xfrm>
          <a:solidFill>
            <a:srgbClr val="00B0F0"/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2" name="Прямоугольник 1">
              <a:extLst>
                <a:ext uri="{FF2B5EF4-FFF2-40B4-BE49-F238E27FC236}">
                  <a16:creationId xmlns:a16="http://schemas.microsoft.com/office/drawing/2014/main" id="{EA2936D7-D8B7-43DB-A700-236CF0FF130A}"/>
                </a:ext>
              </a:extLst>
            </p:cNvPr>
            <p:cNvSpPr/>
            <p:nvPr/>
          </p:nvSpPr>
          <p:spPr>
            <a:xfrm>
              <a:off x="-10091436" y="-6992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" name="Прямоугольник: скругленные верхние углы 3">
              <a:extLst>
                <a:ext uri="{FF2B5EF4-FFF2-40B4-BE49-F238E27FC236}">
                  <a16:creationId xmlns:a16="http://schemas.microsoft.com/office/drawing/2014/main" id="{8FD3BD0D-6EC1-493F-AC64-1772C4915820}"/>
                </a:ext>
              </a:extLst>
            </p:cNvPr>
            <p:cNvSpPr/>
            <p:nvPr/>
          </p:nvSpPr>
          <p:spPr>
            <a:xfrm rot="5400000">
              <a:off x="1917027" y="6029933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1</a:t>
              </a:r>
            </a:p>
          </p:txBody>
        </p:sp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50FA9106-4A1D-4F87-A0C6-B90714943A58}"/>
              </a:ext>
            </a:extLst>
          </p:cNvPr>
          <p:cNvGrpSpPr/>
          <p:nvPr/>
        </p:nvGrpSpPr>
        <p:grpSpPr>
          <a:xfrm>
            <a:off x="-579176" y="39058"/>
            <a:ext cx="12684974" cy="6858000"/>
            <a:chOff x="-10156278" y="46474"/>
            <a:chExt cx="12684974" cy="6858000"/>
          </a:xfr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18900000" scaled="1"/>
            <a:tileRect/>
          </a:gra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9" name="Прямоугольник 8">
              <a:extLst>
                <a:ext uri="{FF2B5EF4-FFF2-40B4-BE49-F238E27FC236}">
                  <a16:creationId xmlns:a16="http://schemas.microsoft.com/office/drawing/2014/main" id="{C53D7B99-F78D-4BE3-80AB-0E2F5A1952E3}"/>
                </a:ext>
              </a:extLst>
            </p:cNvPr>
            <p:cNvSpPr/>
            <p:nvPr/>
          </p:nvSpPr>
          <p:spPr>
            <a:xfrm>
              <a:off x="-10156278" y="46474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0" name="Прямоугольник: скругленные верхние углы 9">
              <a:extLst>
                <a:ext uri="{FF2B5EF4-FFF2-40B4-BE49-F238E27FC236}">
                  <a16:creationId xmlns:a16="http://schemas.microsoft.com/office/drawing/2014/main" id="{5F4808A9-8937-4884-A7F5-9A29F7B364BE}"/>
                </a:ext>
              </a:extLst>
            </p:cNvPr>
            <p:cNvSpPr/>
            <p:nvPr/>
          </p:nvSpPr>
          <p:spPr>
            <a:xfrm rot="5400000">
              <a:off x="1893482" y="5095312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2</a:t>
              </a:r>
            </a:p>
          </p:txBody>
        </p:sp>
      </p:grp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0B4E85B1-9130-4D0A-AAA9-B5480B92AF72}"/>
              </a:ext>
            </a:extLst>
          </p:cNvPr>
          <p:cNvGrpSpPr/>
          <p:nvPr/>
        </p:nvGrpSpPr>
        <p:grpSpPr>
          <a:xfrm>
            <a:off x="-681804" y="20890"/>
            <a:ext cx="12679424" cy="6858000"/>
            <a:chOff x="-10120917" y="-6992"/>
            <a:chExt cx="12679424" cy="6858000"/>
          </a:xfrm>
          <a:solidFill>
            <a:srgbClr val="66FF33"/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12" name="Прямоугольник 11">
              <a:extLst>
                <a:ext uri="{FF2B5EF4-FFF2-40B4-BE49-F238E27FC236}">
                  <a16:creationId xmlns:a16="http://schemas.microsoft.com/office/drawing/2014/main" id="{6DC22003-F100-48ED-B200-BC2675ACD8A0}"/>
                </a:ext>
              </a:extLst>
            </p:cNvPr>
            <p:cNvSpPr/>
            <p:nvPr/>
          </p:nvSpPr>
          <p:spPr>
            <a:xfrm>
              <a:off x="-10120917" y="-6992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FF00"/>
                </a:solidFill>
              </a:endParaRPr>
            </a:p>
          </p:txBody>
        </p:sp>
        <p:sp>
          <p:nvSpPr>
            <p:cNvPr id="13" name="Прямоугольник: скругленные верхние углы 12">
              <a:extLst>
                <a:ext uri="{FF2B5EF4-FFF2-40B4-BE49-F238E27FC236}">
                  <a16:creationId xmlns:a16="http://schemas.microsoft.com/office/drawing/2014/main" id="{F3A14CD5-70B2-4C85-B026-5EBF2E24BA35}"/>
                </a:ext>
              </a:extLst>
            </p:cNvPr>
            <p:cNvSpPr/>
            <p:nvPr/>
          </p:nvSpPr>
          <p:spPr>
            <a:xfrm rot="5400000">
              <a:off x="1923293" y="4090094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3</a:t>
              </a:r>
            </a:p>
          </p:txBody>
        </p:sp>
      </p:grp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0FA3FF39-3F25-4150-97F9-0D616A175E2B}"/>
              </a:ext>
            </a:extLst>
          </p:cNvPr>
          <p:cNvGrpSpPr/>
          <p:nvPr/>
        </p:nvGrpSpPr>
        <p:grpSpPr>
          <a:xfrm>
            <a:off x="-818195" y="20890"/>
            <a:ext cx="12670916" cy="6858000"/>
            <a:chOff x="-9953430" y="-6992"/>
            <a:chExt cx="12670916" cy="6858000"/>
          </a:xfrm>
          <a:solidFill>
            <a:srgbClr val="FF99FF"/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25161AAD-AA4A-453C-B0C1-8EB5609CCC38}"/>
                </a:ext>
              </a:extLst>
            </p:cNvPr>
            <p:cNvSpPr/>
            <p:nvPr/>
          </p:nvSpPr>
          <p:spPr>
            <a:xfrm>
              <a:off x="-9953430" y="-6992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6" name="Прямоугольник: скругленные верхние углы 15">
              <a:extLst>
                <a:ext uri="{FF2B5EF4-FFF2-40B4-BE49-F238E27FC236}">
                  <a16:creationId xmlns:a16="http://schemas.microsoft.com/office/drawing/2014/main" id="{54E3E5D2-2BC0-4F40-90D4-F9FD3AC265DA}"/>
                </a:ext>
              </a:extLst>
            </p:cNvPr>
            <p:cNvSpPr/>
            <p:nvPr/>
          </p:nvSpPr>
          <p:spPr>
            <a:xfrm rot="5400000">
              <a:off x="2082272" y="3088825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4</a:t>
              </a:r>
            </a:p>
          </p:txBody>
        </p:sp>
      </p:grpSp>
      <p:grpSp>
        <p:nvGrpSpPr>
          <p:cNvPr id="19" name="Группа 18">
            <a:extLst>
              <a:ext uri="{FF2B5EF4-FFF2-40B4-BE49-F238E27FC236}">
                <a16:creationId xmlns:a16="http://schemas.microsoft.com/office/drawing/2014/main" id="{CFA2DD5A-0D83-4807-8755-2CC21EFCC51C}"/>
              </a:ext>
            </a:extLst>
          </p:cNvPr>
          <p:cNvGrpSpPr/>
          <p:nvPr/>
        </p:nvGrpSpPr>
        <p:grpSpPr>
          <a:xfrm>
            <a:off x="-10937696" y="33430"/>
            <a:ext cx="12626519" cy="6858000"/>
            <a:chOff x="-9244087" y="494380"/>
            <a:chExt cx="12626519" cy="6858000"/>
          </a:xfrm>
          <a:solidFill>
            <a:schemeClr val="accent2">
              <a:lumMod val="60000"/>
              <a:lumOff val="40000"/>
            </a:schemeClr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459F58C2-F2FB-4920-A45F-5B92F1EE62D9}"/>
                </a:ext>
              </a:extLst>
            </p:cNvPr>
            <p:cNvSpPr/>
            <p:nvPr/>
          </p:nvSpPr>
          <p:spPr>
            <a:xfrm>
              <a:off x="-9244087" y="494380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1" name="Прямоугольник: скругленные верхние углы 20">
              <a:extLst>
                <a:ext uri="{FF2B5EF4-FFF2-40B4-BE49-F238E27FC236}">
                  <a16:creationId xmlns:a16="http://schemas.microsoft.com/office/drawing/2014/main" id="{8203CBAF-EE0C-44F4-94F6-A8D04600BEF4}"/>
                </a:ext>
              </a:extLst>
            </p:cNvPr>
            <p:cNvSpPr/>
            <p:nvPr/>
          </p:nvSpPr>
          <p:spPr>
            <a:xfrm rot="5400000">
              <a:off x="2747218" y="2640862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5</a:t>
              </a: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0312A6F3-A3A6-4A82-9578-74C59217349E}"/>
              </a:ext>
            </a:extLst>
          </p:cNvPr>
          <p:cNvGrpSpPr/>
          <p:nvPr/>
        </p:nvGrpSpPr>
        <p:grpSpPr>
          <a:xfrm>
            <a:off x="-11069830" y="34481"/>
            <a:ext cx="12653092" cy="6858000"/>
            <a:chOff x="-19538357" y="-420693"/>
            <a:chExt cx="12653092" cy="6858000"/>
          </a:xfrm>
          <a:solidFill>
            <a:srgbClr val="FF0066">
              <a:alpha val="80000"/>
            </a:srgbClr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23" name="Прямоугольник 22">
              <a:extLst>
                <a:ext uri="{FF2B5EF4-FFF2-40B4-BE49-F238E27FC236}">
                  <a16:creationId xmlns:a16="http://schemas.microsoft.com/office/drawing/2014/main" id="{B9CABFDB-E7AF-4220-A9EC-71DAEB5E7E6C}"/>
                </a:ext>
              </a:extLst>
            </p:cNvPr>
            <p:cNvSpPr/>
            <p:nvPr/>
          </p:nvSpPr>
          <p:spPr>
            <a:xfrm>
              <a:off x="-19538357" y="-420693"/>
              <a:ext cx="12192000" cy="6858000"/>
            </a:xfrm>
            <a:prstGeom prst="rect">
              <a:avLst/>
            </a:prstGeom>
            <a:solidFill>
              <a:srgbClr val="66F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4" name="Прямоугольник: скругленные верхние углы 23">
              <a:extLst>
                <a:ext uri="{FF2B5EF4-FFF2-40B4-BE49-F238E27FC236}">
                  <a16:creationId xmlns:a16="http://schemas.microsoft.com/office/drawing/2014/main" id="{0F5DD4E2-B30D-4318-B1B3-F716FB3E14F8}"/>
                </a:ext>
              </a:extLst>
            </p:cNvPr>
            <p:cNvSpPr/>
            <p:nvPr/>
          </p:nvSpPr>
          <p:spPr>
            <a:xfrm rot="5400000">
              <a:off x="-7520479" y="717238"/>
              <a:ext cx="764274" cy="506155"/>
            </a:xfrm>
            <a:prstGeom prst="round2SameRect">
              <a:avLst>
                <a:gd name="adj1" fmla="val 19888"/>
                <a:gd name="adj2" fmla="val 0"/>
              </a:avLst>
            </a:prstGeom>
            <a:solidFill>
              <a:srgbClr val="66F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6</a:t>
              </a:r>
            </a:p>
          </p:txBody>
        </p:sp>
      </p:grpSp>
      <p:grpSp>
        <p:nvGrpSpPr>
          <p:cNvPr id="25" name="Группа 24">
            <a:extLst>
              <a:ext uri="{FF2B5EF4-FFF2-40B4-BE49-F238E27FC236}">
                <a16:creationId xmlns:a16="http://schemas.microsoft.com/office/drawing/2014/main" id="{1C8842C7-3D05-4219-8CC1-5F9E84121BE0}"/>
              </a:ext>
            </a:extLst>
          </p:cNvPr>
          <p:cNvGrpSpPr/>
          <p:nvPr/>
        </p:nvGrpSpPr>
        <p:grpSpPr>
          <a:xfrm>
            <a:off x="-11224294" y="15262"/>
            <a:ext cx="12611983" cy="6858000"/>
            <a:chOff x="-10130402" y="7200"/>
            <a:chExt cx="12611983" cy="6858000"/>
          </a:xfrm>
          <a:solidFill>
            <a:srgbClr val="8BF9EF"/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id="{95A128A1-0EB5-4F02-A0C5-E00A3B206CD2}"/>
                </a:ext>
              </a:extLst>
            </p:cNvPr>
            <p:cNvSpPr/>
            <p:nvPr/>
          </p:nvSpPr>
          <p:spPr>
            <a:xfrm>
              <a:off x="-10130402" y="7200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7" name="Прямоугольник: скругленные верхние углы 26">
              <a:extLst>
                <a:ext uri="{FF2B5EF4-FFF2-40B4-BE49-F238E27FC236}">
                  <a16:creationId xmlns:a16="http://schemas.microsoft.com/office/drawing/2014/main" id="{70C6C549-7A88-420F-94E8-8B0AF44AA8A8}"/>
                </a:ext>
              </a:extLst>
            </p:cNvPr>
            <p:cNvSpPr/>
            <p:nvPr/>
          </p:nvSpPr>
          <p:spPr>
            <a:xfrm rot="5400000">
              <a:off x="1846367" y="136260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7</a:t>
              </a:r>
            </a:p>
          </p:txBody>
        </p:sp>
      </p:grp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E9B383C-5BB6-4D14-B980-E5159E54643F}"/>
              </a:ext>
            </a:extLst>
          </p:cNvPr>
          <p:cNvSpPr/>
          <p:nvPr/>
        </p:nvSpPr>
        <p:spPr>
          <a:xfrm>
            <a:off x="5513696" y="421920"/>
            <a:ext cx="5955648" cy="921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0070C0"/>
                </a:solidFill>
                <a:latin typeface="Mistral" panose="03090702030407020403" pitchFamily="66" charset="0"/>
              </a:rPr>
              <a:t>РЕФЛЕКСИЙНЫЕ ВОПРОСЫ</a:t>
            </a:r>
          </a:p>
          <a:p>
            <a:r>
              <a:rPr lang="ru-RU" b="1" dirty="0">
                <a:solidFill>
                  <a:srgbClr val="FF0000"/>
                </a:solidFill>
                <a:latin typeface="Mistral" panose="03090702030407020403" pitchFamily="66" charset="0"/>
              </a:rPr>
              <a:t>                                          ОБРАЩЁННЫЕ К ДЕТЯМ</a:t>
            </a:r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76A8ED9-ED45-4A7C-9BB8-7BE37D3478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340" y="191069"/>
            <a:ext cx="3914504" cy="6666890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0EA7243A-FAF3-4278-9D89-1DCADDB461C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591412" y="4961022"/>
            <a:ext cx="1677759" cy="1620086"/>
          </a:xfrm>
          <a:prstGeom prst="rect">
            <a:avLst/>
          </a:prstGeom>
        </p:spPr>
      </p:pic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F23E3826-D5E7-4466-86F8-5F74F2434112}"/>
              </a:ext>
            </a:extLst>
          </p:cNvPr>
          <p:cNvSpPr/>
          <p:nvPr/>
        </p:nvSpPr>
        <p:spPr>
          <a:xfrm>
            <a:off x="3413002" y="5202024"/>
            <a:ext cx="6096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Mistral" panose="03090702030407020403" pitchFamily="66" charset="0"/>
              </a:rPr>
              <a:t>ЗАДАВАЯ ДЕТЯМ ЗАКРЫТЫЕ ВОПРОСЫ, МЫ НЕ ДАЁМ  ИМ ВОЗМОЖНОСТИ ВЫСКАЗАТЬСЯ В ПОЛНОЙ МЕРЕ.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32" name="Прямоугольник: скругленные углы 31">
            <a:extLst>
              <a:ext uri="{FF2B5EF4-FFF2-40B4-BE49-F238E27FC236}">
                <a16:creationId xmlns:a16="http://schemas.microsoft.com/office/drawing/2014/main" id="{3865B9A5-1CBC-4559-8F31-830F412E533A}"/>
              </a:ext>
            </a:extLst>
          </p:cNvPr>
          <p:cNvSpPr/>
          <p:nvPr/>
        </p:nvSpPr>
        <p:spPr>
          <a:xfrm>
            <a:off x="3192163" y="4661072"/>
            <a:ext cx="6316839" cy="1678790"/>
          </a:xfrm>
          <a:prstGeom prst="roundRect">
            <a:avLst/>
          </a:prstGeom>
          <a:noFill/>
          <a:ln w="3175">
            <a:solidFill>
              <a:schemeClr val="bg1"/>
            </a:solidFill>
          </a:ln>
          <a:effectLst>
            <a:glow rad="228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74649CA7-6AFD-480A-9EE2-523BB5B3E7FD}"/>
              </a:ext>
            </a:extLst>
          </p:cNvPr>
          <p:cNvSpPr/>
          <p:nvPr/>
        </p:nvSpPr>
        <p:spPr>
          <a:xfrm>
            <a:off x="3534770" y="1934876"/>
            <a:ext cx="68921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chemeClr val="bg1"/>
                </a:solidFill>
                <a:latin typeface="Mistral" panose="03090702030407020403" pitchFamily="66" charset="0"/>
              </a:rPr>
              <a:t>СТИМУЛИРУЮЩИЕ ОСМЫСЛЕНИЕ ОБЩЕГО РЕЗУЛЬТАТА;</a:t>
            </a:r>
            <a:endParaRPr lang="ru-RU" sz="2400" dirty="0"/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96988D87-4CC9-4312-B03D-4A60EE74AFAF}"/>
              </a:ext>
            </a:extLst>
          </p:cNvPr>
          <p:cNvSpPr/>
          <p:nvPr/>
        </p:nvSpPr>
        <p:spPr>
          <a:xfrm>
            <a:off x="4425129" y="2783511"/>
            <a:ext cx="45801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chemeClr val="bg1"/>
                </a:solidFill>
                <a:latin typeface="Mistral" panose="03090702030407020403" pitchFamily="66" charset="0"/>
              </a:rPr>
              <a:t>СТИМУЛИРУЮЩИЕ АНАЛИЗ ДЕТАЛЕЙ;</a:t>
            </a:r>
            <a:endParaRPr lang="ru-RU" sz="2400" dirty="0"/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439C1C29-A8A1-454E-B179-0753FDA5DD1A}"/>
              </a:ext>
            </a:extLst>
          </p:cNvPr>
          <p:cNvSpPr/>
          <p:nvPr/>
        </p:nvSpPr>
        <p:spPr>
          <a:xfrm>
            <a:off x="4809356" y="3525791"/>
            <a:ext cx="62440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>
                <a:solidFill>
                  <a:schemeClr val="bg1"/>
                </a:solidFill>
                <a:latin typeface="Mistral" panose="03090702030407020403" pitchFamily="66" charset="0"/>
              </a:rPr>
              <a:t>СТИМУЛИРУЮЩИЕ ДАЛЬНЕЙШЕЕ ЦЕЛЕПОЛАГАНИЕ.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60062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1" grpId="0"/>
      <p:bldP spid="32" grpId="0" animBg="1"/>
      <p:bldP spid="33" grpId="0"/>
      <p:bldP spid="34" grpId="0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Grid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Прямоугольник 44">
            <a:extLst>
              <a:ext uri="{FF2B5EF4-FFF2-40B4-BE49-F238E27FC236}">
                <a16:creationId xmlns:a16="http://schemas.microsoft.com/office/drawing/2014/main" id="{90E33B87-F0E7-4C9B-B541-9853DAC41003}"/>
              </a:ext>
            </a:extLst>
          </p:cNvPr>
          <p:cNvSpPr/>
          <p:nvPr/>
        </p:nvSpPr>
        <p:spPr>
          <a:xfrm>
            <a:off x="2629470" y="440180"/>
            <a:ext cx="721511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0070C0"/>
                </a:solidFill>
                <a:latin typeface="Mistral" panose="03090702030407020403" pitchFamily="66" charset="0"/>
              </a:rPr>
              <a:t>7 ШАГОВ К ПОНИМАНИЮ</a:t>
            </a:r>
            <a:br>
              <a:rPr lang="ru-RU" sz="6000" b="1" dirty="0">
                <a:solidFill>
                  <a:srgbClr val="0070C0"/>
                </a:solidFill>
                <a:latin typeface="Mistral" panose="03090702030407020403" pitchFamily="66" charset="0"/>
              </a:rPr>
            </a:br>
            <a:r>
              <a:rPr lang="ru-RU" sz="6000" b="1" dirty="0">
                <a:solidFill>
                  <a:srgbClr val="0070C0"/>
                </a:solidFill>
                <a:latin typeface="Mistral" panose="03090702030407020403" pitchFamily="66" charset="0"/>
              </a:rPr>
              <a:t>         РЕФЛЕКСИИ</a:t>
            </a:r>
            <a:endParaRPr lang="ru-RU" sz="6000" b="1" dirty="0"/>
          </a:p>
        </p:txBody>
      </p:sp>
      <p:sp>
        <p:nvSpPr>
          <p:cNvPr id="48" name="Прямоугольник 47">
            <a:extLst>
              <a:ext uri="{FF2B5EF4-FFF2-40B4-BE49-F238E27FC236}">
                <a16:creationId xmlns:a16="http://schemas.microsoft.com/office/drawing/2014/main" id="{8E862606-650E-4794-A806-F704F683D54C}"/>
              </a:ext>
            </a:extLst>
          </p:cNvPr>
          <p:cNvSpPr/>
          <p:nvPr/>
        </p:nvSpPr>
        <p:spPr>
          <a:xfrm>
            <a:off x="6096000" y="3732216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b="1" dirty="0">
                <a:solidFill>
                  <a:srgbClr val="FF0066"/>
                </a:solidFill>
                <a:latin typeface="Mistral" panose="03090702030407020403" pitchFamily="66" charset="0"/>
              </a:rPr>
              <a:t>КОТОРЫЕ ДОЛЖЕН ПРОЙТИ КАЖДЫЙ</a:t>
            </a:r>
            <a:endParaRPr lang="ru-RU" sz="3200" b="1" dirty="0">
              <a:solidFill>
                <a:srgbClr val="FF0066"/>
              </a:solidFill>
            </a:endParaRPr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2103B2E-9AC0-4D6A-8128-CC55347E7115}"/>
              </a:ext>
            </a:extLst>
          </p:cNvPr>
          <p:cNvGrpSpPr/>
          <p:nvPr/>
        </p:nvGrpSpPr>
        <p:grpSpPr>
          <a:xfrm>
            <a:off x="-433962" y="6728"/>
            <a:ext cx="12643677" cy="6858000"/>
            <a:chOff x="-10091436" y="-6992"/>
            <a:chExt cx="12643677" cy="6858000"/>
          </a:xfrm>
          <a:solidFill>
            <a:srgbClr val="00B0F0"/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2" name="Прямоугольник 1">
              <a:extLst>
                <a:ext uri="{FF2B5EF4-FFF2-40B4-BE49-F238E27FC236}">
                  <a16:creationId xmlns:a16="http://schemas.microsoft.com/office/drawing/2014/main" id="{EA2936D7-D8B7-43DB-A700-236CF0FF130A}"/>
                </a:ext>
              </a:extLst>
            </p:cNvPr>
            <p:cNvSpPr/>
            <p:nvPr/>
          </p:nvSpPr>
          <p:spPr>
            <a:xfrm>
              <a:off x="-10091436" y="-6992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" name="Прямоугольник: скругленные верхние углы 3">
              <a:extLst>
                <a:ext uri="{FF2B5EF4-FFF2-40B4-BE49-F238E27FC236}">
                  <a16:creationId xmlns:a16="http://schemas.microsoft.com/office/drawing/2014/main" id="{8FD3BD0D-6EC1-493F-AC64-1772C4915820}"/>
                </a:ext>
              </a:extLst>
            </p:cNvPr>
            <p:cNvSpPr/>
            <p:nvPr/>
          </p:nvSpPr>
          <p:spPr>
            <a:xfrm rot="5400000">
              <a:off x="1917027" y="6029933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1</a:t>
              </a:r>
            </a:p>
          </p:txBody>
        </p:sp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50FA9106-4A1D-4F87-A0C6-B90714943A58}"/>
              </a:ext>
            </a:extLst>
          </p:cNvPr>
          <p:cNvGrpSpPr/>
          <p:nvPr/>
        </p:nvGrpSpPr>
        <p:grpSpPr>
          <a:xfrm>
            <a:off x="-506153" y="15125"/>
            <a:ext cx="12698153" cy="6858000"/>
            <a:chOff x="-10091437" y="-6992"/>
            <a:chExt cx="12698153" cy="6858000"/>
          </a:xfr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18900000" scaled="1"/>
            <a:tileRect/>
          </a:gra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9" name="Прямоугольник 8">
              <a:extLst>
                <a:ext uri="{FF2B5EF4-FFF2-40B4-BE49-F238E27FC236}">
                  <a16:creationId xmlns:a16="http://schemas.microsoft.com/office/drawing/2014/main" id="{C53D7B99-F78D-4BE3-80AB-0E2F5A1952E3}"/>
                </a:ext>
              </a:extLst>
            </p:cNvPr>
            <p:cNvSpPr/>
            <p:nvPr/>
          </p:nvSpPr>
          <p:spPr>
            <a:xfrm>
              <a:off x="-10091437" y="-6992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0" name="Прямоугольник: скругленные верхние углы 9">
              <a:extLst>
                <a:ext uri="{FF2B5EF4-FFF2-40B4-BE49-F238E27FC236}">
                  <a16:creationId xmlns:a16="http://schemas.microsoft.com/office/drawing/2014/main" id="{5F4808A9-8937-4884-A7F5-9A29F7B364BE}"/>
                </a:ext>
              </a:extLst>
            </p:cNvPr>
            <p:cNvSpPr/>
            <p:nvPr/>
          </p:nvSpPr>
          <p:spPr>
            <a:xfrm rot="5400000">
              <a:off x="1971502" y="5069380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2</a:t>
              </a:r>
            </a:p>
          </p:txBody>
        </p:sp>
      </p:grp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0B4E85B1-9130-4D0A-AAA9-B5480B92AF72}"/>
              </a:ext>
            </a:extLst>
          </p:cNvPr>
          <p:cNvGrpSpPr/>
          <p:nvPr/>
        </p:nvGrpSpPr>
        <p:grpSpPr>
          <a:xfrm>
            <a:off x="-598357" y="13113"/>
            <a:ext cx="12679424" cy="6858000"/>
            <a:chOff x="-10120917" y="-6992"/>
            <a:chExt cx="12679424" cy="6858000"/>
          </a:xfrm>
          <a:solidFill>
            <a:srgbClr val="66FF33"/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12" name="Прямоугольник 11">
              <a:extLst>
                <a:ext uri="{FF2B5EF4-FFF2-40B4-BE49-F238E27FC236}">
                  <a16:creationId xmlns:a16="http://schemas.microsoft.com/office/drawing/2014/main" id="{6DC22003-F100-48ED-B200-BC2675ACD8A0}"/>
                </a:ext>
              </a:extLst>
            </p:cNvPr>
            <p:cNvSpPr/>
            <p:nvPr/>
          </p:nvSpPr>
          <p:spPr>
            <a:xfrm>
              <a:off x="-10120917" y="-6992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FF00"/>
                </a:solidFill>
              </a:endParaRPr>
            </a:p>
          </p:txBody>
        </p:sp>
        <p:sp>
          <p:nvSpPr>
            <p:cNvPr id="13" name="Прямоугольник: скругленные верхние углы 12">
              <a:extLst>
                <a:ext uri="{FF2B5EF4-FFF2-40B4-BE49-F238E27FC236}">
                  <a16:creationId xmlns:a16="http://schemas.microsoft.com/office/drawing/2014/main" id="{F3A14CD5-70B2-4C85-B026-5EBF2E24BA35}"/>
                </a:ext>
              </a:extLst>
            </p:cNvPr>
            <p:cNvSpPr/>
            <p:nvPr/>
          </p:nvSpPr>
          <p:spPr>
            <a:xfrm rot="5400000">
              <a:off x="1923293" y="4090094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3</a:t>
              </a:r>
            </a:p>
          </p:txBody>
        </p:sp>
      </p:grp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0FA3FF39-3F25-4150-97F9-0D616A175E2B}"/>
              </a:ext>
            </a:extLst>
          </p:cNvPr>
          <p:cNvGrpSpPr/>
          <p:nvPr/>
        </p:nvGrpSpPr>
        <p:grpSpPr>
          <a:xfrm>
            <a:off x="-714278" y="11101"/>
            <a:ext cx="12670916" cy="6858000"/>
            <a:chOff x="-9953430" y="-6992"/>
            <a:chExt cx="12670916" cy="6858000"/>
          </a:xfrm>
          <a:solidFill>
            <a:srgbClr val="FFFF00">
              <a:alpha val="54902"/>
            </a:srgbClr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25161AAD-AA4A-453C-B0C1-8EB5609CCC38}"/>
                </a:ext>
              </a:extLst>
            </p:cNvPr>
            <p:cNvSpPr/>
            <p:nvPr/>
          </p:nvSpPr>
          <p:spPr>
            <a:xfrm>
              <a:off x="-9953430" y="-6992"/>
              <a:ext cx="12192000" cy="6858000"/>
            </a:xfrm>
            <a:prstGeom prst="rect">
              <a:avLst/>
            </a:prstGeom>
            <a:gradFill flip="none" rotWithShape="1">
              <a:gsLst>
                <a:gs pos="0">
                  <a:srgbClr val="9933FF">
                    <a:tint val="66000"/>
                    <a:satMod val="160000"/>
                  </a:srgbClr>
                </a:gs>
                <a:gs pos="50000">
                  <a:srgbClr val="9933FF">
                    <a:tint val="44500"/>
                    <a:satMod val="160000"/>
                  </a:srgbClr>
                </a:gs>
                <a:gs pos="100000">
                  <a:srgbClr val="9933FF">
                    <a:tint val="23500"/>
                    <a:satMod val="160000"/>
                  </a:srgb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6" name="Прямоугольник: скругленные верхние углы 15">
              <a:extLst>
                <a:ext uri="{FF2B5EF4-FFF2-40B4-BE49-F238E27FC236}">
                  <a16:creationId xmlns:a16="http://schemas.microsoft.com/office/drawing/2014/main" id="{54E3E5D2-2BC0-4F40-90D4-F9FD3AC265DA}"/>
                </a:ext>
              </a:extLst>
            </p:cNvPr>
            <p:cNvSpPr/>
            <p:nvPr/>
          </p:nvSpPr>
          <p:spPr>
            <a:xfrm rot="5400000">
              <a:off x="2082272" y="3088825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adFill flip="none" rotWithShape="1">
              <a:gsLst>
                <a:gs pos="0">
                  <a:srgbClr val="9933FF">
                    <a:tint val="66000"/>
                    <a:satMod val="160000"/>
                  </a:srgbClr>
                </a:gs>
                <a:gs pos="50000">
                  <a:srgbClr val="9933FF">
                    <a:tint val="44500"/>
                    <a:satMod val="160000"/>
                  </a:srgbClr>
                </a:gs>
                <a:gs pos="100000">
                  <a:srgbClr val="9933FF">
                    <a:tint val="23500"/>
                    <a:satMod val="160000"/>
                  </a:srgb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4</a:t>
              </a:r>
            </a:p>
          </p:txBody>
        </p:sp>
      </p:grpSp>
      <p:grpSp>
        <p:nvGrpSpPr>
          <p:cNvPr id="19" name="Группа 18">
            <a:extLst>
              <a:ext uri="{FF2B5EF4-FFF2-40B4-BE49-F238E27FC236}">
                <a16:creationId xmlns:a16="http://schemas.microsoft.com/office/drawing/2014/main" id="{CFA2DD5A-0D83-4807-8755-2CC21EFCC51C}"/>
              </a:ext>
            </a:extLst>
          </p:cNvPr>
          <p:cNvGrpSpPr/>
          <p:nvPr/>
        </p:nvGrpSpPr>
        <p:grpSpPr>
          <a:xfrm>
            <a:off x="-790488" y="6728"/>
            <a:ext cx="12683917" cy="6858000"/>
            <a:chOff x="-9001198" y="567214"/>
            <a:chExt cx="12683917" cy="6858000"/>
          </a:xfrm>
          <a:solidFill>
            <a:srgbClr val="FA7EC8"/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459F58C2-F2FB-4920-A45F-5B92F1EE62D9}"/>
                </a:ext>
              </a:extLst>
            </p:cNvPr>
            <p:cNvSpPr/>
            <p:nvPr/>
          </p:nvSpPr>
          <p:spPr>
            <a:xfrm>
              <a:off x="-9001198" y="567214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1" name="Прямоугольник: скругленные верхние углы 20">
              <a:extLst>
                <a:ext uri="{FF2B5EF4-FFF2-40B4-BE49-F238E27FC236}">
                  <a16:creationId xmlns:a16="http://schemas.microsoft.com/office/drawing/2014/main" id="{8203CBAF-EE0C-44F4-94F6-A8D04600BEF4}"/>
                </a:ext>
              </a:extLst>
            </p:cNvPr>
            <p:cNvSpPr/>
            <p:nvPr/>
          </p:nvSpPr>
          <p:spPr>
            <a:xfrm rot="5400000">
              <a:off x="3047505" y="2640932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5</a:t>
              </a: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0312A6F3-A3A6-4A82-9578-74C59217349E}"/>
              </a:ext>
            </a:extLst>
          </p:cNvPr>
          <p:cNvGrpSpPr/>
          <p:nvPr/>
        </p:nvGrpSpPr>
        <p:grpSpPr>
          <a:xfrm>
            <a:off x="-10822721" y="23278"/>
            <a:ext cx="12653092" cy="6858000"/>
            <a:chOff x="-19538357" y="-420693"/>
            <a:chExt cx="12653092" cy="6858000"/>
          </a:xfrm>
          <a:solidFill>
            <a:srgbClr val="0000FF">
              <a:alpha val="80000"/>
            </a:srgbClr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23" name="Прямоугольник 22">
              <a:extLst>
                <a:ext uri="{FF2B5EF4-FFF2-40B4-BE49-F238E27FC236}">
                  <a16:creationId xmlns:a16="http://schemas.microsoft.com/office/drawing/2014/main" id="{B9CABFDB-E7AF-4220-A9EC-71DAEB5E7E6C}"/>
                </a:ext>
              </a:extLst>
            </p:cNvPr>
            <p:cNvSpPr/>
            <p:nvPr/>
          </p:nvSpPr>
          <p:spPr>
            <a:xfrm>
              <a:off x="-19538357" y="-42069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4" name="Прямоугольник: скругленные верхние углы 23">
              <a:extLst>
                <a:ext uri="{FF2B5EF4-FFF2-40B4-BE49-F238E27FC236}">
                  <a16:creationId xmlns:a16="http://schemas.microsoft.com/office/drawing/2014/main" id="{0F5DD4E2-B30D-4318-B1B3-F716FB3E14F8}"/>
                </a:ext>
              </a:extLst>
            </p:cNvPr>
            <p:cNvSpPr/>
            <p:nvPr/>
          </p:nvSpPr>
          <p:spPr>
            <a:xfrm rot="5400000">
              <a:off x="-7520479" y="717238"/>
              <a:ext cx="764274" cy="506155"/>
            </a:xfrm>
            <a:prstGeom prst="round2SameRect">
              <a:avLst>
                <a:gd name="adj1" fmla="val 19888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6</a:t>
              </a:r>
            </a:p>
          </p:txBody>
        </p:sp>
      </p:grpSp>
      <p:grpSp>
        <p:nvGrpSpPr>
          <p:cNvPr id="25" name="Группа 24">
            <a:extLst>
              <a:ext uri="{FF2B5EF4-FFF2-40B4-BE49-F238E27FC236}">
                <a16:creationId xmlns:a16="http://schemas.microsoft.com/office/drawing/2014/main" id="{1C8842C7-3D05-4219-8CC1-5F9E84121BE0}"/>
              </a:ext>
            </a:extLst>
          </p:cNvPr>
          <p:cNvGrpSpPr/>
          <p:nvPr/>
        </p:nvGrpSpPr>
        <p:grpSpPr>
          <a:xfrm>
            <a:off x="-10930345" y="-6728"/>
            <a:ext cx="12698154" cy="6858000"/>
            <a:chOff x="-10130402" y="7200"/>
            <a:chExt cx="12698154" cy="6858000"/>
          </a:xfrm>
          <a:solidFill>
            <a:srgbClr val="8BF9EF"/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id="{95A128A1-0EB5-4F02-A0C5-E00A3B206CD2}"/>
                </a:ext>
              </a:extLst>
            </p:cNvPr>
            <p:cNvSpPr/>
            <p:nvPr/>
          </p:nvSpPr>
          <p:spPr>
            <a:xfrm>
              <a:off x="-10130402" y="7200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7" name="Прямоугольник: скругленные верхние углы 26">
              <a:extLst>
                <a:ext uri="{FF2B5EF4-FFF2-40B4-BE49-F238E27FC236}">
                  <a16:creationId xmlns:a16="http://schemas.microsoft.com/office/drawing/2014/main" id="{70C6C549-7A88-420F-94E8-8B0AF44AA8A8}"/>
                </a:ext>
              </a:extLst>
            </p:cNvPr>
            <p:cNvSpPr/>
            <p:nvPr/>
          </p:nvSpPr>
          <p:spPr>
            <a:xfrm rot="5400000">
              <a:off x="1858627" y="210172"/>
              <a:ext cx="912096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7</a:t>
              </a:r>
            </a:p>
          </p:txBody>
        </p:sp>
      </p:grp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30383A0-7277-4E79-A4DE-EB7F8071C90E}"/>
              </a:ext>
            </a:extLst>
          </p:cNvPr>
          <p:cNvSpPr/>
          <p:nvPr/>
        </p:nvSpPr>
        <p:spPr>
          <a:xfrm>
            <a:off x="2201773" y="2329974"/>
            <a:ext cx="925572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Mistral" panose="03090702030407020403" pitchFamily="66" charset="0"/>
              </a:rPr>
              <a:t>       </a:t>
            </a:r>
            <a:r>
              <a:rPr lang="ru-RU" sz="4400" b="1" dirty="0">
                <a:solidFill>
                  <a:schemeClr val="bg1"/>
                </a:solidFill>
                <a:latin typeface="Mistral" panose="03090702030407020403" pitchFamily="66" charset="0"/>
              </a:rPr>
              <a:t>КАК ФОРМА ПРОВЕДЕНИЯ РЕФЛЕКСИИ</a:t>
            </a:r>
          </a:p>
          <a:p>
            <a:r>
              <a:rPr lang="ru-RU" sz="4000" b="1" dirty="0">
                <a:solidFill>
                  <a:srgbClr val="FF0000"/>
                </a:solidFill>
                <a:latin typeface="Mistral" panose="03090702030407020403" pitchFamily="66" charset="0"/>
              </a:rPr>
              <a:t>                                                      </a:t>
            </a:r>
            <a:endParaRPr lang="ru-RU" sz="40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CED8950-D849-4945-A41F-1EF2F485D1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2582" y="1396866"/>
            <a:ext cx="1441488" cy="1177384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0A0C44E6-4C26-453B-959E-9E51586095A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7668" y="865055"/>
            <a:ext cx="967137" cy="1177384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414D5DB5-C91F-40E9-8114-7826278E5EF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2913" y="319909"/>
            <a:ext cx="1345958" cy="1169199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55FCEE0C-F44B-476D-B893-831FB6721C8D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2766" y="45029"/>
            <a:ext cx="967270" cy="1718961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373881ED-A46F-4826-8484-C9581EC25AA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9634" y="2901035"/>
            <a:ext cx="3869238" cy="3869238"/>
          </a:xfrm>
          <a:prstGeom prst="rect">
            <a:avLst/>
          </a:prstGeom>
        </p:spPr>
      </p:pic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E87258BF-E0D0-4860-BDFA-034CEA2AEF66}"/>
              </a:ext>
            </a:extLst>
          </p:cNvPr>
          <p:cNvSpPr/>
          <p:nvPr/>
        </p:nvSpPr>
        <p:spPr>
          <a:xfrm>
            <a:off x="2629470" y="4264737"/>
            <a:ext cx="436693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b="1" dirty="0">
              <a:solidFill>
                <a:schemeClr val="bg1"/>
              </a:solidFill>
              <a:latin typeface="Mistral" panose="03090702030407020403" pitchFamily="66" charset="0"/>
            </a:endParaRPr>
          </a:p>
          <a:p>
            <a:r>
              <a:rPr lang="ru-RU" sz="2800" b="1" dirty="0">
                <a:solidFill>
                  <a:schemeClr val="bg1"/>
                </a:solidFill>
                <a:latin typeface="Mistral" panose="03090702030407020403" pitchFamily="66" charset="0"/>
              </a:rPr>
              <a:t> ИГРАТЬ ИНТЕРЕСНО, ДАЖЕ В    ДОЖДЛИВУЮ ПОГОДУ.</a:t>
            </a:r>
            <a:endParaRPr lang="ru-RU" sz="2800" dirty="0"/>
          </a:p>
        </p:txBody>
      </p:sp>
      <p:sp>
        <p:nvSpPr>
          <p:cNvPr id="31" name="Прямоугольник: скругленные углы 30">
            <a:extLst>
              <a:ext uri="{FF2B5EF4-FFF2-40B4-BE49-F238E27FC236}">
                <a16:creationId xmlns:a16="http://schemas.microsoft.com/office/drawing/2014/main" id="{054AA96C-747A-4105-B0D4-73D7DFB810A1}"/>
              </a:ext>
            </a:extLst>
          </p:cNvPr>
          <p:cNvSpPr/>
          <p:nvPr/>
        </p:nvSpPr>
        <p:spPr>
          <a:xfrm>
            <a:off x="2201772" y="4264737"/>
            <a:ext cx="4794629" cy="1649856"/>
          </a:xfrm>
          <a:prstGeom prst="roundRect">
            <a:avLst/>
          </a:prstGeom>
          <a:noFill/>
          <a:ln>
            <a:solidFill>
              <a:schemeClr val="bg1"/>
            </a:solidFill>
          </a:ln>
          <a:effectLst>
            <a:glow rad="228600">
              <a:schemeClr val="bg1"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588147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8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8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8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9" grpId="0"/>
      <p:bldP spid="3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Grid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Прямоугольник 44">
            <a:extLst>
              <a:ext uri="{FF2B5EF4-FFF2-40B4-BE49-F238E27FC236}">
                <a16:creationId xmlns:a16="http://schemas.microsoft.com/office/drawing/2014/main" id="{90E33B87-F0E7-4C9B-B541-9853DAC41003}"/>
              </a:ext>
            </a:extLst>
          </p:cNvPr>
          <p:cNvSpPr/>
          <p:nvPr/>
        </p:nvSpPr>
        <p:spPr>
          <a:xfrm>
            <a:off x="2629470" y="440180"/>
            <a:ext cx="721511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0070C0"/>
                </a:solidFill>
                <a:latin typeface="Mistral" panose="03090702030407020403" pitchFamily="66" charset="0"/>
              </a:rPr>
              <a:t>7 ШАГОВ К ПОНИМАНИЮ</a:t>
            </a:r>
            <a:br>
              <a:rPr lang="ru-RU" sz="6000" b="1" dirty="0">
                <a:solidFill>
                  <a:srgbClr val="0070C0"/>
                </a:solidFill>
                <a:latin typeface="Mistral" panose="03090702030407020403" pitchFamily="66" charset="0"/>
              </a:rPr>
            </a:br>
            <a:r>
              <a:rPr lang="ru-RU" sz="6000" b="1" dirty="0">
                <a:solidFill>
                  <a:srgbClr val="0070C0"/>
                </a:solidFill>
                <a:latin typeface="Mistral" panose="03090702030407020403" pitchFamily="66" charset="0"/>
              </a:rPr>
              <a:t>         РЕФЛЕКСИИ</a:t>
            </a:r>
            <a:endParaRPr lang="ru-RU" sz="6000" b="1" dirty="0"/>
          </a:p>
        </p:txBody>
      </p:sp>
      <p:sp>
        <p:nvSpPr>
          <p:cNvPr id="48" name="Прямоугольник 47">
            <a:extLst>
              <a:ext uri="{FF2B5EF4-FFF2-40B4-BE49-F238E27FC236}">
                <a16:creationId xmlns:a16="http://schemas.microsoft.com/office/drawing/2014/main" id="{8E862606-650E-4794-A806-F704F683D54C}"/>
              </a:ext>
            </a:extLst>
          </p:cNvPr>
          <p:cNvSpPr/>
          <p:nvPr/>
        </p:nvSpPr>
        <p:spPr>
          <a:xfrm>
            <a:off x="6096000" y="3732216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b="1" dirty="0">
                <a:solidFill>
                  <a:srgbClr val="FF0066"/>
                </a:solidFill>
                <a:latin typeface="Mistral" panose="03090702030407020403" pitchFamily="66" charset="0"/>
              </a:rPr>
              <a:t>КОТОРЫЕ ДОЛЖЕН ПРОЙТИ КАЖДЫЙ</a:t>
            </a:r>
            <a:endParaRPr lang="ru-RU" sz="3200" b="1" dirty="0">
              <a:solidFill>
                <a:srgbClr val="FF0066"/>
              </a:solidFill>
            </a:endParaRPr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2103B2E-9AC0-4D6A-8128-CC55347E7115}"/>
              </a:ext>
            </a:extLst>
          </p:cNvPr>
          <p:cNvGrpSpPr/>
          <p:nvPr/>
        </p:nvGrpSpPr>
        <p:grpSpPr>
          <a:xfrm>
            <a:off x="-451677" y="7844"/>
            <a:ext cx="12643677" cy="6858000"/>
            <a:chOff x="-10091436" y="-6992"/>
            <a:chExt cx="12643677" cy="6858000"/>
          </a:xfrm>
          <a:solidFill>
            <a:srgbClr val="00B0F0"/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2" name="Прямоугольник 1">
              <a:extLst>
                <a:ext uri="{FF2B5EF4-FFF2-40B4-BE49-F238E27FC236}">
                  <a16:creationId xmlns:a16="http://schemas.microsoft.com/office/drawing/2014/main" id="{EA2936D7-D8B7-43DB-A700-236CF0FF130A}"/>
                </a:ext>
              </a:extLst>
            </p:cNvPr>
            <p:cNvSpPr/>
            <p:nvPr/>
          </p:nvSpPr>
          <p:spPr>
            <a:xfrm>
              <a:off x="-10091436" y="-6992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" name="Прямоугольник: скругленные верхние углы 3">
              <a:extLst>
                <a:ext uri="{FF2B5EF4-FFF2-40B4-BE49-F238E27FC236}">
                  <a16:creationId xmlns:a16="http://schemas.microsoft.com/office/drawing/2014/main" id="{8FD3BD0D-6EC1-493F-AC64-1772C4915820}"/>
                </a:ext>
              </a:extLst>
            </p:cNvPr>
            <p:cNvSpPr/>
            <p:nvPr/>
          </p:nvSpPr>
          <p:spPr>
            <a:xfrm rot="5400000">
              <a:off x="1917027" y="6029933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1</a:t>
              </a:r>
            </a:p>
          </p:txBody>
        </p:sp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50FA9106-4A1D-4F87-A0C6-B90714943A58}"/>
              </a:ext>
            </a:extLst>
          </p:cNvPr>
          <p:cNvGrpSpPr/>
          <p:nvPr/>
        </p:nvGrpSpPr>
        <p:grpSpPr>
          <a:xfrm>
            <a:off x="-522185" y="14632"/>
            <a:ext cx="12698153" cy="6858000"/>
            <a:chOff x="-10091437" y="-6992"/>
            <a:chExt cx="12698153" cy="6858000"/>
          </a:xfr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18900000" scaled="1"/>
            <a:tileRect/>
          </a:gra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9" name="Прямоугольник 8">
              <a:extLst>
                <a:ext uri="{FF2B5EF4-FFF2-40B4-BE49-F238E27FC236}">
                  <a16:creationId xmlns:a16="http://schemas.microsoft.com/office/drawing/2014/main" id="{C53D7B99-F78D-4BE3-80AB-0E2F5A1952E3}"/>
                </a:ext>
              </a:extLst>
            </p:cNvPr>
            <p:cNvSpPr/>
            <p:nvPr/>
          </p:nvSpPr>
          <p:spPr>
            <a:xfrm>
              <a:off x="-10091437" y="-6992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0" name="Прямоугольник: скругленные верхние углы 9">
              <a:extLst>
                <a:ext uri="{FF2B5EF4-FFF2-40B4-BE49-F238E27FC236}">
                  <a16:creationId xmlns:a16="http://schemas.microsoft.com/office/drawing/2014/main" id="{5F4808A9-8937-4884-A7F5-9A29F7B364BE}"/>
                </a:ext>
              </a:extLst>
            </p:cNvPr>
            <p:cNvSpPr/>
            <p:nvPr/>
          </p:nvSpPr>
          <p:spPr>
            <a:xfrm rot="5400000">
              <a:off x="1971502" y="5069380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2</a:t>
              </a:r>
            </a:p>
          </p:txBody>
        </p:sp>
      </p:grp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0B4E85B1-9130-4D0A-AAA9-B5480B92AF72}"/>
              </a:ext>
            </a:extLst>
          </p:cNvPr>
          <p:cNvGrpSpPr/>
          <p:nvPr/>
        </p:nvGrpSpPr>
        <p:grpSpPr>
          <a:xfrm>
            <a:off x="-605849" y="7844"/>
            <a:ext cx="12679424" cy="6858000"/>
            <a:chOff x="-10120917" y="-6992"/>
            <a:chExt cx="12679424" cy="6858000"/>
          </a:xfrm>
          <a:solidFill>
            <a:srgbClr val="66FF33"/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12" name="Прямоугольник 11">
              <a:extLst>
                <a:ext uri="{FF2B5EF4-FFF2-40B4-BE49-F238E27FC236}">
                  <a16:creationId xmlns:a16="http://schemas.microsoft.com/office/drawing/2014/main" id="{6DC22003-F100-48ED-B200-BC2675ACD8A0}"/>
                </a:ext>
              </a:extLst>
            </p:cNvPr>
            <p:cNvSpPr/>
            <p:nvPr/>
          </p:nvSpPr>
          <p:spPr>
            <a:xfrm>
              <a:off x="-10120917" y="-6992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FF00"/>
                </a:solidFill>
              </a:endParaRPr>
            </a:p>
          </p:txBody>
        </p:sp>
        <p:sp>
          <p:nvSpPr>
            <p:cNvPr id="13" name="Прямоугольник: скругленные верхние углы 12">
              <a:extLst>
                <a:ext uri="{FF2B5EF4-FFF2-40B4-BE49-F238E27FC236}">
                  <a16:creationId xmlns:a16="http://schemas.microsoft.com/office/drawing/2014/main" id="{F3A14CD5-70B2-4C85-B026-5EBF2E24BA35}"/>
                </a:ext>
              </a:extLst>
            </p:cNvPr>
            <p:cNvSpPr/>
            <p:nvPr/>
          </p:nvSpPr>
          <p:spPr>
            <a:xfrm rot="5400000">
              <a:off x="1923293" y="4090094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3</a:t>
              </a:r>
            </a:p>
          </p:txBody>
        </p:sp>
      </p:grp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0FA3FF39-3F25-4150-97F9-0D616A175E2B}"/>
              </a:ext>
            </a:extLst>
          </p:cNvPr>
          <p:cNvGrpSpPr/>
          <p:nvPr/>
        </p:nvGrpSpPr>
        <p:grpSpPr>
          <a:xfrm>
            <a:off x="-731993" y="7844"/>
            <a:ext cx="12670916" cy="6858000"/>
            <a:chOff x="-9953430" y="-6992"/>
            <a:chExt cx="12670916" cy="6858000"/>
          </a:xfrm>
          <a:solidFill>
            <a:srgbClr val="FFFF00">
              <a:alpha val="54902"/>
            </a:srgbClr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25161AAD-AA4A-453C-B0C1-8EB5609CCC38}"/>
                </a:ext>
              </a:extLst>
            </p:cNvPr>
            <p:cNvSpPr/>
            <p:nvPr/>
          </p:nvSpPr>
          <p:spPr>
            <a:xfrm>
              <a:off x="-9953430" y="-6992"/>
              <a:ext cx="12192000" cy="6858000"/>
            </a:xfrm>
            <a:prstGeom prst="rect">
              <a:avLst/>
            </a:prstGeom>
            <a:gradFill flip="none" rotWithShape="1">
              <a:gsLst>
                <a:gs pos="0">
                  <a:srgbClr val="9933FF">
                    <a:tint val="66000"/>
                    <a:satMod val="160000"/>
                  </a:srgbClr>
                </a:gs>
                <a:gs pos="50000">
                  <a:srgbClr val="9933FF">
                    <a:tint val="44500"/>
                    <a:satMod val="160000"/>
                  </a:srgbClr>
                </a:gs>
                <a:gs pos="100000">
                  <a:srgbClr val="9933FF">
                    <a:tint val="23500"/>
                    <a:satMod val="160000"/>
                  </a:srgb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6" name="Прямоугольник: скругленные верхние углы 15">
              <a:extLst>
                <a:ext uri="{FF2B5EF4-FFF2-40B4-BE49-F238E27FC236}">
                  <a16:creationId xmlns:a16="http://schemas.microsoft.com/office/drawing/2014/main" id="{54E3E5D2-2BC0-4F40-90D4-F9FD3AC265DA}"/>
                </a:ext>
              </a:extLst>
            </p:cNvPr>
            <p:cNvSpPr/>
            <p:nvPr/>
          </p:nvSpPr>
          <p:spPr>
            <a:xfrm rot="5400000">
              <a:off x="2082272" y="3088825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adFill flip="none" rotWithShape="1">
              <a:gsLst>
                <a:gs pos="0">
                  <a:srgbClr val="9933FF">
                    <a:tint val="66000"/>
                    <a:satMod val="160000"/>
                  </a:srgbClr>
                </a:gs>
                <a:gs pos="50000">
                  <a:srgbClr val="9933FF">
                    <a:tint val="44500"/>
                    <a:satMod val="160000"/>
                  </a:srgbClr>
                </a:gs>
                <a:gs pos="100000">
                  <a:srgbClr val="9933FF">
                    <a:tint val="23500"/>
                    <a:satMod val="160000"/>
                  </a:srgb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4</a:t>
              </a:r>
            </a:p>
          </p:txBody>
        </p:sp>
      </p:grpSp>
      <p:grpSp>
        <p:nvGrpSpPr>
          <p:cNvPr id="19" name="Группа 18">
            <a:extLst>
              <a:ext uri="{FF2B5EF4-FFF2-40B4-BE49-F238E27FC236}">
                <a16:creationId xmlns:a16="http://schemas.microsoft.com/office/drawing/2014/main" id="{CFA2DD5A-0D83-4807-8755-2CC21EFCC51C}"/>
              </a:ext>
            </a:extLst>
          </p:cNvPr>
          <p:cNvGrpSpPr/>
          <p:nvPr/>
        </p:nvGrpSpPr>
        <p:grpSpPr>
          <a:xfrm>
            <a:off x="-823109" y="-1056"/>
            <a:ext cx="12626519" cy="6858000"/>
            <a:chOff x="-9244087" y="494380"/>
            <a:chExt cx="12626519" cy="6858000"/>
          </a:xfrm>
          <a:solidFill>
            <a:schemeClr val="accent2">
              <a:lumMod val="60000"/>
              <a:lumOff val="40000"/>
            </a:schemeClr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459F58C2-F2FB-4920-A45F-5B92F1EE62D9}"/>
                </a:ext>
              </a:extLst>
            </p:cNvPr>
            <p:cNvSpPr/>
            <p:nvPr/>
          </p:nvSpPr>
          <p:spPr>
            <a:xfrm>
              <a:off x="-9244087" y="494380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1" name="Прямоугольник: скругленные верхние углы 20">
              <a:extLst>
                <a:ext uri="{FF2B5EF4-FFF2-40B4-BE49-F238E27FC236}">
                  <a16:creationId xmlns:a16="http://schemas.microsoft.com/office/drawing/2014/main" id="{8203CBAF-EE0C-44F4-94F6-A8D04600BEF4}"/>
                </a:ext>
              </a:extLst>
            </p:cNvPr>
            <p:cNvSpPr/>
            <p:nvPr/>
          </p:nvSpPr>
          <p:spPr>
            <a:xfrm rot="5400000">
              <a:off x="2747218" y="2640862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5</a:t>
              </a: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0312A6F3-A3A6-4A82-9578-74C59217349E}"/>
              </a:ext>
            </a:extLst>
          </p:cNvPr>
          <p:cNvGrpSpPr/>
          <p:nvPr/>
        </p:nvGrpSpPr>
        <p:grpSpPr>
          <a:xfrm>
            <a:off x="-928331" y="5732"/>
            <a:ext cx="12682264" cy="6858000"/>
            <a:chOff x="-19567529" y="-420421"/>
            <a:chExt cx="12682264" cy="6858000"/>
          </a:xfrm>
          <a:solidFill>
            <a:srgbClr val="0000FF">
              <a:alpha val="80000"/>
            </a:srgbClr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23" name="Прямоугольник 22">
              <a:extLst>
                <a:ext uri="{FF2B5EF4-FFF2-40B4-BE49-F238E27FC236}">
                  <a16:creationId xmlns:a16="http://schemas.microsoft.com/office/drawing/2014/main" id="{B9CABFDB-E7AF-4220-A9EC-71DAEB5E7E6C}"/>
                </a:ext>
              </a:extLst>
            </p:cNvPr>
            <p:cNvSpPr/>
            <p:nvPr/>
          </p:nvSpPr>
          <p:spPr>
            <a:xfrm>
              <a:off x="-19567529" y="-420421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4" name="Прямоугольник: скругленные верхние углы 23">
              <a:extLst>
                <a:ext uri="{FF2B5EF4-FFF2-40B4-BE49-F238E27FC236}">
                  <a16:creationId xmlns:a16="http://schemas.microsoft.com/office/drawing/2014/main" id="{0F5DD4E2-B30D-4318-B1B3-F716FB3E14F8}"/>
                </a:ext>
              </a:extLst>
            </p:cNvPr>
            <p:cNvSpPr/>
            <p:nvPr/>
          </p:nvSpPr>
          <p:spPr>
            <a:xfrm rot="5400000">
              <a:off x="-7520479" y="717238"/>
              <a:ext cx="764274" cy="506155"/>
            </a:xfrm>
            <a:prstGeom prst="round2SameRect">
              <a:avLst>
                <a:gd name="adj1" fmla="val 19888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6</a:t>
              </a:r>
            </a:p>
          </p:txBody>
        </p:sp>
      </p:grpSp>
      <p:grpSp>
        <p:nvGrpSpPr>
          <p:cNvPr id="25" name="Группа 24">
            <a:extLst>
              <a:ext uri="{FF2B5EF4-FFF2-40B4-BE49-F238E27FC236}">
                <a16:creationId xmlns:a16="http://schemas.microsoft.com/office/drawing/2014/main" id="{1C8842C7-3D05-4219-8CC1-5F9E84121BE0}"/>
              </a:ext>
            </a:extLst>
          </p:cNvPr>
          <p:cNvGrpSpPr/>
          <p:nvPr/>
        </p:nvGrpSpPr>
        <p:grpSpPr>
          <a:xfrm>
            <a:off x="-11022162" y="12520"/>
            <a:ext cx="12670179" cy="6858000"/>
            <a:chOff x="-10130402" y="7200"/>
            <a:chExt cx="12670179" cy="6858000"/>
          </a:xfrm>
          <a:solidFill>
            <a:srgbClr val="0CEAD5"/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id="{95A128A1-0EB5-4F02-A0C5-E00A3B206CD2}"/>
                </a:ext>
              </a:extLst>
            </p:cNvPr>
            <p:cNvSpPr/>
            <p:nvPr/>
          </p:nvSpPr>
          <p:spPr>
            <a:xfrm>
              <a:off x="-10130402" y="7200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8" name="Прямоугольник: скругленные верхние углы 27">
              <a:extLst>
                <a:ext uri="{FF2B5EF4-FFF2-40B4-BE49-F238E27FC236}">
                  <a16:creationId xmlns:a16="http://schemas.microsoft.com/office/drawing/2014/main" id="{A0D2F3BD-4CE0-4926-8683-D77559AA62D1}"/>
                </a:ext>
              </a:extLst>
            </p:cNvPr>
            <p:cNvSpPr/>
            <p:nvPr/>
          </p:nvSpPr>
          <p:spPr>
            <a:xfrm rot="5400000">
              <a:off x="1891689" y="156979"/>
              <a:ext cx="790022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7</a:t>
              </a:r>
            </a:p>
          </p:txBody>
        </p:sp>
      </p:grp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7946FE5-CCF6-4624-A99B-306278D734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02644" y="4978737"/>
            <a:ext cx="1740391" cy="121646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C59110F8-F51C-4534-B9AE-E056D94A562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7334" y="2138562"/>
            <a:ext cx="1451294" cy="1802384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EEFE248A-F337-4A79-BE2D-9D4DAF2D0A7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4354" y="1409676"/>
            <a:ext cx="1564519" cy="1457773"/>
          </a:xfrm>
          <a:prstGeom prst="rect">
            <a:avLst/>
          </a:prstGeom>
        </p:spPr>
      </p:pic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5A80588D-A400-4B8B-BE5B-D4CFF061E4E9}"/>
              </a:ext>
            </a:extLst>
          </p:cNvPr>
          <p:cNvSpPr/>
          <p:nvPr/>
        </p:nvSpPr>
        <p:spPr>
          <a:xfrm>
            <a:off x="1681603" y="293171"/>
            <a:ext cx="7462397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Mistral" panose="03090702030407020403" pitchFamily="66" charset="0"/>
              </a:rPr>
              <a:t>                         </a:t>
            </a:r>
            <a:r>
              <a:rPr lang="ru-RU" sz="4000" b="1" dirty="0">
                <a:solidFill>
                  <a:schemeClr val="bg1"/>
                </a:solidFill>
                <a:latin typeface="Mistral" panose="03090702030407020403" pitchFamily="66" charset="0"/>
              </a:rPr>
              <a:t>ИГРОВЫЕ ПОСОБИЯ</a:t>
            </a:r>
          </a:p>
          <a:p>
            <a:r>
              <a:rPr lang="ru-RU" b="1" dirty="0">
                <a:solidFill>
                  <a:srgbClr val="FF0000"/>
                </a:solidFill>
                <a:latin typeface="Mistral" panose="03090702030407020403" pitchFamily="66" charset="0"/>
              </a:rPr>
              <a:t>                                                       </a:t>
            </a:r>
            <a:endParaRPr lang="ru-RU" dirty="0"/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92E009CA-2D85-4694-AB4B-ABD2F25C9669}"/>
              </a:ext>
            </a:extLst>
          </p:cNvPr>
          <p:cNvSpPr/>
          <p:nvPr/>
        </p:nvSpPr>
        <p:spPr>
          <a:xfrm>
            <a:off x="2430869" y="1723933"/>
            <a:ext cx="639807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Mistral" panose="03090702030407020403" pitchFamily="66" charset="0"/>
              </a:rPr>
              <a:t>      «ЛЮБОПЫТНАЯ РОМАШКА»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8C7DA0DF-A5FB-4CA0-A52D-FD09C88F5E05}"/>
              </a:ext>
            </a:extLst>
          </p:cNvPr>
          <p:cNvSpPr/>
          <p:nvPr/>
        </p:nvSpPr>
        <p:spPr>
          <a:xfrm>
            <a:off x="4735883" y="2736749"/>
            <a:ext cx="36985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Mistral" panose="03090702030407020403" pitchFamily="66" charset="0"/>
              </a:rPr>
              <a:t>«ВОЛШЕБНАЯ КОРОБКА»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B38972A5-8D28-4C76-A82C-9767352CF2EC}"/>
              </a:ext>
            </a:extLst>
          </p:cNvPr>
          <p:cNvSpPr/>
          <p:nvPr/>
        </p:nvSpPr>
        <p:spPr>
          <a:xfrm>
            <a:off x="8920121" y="5317209"/>
            <a:ext cx="2393243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Mistral" panose="03090702030407020403" pitchFamily="66" charset="0"/>
              </a:rPr>
              <a:t> «СМАЙЛИКИ»</a:t>
            </a:r>
          </a:p>
          <a:p>
            <a:r>
              <a:rPr lang="ru-RU" b="1" dirty="0">
                <a:solidFill>
                  <a:srgbClr val="FF0000"/>
                </a:solidFill>
                <a:latin typeface="Mistral" panose="03090702030407020403" pitchFamily="66" charset="0"/>
              </a:rPr>
              <a:t>                                                       </a:t>
            </a:r>
            <a:endParaRPr lang="ru-RU" dirty="0"/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CE74D614-CA55-47A2-B9AD-A691703A2D83}"/>
              </a:ext>
            </a:extLst>
          </p:cNvPr>
          <p:cNvSpPr/>
          <p:nvPr/>
        </p:nvSpPr>
        <p:spPr>
          <a:xfrm>
            <a:off x="6493519" y="3955326"/>
            <a:ext cx="3944203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Mistral" panose="03090702030407020403" pitchFamily="66" charset="0"/>
              </a:rPr>
              <a:t> «КУБИК ВОПРОСОВ</a:t>
            </a:r>
            <a:r>
              <a:rPr lang="ru-RU" sz="3200" b="1" dirty="0">
                <a:solidFill>
                  <a:schemeClr val="bg1"/>
                </a:solidFill>
                <a:latin typeface="Mistral" panose="03090702030407020403" pitchFamily="66" charset="0"/>
              </a:rPr>
              <a:t>»</a:t>
            </a:r>
          </a:p>
          <a:p>
            <a:r>
              <a:rPr lang="ru-RU" b="1" dirty="0">
                <a:solidFill>
                  <a:srgbClr val="FF0000"/>
                </a:solidFill>
                <a:latin typeface="Mistral" panose="03090702030407020403" pitchFamily="66" charset="0"/>
              </a:rPr>
              <a:t>                                                       </a:t>
            </a:r>
            <a:endParaRPr lang="ru-RU" dirty="0"/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ED90C454-870A-4DF2-83CD-6C8ECF5C938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1881" y="3519805"/>
            <a:ext cx="1451294" cy="1674172"/>
          </a:xfrm>
          <a:prstGeom prst="rect">
            <a:avLst/>
          </a:prstGeom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id="{ED3FA5BE-5B0D-46FE-9C06-DD88DDEF64B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98142" y="4164883"/>
            <a:ext cx="527658" cy="740572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E76B2478-1B17-44D4-ADBD-6353289CB5C1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332849">
            <a:off x="5548572" y="3648953"/>
            <a:ext cx="370582" cy="520115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77544321-CCE4-4D1A-8A38-34BAF00548B4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392634">
            <a:off x="5061162" y="4259157"/>
            <a:ext cx="301935" cy="423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52481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Grid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Прямоугольник 44">
            <a:extLst>
              <a:ext uri="{FF2B5EF4-FFF2-40B4-BE49-F238E27FC236}">
                <a16:creationId xmlns:a16="http://schemas.microsoft.com/office/drawing/2014/main" id="{90E33B87-F0E7-4C9B-B541-9853DAC41003}"/>
              </a:ext>
            </a:extLst>
          </p:cNvPr>
          <p:cNvSpPr/>
          <p:nvPr/>
        </p:nvSpPr>
        <p:spPr>
          <a:xfrm>
            <a:off x="2629470" y="440180"/>
            <a:ext cx="721511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0070C0"/>
                </a:solidFill>
                <a:latin typeface="Mistral" panose="03090702030407020403" pitchFamily="66" charset="0"/>
              </a:rPr>
              <a:t>7 ШАГОВ К ПОНИМАНИЮ</a:t>
            </a:r>
            <a:br>
              <a:rPr lang="ru-RU" sz="6000" b="1" dirty="0">
                <a:solidFill>
                  <a:srgbClr val="0070C0"/>
                </a:solidFill>
                <a:latin typeface="Mistral" panose="03090702030407020403" pitchFamily="66" charset="0"/>
              </a:rPr>
            </a:br>
            <a:r>
              <a:rPr lang="ru-RU" sz="6000" b="1" dirty="0">
                <a:solidFill>
                  <a:srgbClr val="0070C0"/>
                </a:solidFill>
                <a:latin typeface="Mistral" panose="03090702030407020403" pitchFamily="66" charset="0"/>
              </a:rPr>
              <a:t>         РЕФЛЕКСИИ</a:t>
            </a:r>
            <a:endParaRPr lang="ru-RU" sz="6000" b="1" dirty="0"/>
          </a:p>
        </p:txBody>
      </p:sp>
      <p:sp>
        <p:nvSpPr>
          <p:cNvPr id="48" name="Прямоугольник 47">
            <a:extLst>
              <a:ext uri="{FF2B5EF4-FFF2-40B4-BE49-F238E27FC236}">
                <a16:creationId xmlns:a16="http://schemas.microsoft.com/office/drawing/2014/main" id="{8E862606-650E-4794-A806-F704F683D54C}"/>
              </a:ext>
            </a:extLst>
          </p:cNvPr>
          <p:cNvSpPr/>
          <p:nvPr/>
        </p:nvSpPr>
        <p:spPr>
          <a:xfrm>
            <a:off x="6096000" y="3732216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b="1" dirty="0">
                <a:solidFill>
                  <a:srgbClr val="FF0066"/>
                </a:solidFill>
                <a:latin typeface="Mistral" panose="03090702030407020403" pitchFamily="66" charset="0"/>
              </a:rPr>
              <a:t>КОТОРЫЕ ДОЛЖЕН ПРОЙТИ КАЖДЫЙ</a:t>
            </a:r>
            <a:endParaRPr lang="ru-RU" sz="3200" b="1" dirty="0">
              <a:solidFill>
                <a:srgbClr val="FF0066"/>
              </a:solidFill>
            </a:endParaRPr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2103B2E-9AC0-4D6A-8128-CC55347E7115}"/>
              </a:ext>
            </a:extLst>
          </p:cNvPr>
          <p:cNvGrpSpPr/>
          <p:nvPr/>
        </p:nvGrpSpPr>
        <p:grpSpPr>
          <a:xfrm>
            <a:off x="-457951" y="7596"/>
            <a:ext cx="12643677" cy="6858000"/>
            <a:chOff x="-10091436" y="-6992"/>
            <a:chExt cx="12643677" cy="6858000"/>
          </a:xfrm>
          <a:solidFill>
            <a:srgbClr val="00B0F0"/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2" name="Прямоугольник 1">
              <a:extLst>
                <a:ext uri="{FF2B5EF4-FFF2-40B4-BE49-F238E27FC236}">
                  <a16:creationId xmlns:a16="http://schemas.microsoft.com/office/drawing/2014/main" id="{EA2936D7-D8B7-43DB-A700-236CF0FF130A}"/>
                </a:ext>
              </a:extLst>
            </p:cNvPr>
            <p:cNvSpPr/>
            <p:nvPr/>
          </p:nvSpPr>
          <p:spPr>
            <a:xfrm>
              <a:off x="-10091436" y="-6992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" name="Прямоугольник: скругленные верхние углы 3">
              <a:extLst>
                <a:ext uri="{FF2B5EF4-FFF2-40B4-BE49-F238E27FC236}">
                  <a16:creationId xmlns:a16="http://schemas.microsoft.com/office/drawing/2014/main" id="{8FD3BD0D-6EC1-493F-AC64-1772C4915820}"/>
                </a:ext>
              </a:extLst>
            </p:cNvPr>
            <p:cNvSpPr/>
            <p:nvPr/>
          </p:nvSpPr>
          <p:spPr>
            <a:xfrm rot="5400000">
              <a:off x="1917027" y="6029933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1</a:t>
              </a:r>
            </a:p>
          </p:txBody>
        </p:sp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50FA9106-4A1D-4F87-A0C6-B90714943A58}"/>
              </a:ext>
            </a:extLst>
          </p:cNvPr>
          <p:cNvGrpSpPr/>
          <p:nvPr/>
        </p:nvGrpSpPr>
        <p:grpSpPr>
          <a:xfrm>
            <a:off x="-494436" y="-13387"/>
            <a:ext cx="12680163" cy="6858000"/>
            <a:chOff x="-10084369" y="296443"/>
            <a:chExt cx="12680163" cy="6858000"/>
          </a:xfr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18900000" scaled="1"/>
            <a:tileRect/>
          </a:gra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9" name="Прямоугольник 8">
              <a:extLst>
                <a:ext uri="{FF2B5EF4-FFF2-40B4-BE49-F238E27FC236}">
                  <a16:creationId xmlns:a16="http://schemas.microsoft.com/office/drawing/2014/main" id="{C53D7B99-F78D-4BE3-80AB-0E2F5A1952E3}"/>
                </a:ext>
              </a:extLst>
            </p:cNvPr>
            <p:cNvSpPr/>
            <p:nvPr/>
          </p:nvSpPr>
          <p:spPr>
            <a:xfrm>
              <a:off x="-10084369" y="29644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0" name="Прямоугольник: скругленные верхние углы 9">
              <a:extLst>
                <a:ext uri="{FF2B5EF4-FFF2-40B4-BE49-F238E27FC236}">
                  <a16:creationId xmlns:a16="http://schemas.microsoft.com/office/drawing/2014/main" id="{5F4808A9-8937-4884-A7F5-9A29F7B364BE}"/>
                </a:ext>
              </a:extLst>
            </p:cNvPr>
            <p:cNvSpPr/>
            <p:nvPr/>
          </p:nvSpPr>
          <p:spPr>
            <a:xfrm rot="5400000">
              <a:off x="1960580" y="5260098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2</a:t>
              </a:r>
            </a:p>
          </p:txBody>
        </p:sp>
      </p:grp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0B4E85B1-9130-4D0A-AAA9-B5480B92AF72}"/>
              </a:ext>
            </a:extLst>
          </p:cNvPr>
          <p:cNvGrpSpPr/>
          <p:nvPr/>
        </p:nvGrpSpPr>
        <p:grpSpPr>
          <a:xfrm>
            <a:off x="-606129" y="21921"/>
            <a:ext cx="12679424" cy="6858000"/>
            <a:chOff x="-10120917" y="-6992"/>
            <a:chExt cx="12679424" cy="6858000"/>
          </a:xfrm>
          <a:solidFill>
            <a:srgbClr val="66FF33"/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12" name="Прямоугольник 11">
              <a:extLst>
                <a:ext uri="{FF2B5EF4-FFF2-40B4-BE49-F238E27FC236}">
                  <a16:creationId xmlns:a16="http://schemas.microsoft.com/office/drawing/2014/main" id="{6DC22003-F100-48ED-B200-BC2675ACD8A0}"/>
                </a:ext>
              </a:extLst>
            </p:cNvPr>
            <p:cNvSpPr/>
            <p:nvPr/>
          </p:nvSpPr>
          <p:spPr>
            <a:xfrm>
              <a:off x="-10120917" y="-6992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FF00"/>
                </a:solidFill>
              </a:endParaRPr>
            </a:p>
          </p:txBody>
        </p:sp>
        <p:sp>
          <p:nvSpPr>
            <p:cNvPr id="13" name="Прямоугольник: скругленные верхние углы 12">
              <a:extLst>
                <a:ext uri="{FF2B5EF4-FFF2-40B4-BE49-F238E27FC236}">
                  <a16:creationId xmlns:a16="http://schemas.microsoft.com/office/drawing/2014/main" id="{F3A14CD5-70B2-4C85-B026-5EBF2E24BA35}"/>
                </a:ext>
              </a:extLst>
            </p:cNvPr>
            <p:cNvSpPr/>
            <p:nvPr/>
          </p:nvSpPr>
          <p:spPr>
            <a:xfrm rot="5400000">
              <a:off x="1923293" y="4090094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3</a:t>
              </a:r>
            </a:p>
          </p:txBody>
        </p:sp>
      </p:grp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0FA3FF39-3F25-4150-97F9-0D616A175E2B}"/>
              </a:ext>
            </a:extLst>
          </p:cNvPr>
          <p:cNvGrpSpPr/>
          <p:nvPr/>
        </p:nvGrpSpPr>
        <p:grpSpPr>
          <a:xfrm>
            <a:off x="-697409" y="36246"/>
            <a:ext cx="12670916" cy="6858000"/>
            <a:chOff x="-9953430" y="-6992"/>
            <a:chExt cx="12670916" cy="6858000"/>
          </a:xfrm>
          <a:solidFill>
            <a:srgbClr val="FFFF00">
              <a:alpha val="54902"/>
            </a:srgbClr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25161AAD-AA4A-453C-B0C1-8EB5609CCC38}"/>
                </a:ext>
              </a:extLst>
            </p:cNvPr>
            <p:cNvSpPr/>
            <p:nvPr/>
          </p:nvSpPr>
          <p:spPr>
            <a:xfrm>
              <a:off x="-9953430" y="-6992"/>
              <a:ext cx="12192000" cy="6858000"/>
            </a:xfrm>
            <a:prstGeom prst="rect">
              <a:avLst/>
            </a:prstGeom>
            <a:gradFill flip="none" rotWithShape="1">
              <a:gsLst>
                <a:gs pos="0">
                  <a:srgbClr val="9933FF">
                    <a:tint val="66000"/>
                    <a:satMod val="160000"/>
                  </a:srgbClr>
                </a:gs>
                <a:gs pos="50000">
                  <a:srgbClr val="9933FF">
                    <a:tint val="44500"/>
                    <a:satMod val="160000"/>
                  </a:srgbClr>
                </a:gs>
                <a:gs pos="100000">
                  <a:srgbClr val="9933FF">
                    <a:tint val="23500"/>
                    <a:satMod val="160000"/>
                  </a:srgb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6" name="Прямоугольник: скругленные верхние углы 15">
              <a:extLst>
                <a:ext uri="{FF2B5EF4-FFF2-40B4-BE49-F238E27FC236}">
                  <a16:creationId xmlns:a16="http://schemas.microsoft.com/office/drawing/2014/main" id="{54E3E5D2-2BC0-4F40-90D4-F9FD3AC265DA}"/>
                </a:ext>
              </a:extLst>
            </p:cNvPr>
            <p:cNvSpPr/>
            <p:nvPr/>
          </p:nvSpPr>
          <p:spPr>
            <a:xfrm rot="5400000">
              <a:off x="2082272" y="3088825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adFill flip="none" rotWithShape="1">
              <a:gsLst>
                <a:gs pos="0">
                  <a:srgbClr val="9933FF">
                    <a:tint val="66000"/>
                    <a:satMod val="160000"/>
                  </a:srgbClr>
                </a:gs>
                <a:gs pos="50000">
                  <a:srgbClr val="9933FF">
                    <a:tint val="44500"/>
                    <a:satMod val="160000"/>
                  </a:srgbClr>
                </a:gs>
                <a:gs pos="100000">
                  <a:srgbClr val="9933FF">
                    <a:tint val="23500"/>
                    <a:satMod val="160000"/>
                  </a:srgb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4</a:t>
              </a:r>
            </a:p>
          </p:txBody>
        </p:sp>
      </p:grpSp>
      <p:grpSp>
        <p:nvGrpSpPr>
          <p:cNvPr id="19" name="Группа 18">
            <a:extLst>
              <a:ext uri="{FF2B5EF4-FFF2-40B4-BE49-F238E27FC236}">
                <a16:creationId xmlns:a16="http://schemas.microsoft.com/office/drawing/2014/main" id="{CFA2DD5A-0D83-4807-8755-2CC21EFCC51C}"/>
              </a:ext>
            </a:extLst>
          </p:cNvPr>
          <p:cNvGrpSpPr/>
          <p:nvPr/>
        </p:nvGrpSpPr>
        <p:grpSpPr>
          <a:xfrm>
            <a:off x="-806301" y="18215"/>
            <a:ext cx="12626519" cy="6858000"/>
            <a:chOff x="-9244087" y="494380"/>
            <a:chExt cx="12626519" cy="6858000"/>
          </a:xfrm>
          <a:solidFill>
            <a:schemeClr val="accent2">
              <a:lumMod val="60000"/>
              <a:lumOff val="40000"/>
            </a:schemeClr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459F58C2-F2FB-4920-A45F-5B92F1EE62D9}"/>
                </a:ext>
              </a:extLst>
            </p:cNvPr>
            <p:cNvSpPr/>
            <p:nvPr/>
          </p:nvSpPr>
          <p:spPr>
            <a:xfrm>
              <a:off x="-9244087" y="494380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1" name="Прямоугольник: скругленные верхние углы 20">
              <a:extLst>
                <a:ext uri="{FF2B5EF4-FFF2-40B4-BE49-F238E27FC236}">
                  <a16:creationId xmlns:a16="http://schemas.microsoft.com/office/drawing/2014/main" id="{8203CBAF-EE0C-44F4-94F6-A8D04600BEF4}"/>
                </a:ext>
              </a:extLst>
            </p:cNvPr>
            <p:cNvSpPr/>
            <p:nvPr/>
          </p:nvSpPr>
          <p:spPr>
            <a:xfrm rot="5400000">
              <a:off x="2747218" y="2640862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5</a:t>
              </a: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0312A6F3-A3A6-4A82-9578-74C59217349E}"/>
              </a:ext>
            </a:extLst>
          </p:cNvPr>
          <p:cNvGrpSpPr/>
          <p:nvPr/>
        </p:nvGrpSpPr>
        <p:grpSpPr>
          <a:xfrm>
            <a:off x="-952387" y="10672"/>
            <a:ext cx="12623335" cy="6858000"/>
            <a:chOff x="-19508600" y="-420421"/>
            <a:chExt cx="12623335" cy="6858000"/>
          </a:xfrm>
          <a:solidFill>
            <a:srgbClr val="0000FF">
              <a:alpha val="80000"/>
            </a:srgbClr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23" name="Прямоугольник 22">
              <a:extLst>
                <a:ext uri="{FF2B5EF4-FFF2-40B4-BE49-F238E27FC236}">
                  <a16:creationId xmlns:a16="http://schemas.microsoft.com/office/drawing/2014/main" id="{B9CABFDB-E7AF-4220-A9EC-71DAEB5E7E6C}"/>
                </a:ext>
              </a:extLst>
            </p:cNvPr>
            <p:cNvSpPr/>
            <p:nvPr/>
          </p:nvSpPr>
          <p:spPr>
            <a:xfrm>
              <a:off x="-19508600" y="-420421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4" name="Прямоугольник: скругленные верхние углы 23">
              <a:extLst>
                <a:ext uri="{FF2B5EF4-FFF2-40B4-BE49-F238E27FC236}">
                  <a16:creationId xmlns:a16="http://schemas.microsoft.com/office/drawing/2014/main" id="{0F5DD4E2-B30D-4318-B1B3-F716FB3E14F8}"/>
                </a:ext>
              </a:extLst>
            </p:cNvPr>
            <p:cNvSpPr/>
            <p:nvPr/>
          </p:nvSpPr>
          <p:spPr>
            <a:xfrm rot="5400000">
              <a:off x="-7520479" y="717238"/>
              <a:ext cx="764274" cy="506155"/>
            </a:xfrm>
            <a:prstGeom prst="round2SameRect">
              <a:avLst>
                <a:gd name="adj1" fmla="val 19888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6</a:t>
              </a:r>
            </a:p>
          </p:txBody>
        </p:sp>
      </p:grpSp>
      <p:grpSp>
        <p:nvGrpSpPr>
          <p:cNvPr id="25" name="Группа 24">
            <a:extLst>
              <a:ext uri="{FF2B5EF4-FFF2-40B4-BE49-F238E27FC236}">
                <a16:creationId xmlns:a16="http://schemas.microsoft.com/office/drawing/2014/main" id="{1C8842C7-3D05-4219-8CC1-5F9E84121BE0}"/>
              </a:ext>
            </a:extLst>
          </p:cNvPr>
          <p:cNvGrpSpPr/>
          <p:nvPr/>
        </p:nvGrpSpPr>
        <p:grpSpPr>
          <a:xfrm>
            <a:off x="-10874077" y="16704"/>
            <a:ext cx="12686451" cy="6858000"/>
            <a:chOff x="-10130402" y="7200"/>
            <a:chExt cx="12686451" cy="6858000"/>
          </a:xfrm>
          <a:solidFill>
            <a:srgbClr val="0CEAD5"/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id="{95A128A1-0EB5-4F02-A0C5-E00A3B206CD2}"/>
                </a:ext>
              </a:extLst>
            </p:cNvPr>
            <p:cNvSpPr/>
            <p:nvPr/>
          </p:nvSpPr>
          <p:spPr>
            <a:xfrm>
              <a:off x="-10130402" y="7200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7" name="Прямоугольник: скругленные верхние углы 26">
              <a:extLst>
                <a:ext uri="{FF2B5EF4-FFF2-40B4-BE49-F238E27FC236}">
                  <a16:creationId xmlns:a16="http://schemas.microsoft.com/office/drawing/2014/main" id="{70C6C549-7A88-420F-94E8-8B0AF44AA8A8}"/>
                </a:ext>
              </a:extLst>
            </p:cNvPr>
            <p:cNvSpPr/>
            <p:nvPr/>
          </p:nvSpPr>
          <p:spPr>
            <a:xfrm rot="5400000">
              <a:off x="1920835" y="136260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7</a:t>
              </a:r>
            </a:p>
          </p:txBody>
        </p:sp>
      </p:grp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5A80588D-A400-4B8B-BE5B-D4CFF061E4E9}"/>
              </a:ext>
            </a:extLst>
          </p:cNvPr>
          <p:cNvSpPr/>
          <p:nvPr/>
        </p:nvSpPr>
        <p:spPr>
          <a:xfrm>
            <a:off x="2505829" y="494612"/>
            <a:ext cx="7462397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Mistral" panose="03090702030407020403" pitchFamily="66" charset="0"/>
              </a:rPr>
              <a:t>               </a:t>
            </a:r>
            <a:r>
              <a:rPr lang="ru-RU" sz="4000" b="1" dirty="0">
                <a:solidFill>
                  <a:schemeClr val="bg1"/>
                </a:solidFill>
                <a:latin typeface="Mistral" panose="03090702030407020403" pitchFamily="66" charset="0"/>
              </a:rPr>
              <a:t>ИГРОВЫЕ ПОСОБИЯ</a:t>
            </a:r>
          </a:p>
          <a:p>
            <a:r>
              <a:rPr lang="ru-RU" b="1" dirty="0">
                <a:solidFill>
                  <a:srgbClr val="FF0000"/>
                </a:solidFill>
                <a:latin typeface="Mistral" panose="03090702030407020403" pitchFamily="66" charset="0"/>
              </a:rPr>
              <a:t>                                                                                 </a:t>
            </a:r>
            <a:r>
              <a:rPr lang="ru-RU" sz="2800" b="1" dirty="0">
                <a:solidFill>
                  <a:srgbClr val="FF0000"/>
                </a:solidFill>
                <a:latin typeface="Mistral" panose="03090702030407020403" pitchFamily="66" charset="0"/>
              </a:rPr>
              <a:t>ДЕЛАЕМ С ДЕТЬМИ </a:t>
            </a:r>
            <a:endParaRPr lang="ru-RU" sz="28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AB4D770-3F49-4A07-AF4B-4C3AB2DD6D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28179" y="2799912"/>
            <a:ext cx="4585288" cy="3725547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78E205EA-AB22-42E0-887F-1DE987EFBBD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0823" y="4821208"/>
            <a:ext cx="841734" cy="892396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E94E55C-7871-49A8-B379-F003DE44ED29}"/>
              </a:ext>
            </a:extLst>
          </p:cNvPr>
          <p:cNvSpPr/>
          <p:nvPr/>
        </p:nvSpPr>
        <p:spPr>
          <a:xfrm>
            <a:off x="2265528" y="3429000"/>
            <a:ext cx="416247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Mistral" panose="03090702030407020403" pitchFamily="66" charset="0"/>
              </a:rPr>
              <a:t>НАИБОЛЬШУЮ ЦЕННОСТЬ ИМЕЮТ ТЕ ПОСОБИЯ, КОТОРЫЕ СДЕЛАНЫ РУКАМИ ДЕТЕЙ.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36850535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Grid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Прямоугольник 44">
            <a:extLst>
              <a:ext uri="{FF2B5EF4-FFF2-40B4-BE49-F238E27FC236}">
                <a16:creationId xmlns:a16="http://schemas.microsoft.com/office/drawing/2014/main" id="{90E33B87-F0E7-4C9B-B541-9853DAC41003}"/>
              </a:ext>
            </a:extLst>
          </p:cNvPr>
          <p:cNvSpPr/>
          <p:nvPr/>
        </p:nvSpPr>
        <p:spPr>
          <a:xfrm>
            <a:off x="2629470" y="440180"/>
            <a:ext cx="721511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0070C0"/>
                </a:solidFill>
                <a:latin typeface="Mistral" panose="03090702030407020403" pitchFamily="66" charset="0"/>
              </a:rPr>
              <a:t>7 ШАГОВ К ПОНИМАНИЮ</a:t>
            </a:r>
            <a:br>
              <a:rPr lang="ru-RU" sz="6000" b="1" dirty="0">
                <a:solidFill>
                  <a:srgbClr val="0070C0"/>
                </a:solidFill>
                <a:latin typeface="Mistral" panose="03090702030407020403" pitchFamily="66" charset="0"/>
              </a:rPr>
            </a:br>
            <a:r>
              <a:rPr lang="ru-RU" sz="6000" b="1" dirty="0">
                <a:solidFill>
                  <a:srgbClr val="0070C0"/>
                </a:solidFill>
                <a:latin typeface="Mistral" panose="03090702030407020403" pitchFamily="66" charset="0"/>
              </a:rPr>
              <a:t>         РЕФЛЕКСИИ</a:t>
            </a:r>
            <a:endParaRPr lang="ru-RU" sz="6000" b="1" dirty="0"/>
          </a:p>
        </p:txBody>
      </p:sp>
      <p:sp>
        <p:nvSpPr>
          <p:cNvPr id="48" name="Прямоугольник 47">
            <a:extLst>
              <a:ext uri="{FF2B5EF4-FFF2-40B4-BE49-F238E27FC236}">
                <a16:creationId xmlns:a16="http://schemas.microsoft.com/office/drawing/2014/main" id="{8E862606-650E-4794-A806-F704F683D54C}"/>
              </a:ext>
            </a:extLst>
          </p:cNvPr>
          <p:cNvSpPr/>
          <p:nvPr/>
        </p:nvSpPr>
        <p:spPr>
          <a:xfrm>
            <a:off x="6096000" y="3732216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b="1" dirty="0">
                <a:solidFill>
                  <a:srgbClr val="FF0066"/>
                </a:solidFill>
                <a:latin typeface="Mistral" panose="03090702030407020403" pitchFamily="66" charset="0"/>
              </a:rPr>
              <a:t>КОТОРЫЕ ДОЛЖЕН ПРОЙТИ КАЖДЫЙ</a:t>
            </a:r>
            <a:endParaRPr lang="ru-RU" sz="3200" b="1" dirty="0">
              <a:solidFill>
                <a:srgbClr val="FF0066"/>
              </a:solidFill>
            </a:endParaRPr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2103B2E-9AC0-4D6A-8128-CC55347E7115}"/>
              </a:ext>
            </a:extLst>
          </p:cNvPr>
          <p:cNvGrpSpPr/>
          <p:nvPr/>
        </p:nvGrpSpPr>
        <p:grpSpPr>
          <a:xfrm>
            <a:off x="-369660" y="-18930"/>
            <a:ext cx="12643677" cy="6858000"/>
            <a:chOff x="-10091436" y="-6992"/>
            <a:chExt cx="12643677" cy="6858000"/>
          </a:xfrm>
          <a:solidFill>
            <a:srgbClr val="00B0F0"/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2" name="Прямоугольник 1">
              <a:extLst>
                <a:ext uri="{FF2B5EF4-FFF2-40B4-BE49-F238E27FC236}">
                  <a16:creationId xmlns:a16="http://schemas.microsoft.com/office/drawing/2014/main" id="{EA2936D7-D8B7-43DB-A700-236CF0FF130A}"/>
                </a:ext>
              </a:extLst>
            </p:cNvPr>
            <p:cNvSpPr/>
            <p:nvPr/>
          </p:nvSpPr>
          <p:spPr>
            <a:xfrm>
              <a:off x="-10091436" y="-6992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4" name="Прямоугольник: скругленные верхние углы 3">
              <a:extLst>
                <a:ext uri="{FF2B5EF4-FFF2-40B4-BE49-F238E27FC236}">
                  <a16:creationId xmlns:a16="http://schemas.microsoft.com/office/drawing/2014/main" id="{8FD3BD0D-6EC1-493F-AC64-1772C4915820}"/>
                </a:ext>
              </a:extLst>
            </p:cNvPr>
            <p:cNvSpPr/>
            <p:nvPr/>
          </p:nvSpPr>
          <p:spPr>
            <a:xfrm rot="5400000">
              <a:off x="1917027" y="6029933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1</a:t>
              </a:r>
            </a:p>
          </p:txBody>
        </p:sp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50FA9106-4A1D-4F87-A0C6-B90714943A58}"/>
              </a:ext>
            </a:extLst>
          </p:cNvPr>
          <p:cNvGrpSpPr/>
          <p:nvPr/>
        </p:nvGrpSpPr>
        <p:grpSpPr>
          <a:xfrm>
            <a:off x="-424135" y="-11594"/>
            <a:ext cx="12698153" cy="6858000"/>
            <a:chOff x="-10091437" y="-6992"/>
            <a:chExt cx="12698153" cy="6858000"/>
          </a:xfr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18900000" scaled="1"/>
            <a:tileRect/>
          </a:gra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9" name="Прямоугольник 8">
              <a:extLst>
                <a:ext uri="{FF2B5EF4-FFF2-40B4-BE49-F238E27FC236}">
                  <a16:creationId xmlns:a16="http://schemas.microsoft.com/office/drawing/2014/main" id="{C53D7B99-F78D-4BE3-80AB-0E2F5A1952E3}"/>
                </a:ext>
              </a:extLst>
            </p:cNvPr>
            <p:cNvSpPr/>
            <p:nvPr/>
          </p:nvSpPr>
          <p:spPr>
            <a:xfrm>
              <a:off x="-10091437" y="-6992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0" name="Прямоугольник: скругленные верхние углы 9">
              <a:extLst>
                <a:ext uri="{FF2B5EF4-FFF2-40B4-BE49-F238E27FC236}">
                  <a16:creationId xmlns:a16="http://schemas.microsoft.com/office/drawing/2014/main" id="{5F4808A9-8937-4884-A7F5-9A29F7B364BE}"/>
                </a:ext>
              </a:extLst>
            </p:cNvPr>
            <p:cNvSpPr/>
            <p:nvPr/>
          </p:nvSpPr>
          <p:spPr>
            <a:xfrm rot="5400000">
              <a:off x="1971502" y="5069380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2</a:t>
              </a:r>
            </a:p>
          </p:txBody>
        </p:sp>
      </p:grp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0B4E85B1-9130-4D0A-AAA9-B5480B92AF72}"/>
              </a:ext>
            </a:extLst>
          </p:cNvPr>
          <p:cNvGrpSpPr/>
          <p:nvPr/>
        </p:nvGrpSpPr>
        <p:grpSpPr>
          <a:xfrm>
            <a:off x="-487424" y="-2816"/>
            <a:ext cx="12679424" cy="6858000"/>
            <a:chOff x="-10120917" y="-6992"/>
            <a:chExt cx="12679424" cy="6858000"/>
          </a:xfrm>
          <a:solidFill>
            <a:srgbClr val="66FF33"/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12" name="Прямоугольник 11">
              <a:extLst>
                <a:ext uri="{FF2B5EF4-FFF2-40B4-BE49-F238E27FC236}">
                  <a16:creationId xmlns:a16="http://schemas.microsoft.com/office/drawing/2014/main" id="{6DC22003-F100-48ED-B200-BC2675ACD8A0}"/>
                </a:ext>
              </a:extLst>
            </p:cNvPr>
            <p:cNvSpPr/>
            <p:nvPr/>
          </p:nvSpPr>
          <p:spPr>
            <a:xfrm>
              <a:off x="-10120917" y="-6992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FF00"/>
                </a:solidFill>
              </a:endParaRPr>
            </a:p>
          </p:txBody>
        </p:sp>
        <p:sp>
          <p:nvSpPr>
            <p:cNvPr id="13" name="Прямоугольник: скругленные верхние углы 12">
              <a:extLst>
                <a:ext uri="{FF2B5EF4-FFF2-40B4-BE49-F238E27FC236}">
                  <a16:creationId xmlns:a16="http://schemas.microsoft.com/office/drawing/2014/main" id="{F3A14CD5-70B2-4C85-B026-5EBF2E24BA35}"/>
                </a:ext>
              </a:extLst>
            </p:cNvPr>
            <p:cNvSpPr/>
            <p:nvPr/>
          </p:nvSpPr>
          <p:spPr>
            <a:xfrm rot="5400000">
              <a:off x="1923293" y="4090094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3</a:t>
              </a:r>
            </a:p>
          </p:txBody>
        </p:sp>
      </p:grp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0FA3FF39-3F25-4150-97F9-0D616A175E2B}"/>
              </a:ext>
            </a:extLst>
          </p:cNvPr>
          <p:cNvGrpSpPr/>
          <p:nvPr/>
        </p:nvGrpSpPr>
        <p:grpSpPr>
          <a:xfrm>
            <a:off x="-609118" y="-15262"/>
            <a:ext cx="12670916" cy="6858000"/>
            <a:chOff x="-9953430" y="-6992"/>
            <a:chExt cx="12670916" cy="6858000"/>
          </a:xfrm>
          <a:solidFill>
            <a:srgbClr val="FFFF00">
              <a:alpha val="54902"/>
            </a:srgbClr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25161AAD-AA4A-453C-B0C1-8EB5609CCC38}"/>
                </a:ext>
              </a:extLst>
            </p:cNvPr>
            <p:cNvSpPr/>
            <p:nvPr/>
          </p:nvSpPr>
          <p:spPr>
            <a:xfrm>
              <a:off x="-9953430" y="-6992"/>
              <a:ext cx="12192000" cy="6858000"/>
            </a:xfrm>
            <a:prstGeom prst="rect">
              <a:avLst/>
            </a:prstGeom>
            <a:gradFill flip="none" rotWithShape="1">
              <a:gsLst>
                <a:gs pos="0">
                  <a:srgbClr val="9933FF">
                    <a:tint val="66000"/>
                    <a:satMod val="160000"/>
                  </a:srgbClr>
                </a:gs>
                <a:gs pos="50000">
                  <a:srgbClr val="9933FF">
                    <a:tint val="44500"/>
                    <a:satMod val="160000"/>
                  </a:srgbClr>
                </a:gs>
                <a:gs pos="100000">
                  <a:srgbClr val="9933FF">
                    <a:tint val="23500"/>
                    <a:satMod val="160000"/>
                  </a:srgb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6" name="Прямоугольник: скругленные верхние углы 15">
              <a:extLst>
                <a:ext uri="{FF2B5EF4-FFF2-40B4-BE49-F238E27FC236}">
                  <a16:creationId xmlns:a16="http://schemas.microsoft.com/office/drawing/2014/main" id="{54E3E5D2-2BC0-4F40-90D4-F9FD3AC265DA}"/>
                </a:ext>
              </a:extLst>
            </p:cNvPr>
            <p:cNvSpPr/>
            <p:nvPr/>
          </p:nvSpPr>
          <p:spPr>
            <a:xfrm rot="5400000">
              <a:off x="2082272" y="3088825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adFill flip="none" rotWithShape="1">
              <a:gsLst>
                <a:gs pos="0">
                  <a:srgbClr val="9933FF">
                    <a:tint val="66000"/>
                    <a:satMod val="160000"/>
                  </a:srgbClr>
                </a:gs>
                <a:gs pos="50000">
                  <a:srgbClr val="9933FF">
                    <a:tint val="44500"/>
                    <a:satMod val="160000"/>
                  </a:srgbClr>
                </a:gs>
                <a:gs pos="100000">
                  <a:srgbClr val="9933FF">
                    <a:tint val="23500"/>
                    <a:satMod val="160000"/>
                  </a:srgb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4</a:t>
              </a:r>
            </a:p>
          </p:txBody>
        </p:sp>
      </p:grpSp>
      <p:grpSp>
        <p:nvGrpSpPr>
          <p:cNvPr id="19" name="Группа 18">
            <a:extLst>
              <a:ext uri="{FF2B5EF4-FFF2-40B4-BE49-F238E27FC236}">
                <a16:creationId xmlns:a16="http://schemas.microsoft.com/office/drawing/2014/main" id="{CFA2DD5A-0D83-4807-8755-2CC21EFCC51C}"/>
              </a:ext>
            </a:extLst>
          </p:cNvPr>
          <p:cNvGrpSpPr/>
          <p:nvPr/>
        </p:nvGrpSpPr>
        <p:grpSpPr>
          <a:xfrm>
            <a:off x="-714594" y="7334"/>
            <a:ext cx="12626519" cy="6858000"/>
            <a:chOff x="-9244087" y="494380"/>
            <a:chExt cx="12626519" cy="6858000"/>
          </a:xfrm>
          <a:solidFill>
            <a:schemeClr val="accent2">
              <a:lumMod val="60000"/>
              <a:lumOff val="40000"/>
            </a:schemeClr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459F58C2-F2FB-4920-A45F-5B92F1EE62D9}"/>
                </a:ext>
              </a:extLst>
            </p:cNvPr>
            <p:cNvSpPr/>
            <p:nvPr/>
          </p:nvSpPr>
          <p:spPr>
            <a:xfrm>
              <a:off x="-9244087" y="494380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1" name="Прямоугольник: скругленные верхние углы 20">
              <a:extLst>
                <a:ext uri="{FF2B5EF4-FFF2-40B4-BE49-F238E27FC236}">
                  <a16:creationId xmlns:a16="http://schemas.microsoft.com/office/drawing/2014/main" id="{8203CBAF-EE0C-44F4-94F6-A8D04600BEF4}"/>
                </a:ext>
              </a:extLst>
            </p:cNvPr>
            <p:cNvSpPr/>
            <p:nvPr/>
          </p:nvSpPr>
          <p:spPr>
            <a:xfrm rot="5400000">
              <a:off x="2747218" y="2640862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5</a:t>
              </a: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0312A6F3-A3A6-4A82-9578-74C59217349E}"/>
              </a:ext>
            </a:extLst>
          </p:cNvPr>
          <p:cNvGrpSpPr/>
          <p:nvPr/>
        </p:nvGrpSpPr>
        <p:grpSpPr>
          <a:xfrm>
            <a:off x="-829523" y="17484"/>
            <a:ext cx="12653092" cy="6858000"/>
            <a:chOff x="-19538357" y="-420693"/>
            <a:chExt cx="12653092" cy="6858000"/>
          </a:xfrm>
          <a:solidFill>
            <a:srgbClr val="0000FF">
              <a:alpha val="80000"/>
            </a:srgbClr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23" name="Прямоугольник 22">
              <a:extLst>
                <a:ext uri="{FF2B5EF4-FFF2-40B4-BE49-F238E27FC236}">
                  <a16:creationId xmlns:a16="http://schemas.microsoft.com/office/drawing/2014/main" id="{B9CABFDB-E7AF-4220-A9EC-71DAEB5E7E6C}"/>
                </a:ext>
              </a:extLst>
            </p:cNvPr>
            <p:cNvSpPr/>
            <p:nvPr/>
          </p:nvSpPr>
          <p:spPr>
            <a:xfrm>
              <a:off x="-19538357" y="-420693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4" name="Прямоугольник: скругленные верхние углы 23">
              <a:extLst>
                <a:ext uri="{FF2B5EF4-FFF2-40B4-BE49-F238E27FC236}">
                  <a16:creationId xmlns:a16="http://schemas.microsoft.com/office/drawing/2014/main" id="{0F5DD4E2-B30D-4318-B1B3-F716FB3E14F8}"/>
                </a:ext>
              </a:extLst>
            </p:cNvPr>
            <p:cNvSpPr/>
            <p:nvPr/>
          </p:nvSpPr>
          <p:spPr>
            <a:xfrm rot="5400000">
              <a:off x="-7520479" y="717238"/>
              <a:ext cx="764274" cy="506155"/>
            </a:xfrm>
            <a:prstGeom prst="round2SameRect">
              <a:avLst>
                <a:gd name="adj1" fmla="val 19888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6</a:t>
              </a:r>
            </a:p>
          </p:txBody>
        </p:sp>
      </p:grpSp>
      <p:grpSp>
        <p:nvGrpSpPr>
          <p:cNvPr id="25" name="Группа 24">
            <a:extLst>
              <a:ext uri="{FF2B5EF4-FFF2-40B4-BE49-F238E27FC236}">
                <a16:creationId xmlns:a16="http://schemas.microsoft.com/office/drawing/2014/main" id="{1C8842C7-3D05-4219-8CC1-5F9E84121BE0}"/>
              </a:ext>
            </a:extLst>
          </p:cNvPr>
          <p:cNvGrpSpPr/>
          <p:nvPr/>
        </p:nvGrpSpPr>
        <p:grpSpPr>
          <a:xfrm>
            <a:off x="-942471" y="8951"/>
            <a:ext cx="12683095" cy="6866533"/>
            <a:chOff x="-10130402" y="-1333"/>
            <a:chExt cx="12683095" cy="6866533"/>
          </a:xfrm>
          <a:solidFill>
            <a:srgbClr val="0CEAD5"/>
          </a:solidFill>
          <a:effectLst>
            <a:outerShdw blurRad="266700" dist="38100" algn="l" rotWithShape="0">
              <a:prstClr val="black">
                <a:alpha val="38000"/>
              </a:prstClr>
            </a:outerShdw>
          </a:effectLst>
        </p:grpSpPr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id="{95A128A1-0EB5-4F02-A0C5-E00A3B206CD2}"/>
                </a:ext>
              </a:extLst>
            </p:cNvPr>
            <p:cNvSpPr/>
            <p:nvPr/>
          </p:nvSpPr>
          <p:spPr>
            <a:xfrm>
              <a:off x="-10130402" y="7200"/>
              <a:ext cx="121920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7" name="Прямоугольник: скругленные верхние углы 26">
              <a:extLst>
                <a:ext uri="{FF2B5EF4-FFF2-40B4-BE49-F238E27FC236}">
                  <a16:creationId xmlns:a16="http://schemas.microsoft.com/office/drawing/2014/main" id="{70C6C549-7A88-420F-94E8-8B0AF44AA8A8}"/>
                </a:ext>
              </a:extLst>
            </p:cNvPr>
            <p:cNvSpPr/>
            <p:nvPr/>
          </p:nvSpPr>
          <p:spPr>
            <a:xfrm rot="5400000">
              <a:off x="1917479" y="262303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7</a:t>
              </a:r>
            </a:p>
          </p:txBody>
        </p:sp>
        <p:sp>
          <p:nvSpPr>
            <p:cNvPr id="28" name="Прямоугольник: скругленные верхние углы 27">
              <a:extLst>
                <a:ext uri="{FF2B5EF4-FFF2-40B4-BE49-F238E27FC236}">
                  <a16:creationId xmlns:a16="http://schemas.microsoft.com/office/drawing/2014/main" id="{A0D2F3BD-4CE0-4926-8683-D77559AA62D1}"/>
                </a:ext>
              </a:extLst>
            </p:cNvPr>
            <p:cNvSpPr/>
            <p:nvPr/>
          </p:nvSpPr>
          <p:spPr>
            <a:xfrm rot="5400000">
              <a:off x="1917478" y="127726"/>
              <a:ext cx="764274" cy="506155"/>
            </a:xfrm>
            <a:prstGeom prst="round2SameRect">
              <a:avLst>
                <a:gd name="adj1" fmla="val 11799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ru-RU" sz="4400" dirty="0">
                  <a:latin typeface="Mistral" panose="03090702030407020403" pitchFamily="66" charset="0"/>
                </a:rPr>
                <a:t>7</a:t>
              </a:r>
            </a:p>
          </p:txBody>
        </p:sp>
      </p:grp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B2C2B41-9EA2-4102-A345-7EBC44538500}"/>
              </a:ext>
            </a:extLst>
          </p:cNvPr>
          <p:cNvSpPr/>
          <p:nvPr/>
        </p:nvSpPr>
        <p:spPr>
          <a:xfrm>
            <a:off x="1136097" y="791909"/>
            <a:ext cx="787480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>
                <a:solidFill>
                  <a:schemeClr val="bg1"/>
                </a:solidFill>
                <a:latin typeface="Mistral" panose="03090702030407020403" pitchFamily="66" charset="0"/>
              </a:rPr>
              <a:t>ВРЕМЯ ПРОВЕДЕНИЯ РЕФЛЕКСИИ  В ПРОЦЕССЕ ЗАНЯТИЯ</a:t>
            </a:r>
          </a:p>
          <a:p>
            <a:r>
              <a:rPr lang="ru-RU" sz="4000" b="1" dirty="0">
                <a:solidFill>
                  <a:srgbClr val="FF0000"/>
                </a:solidFill>
                <a:latin typeface="Mistral" panose="03090702030407020403" pitchFamily="66" charset="0"/>
              </a:rPr>
              <a:t>                              </a:t>
            </a:r>
            <a:endParaRPr lang="ru-RU" sz="4000" dirty="0"/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5ABFB7BB-7A1A-4355-B6DA-09973C9381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22636" y="1917294"/>
            <a:ext cx="5994198" cy="491810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30C9DAE-BC75-44F2-A13A-64B304101EC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2398" y="4010958"/>
            <a:ext cx="3590967" cy="2824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44776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Grid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18346B3-EA04-488A-819B-BCA4B3CDC6ED}"/>
              </a:ext>
            </a:extLst>
          </p:cNvPr>
          <p:cNvSpPr/>
          <p:nvPr/>
        </p:nvSpPr>
        <p:spPr>
          <a:xfrm>
            <a:off x="3246780" y="490331"/>
            <a:ext cx="576469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002060"/>
                </a:solidFill>
                <a:latin typeface="Mistral" panose="03090702030407020403" pitchFamily="66" charset="0"/>
              </a:rPr>
              <a:t>СПАСИБО ЗА ВНИМАНИЕ !!!</a:t>
            </a:r>
            <a:endParaRPr lang="ru-RU" sz="4400" dirty="0"/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26104E7D-6190-4E76-BD0A-599EDB65DA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27666">
            <a:off x="5188609" y="2720141"/>
            <a:ext cx="6956621" cy="4204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2277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origami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</TotalTime>
  <Words>344</Words>
  <Application>Microsoft Office PowerPoint</Application>
  <PresentationFormat>Широкоэкранный</PresentationFormat>
  <Paragraphs>151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Malgun Gothic Semilight</vt:lpstr>
      <vt:lpstr>Arial</vt:lpstr>
      <vt:lpstr>Calibri</vt:lpstr>
      <vt:lpstr>Calibri Light</vt:lpstr>
      <vt:lpstr>Mistral</vt:lpstr>
      <vt:lpstr>Тема Office</vt:lpstr>
      <vt:lpstr>Презентация для воспитателей МАДОУ детский сад №31 г. Новороссийск.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для воспитателей МАДОУ детский сад №31 г. Новороссийск</dc:title>
  <dc:creator>user user</dc:creator>
  <cp:lastModifiedBy>user user</cp:lastModifiedBy>
  <cp:revision>33</cp:revision>
  <dcterms:created xsi:type="dcterms:W3CDTF">2021-09-05T12:49:44Z</dcterms:created>
  <dcterms:modified xsi:type="dcterms:W3CDTF">2021-09-05T20:43:11Z</dcterms:modified>
</cp:coreProperties>
</file>