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4" r:id="rId3"/>
    <p:sldId id="256" r:id="rId4"/>
    <p:sldId id="259" r:id="rId5"/>
    <p:sldId id="257" r:id="rId6"/>
    <p:sldId id="258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552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82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26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74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19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14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930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3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855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37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724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D9D7B-447C-49E3-BD85-29F001D218E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62F4D-6203-47AF-BDD6-955CFA31D7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99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Моя малая </a:t>
            </a:r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Родина </a:t>
            </a:r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Нерюнгри</a:t>
            </a:r>
            <a:endParaRPr lang="ru-RU" sz="8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339752" y="4869160"/>
            <a:ext cx="6400800" cy="1752600"/>
          </a:xfrm>
        </p:spPr>
        <p:txBody>
          <a:bodyPr>
            <a:normAutofit/>
          </a:bodyPr>
          <a:lstStyle/>
          <a:p>
            <a:r>
              <a:rPr lang="ru-RU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2Б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класса</a:t>
            </a:r>
          </a:p>
          <a:p>
            <a:r>
              <a:rPr lang="ru-RU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Кл.руководитель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Костюк Н.В.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39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Цель: воспитание идей патриотизма, гордости за свою малую Родину.</a:t>
            </a:r>
          </a:p>
          <a:p>
            <a:r>
              <a:rPr lang="ru-RU" dirty="0" smtClean="0"/>
              <a:t>Задачи: развитие у учащихся интереса к изучению и сохранению культурного наследия.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5190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27563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35497" y="188640"/>
            <a:ext cx="3096344" cy="641694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1967 года в тогдашнем поселке появились двухэтажные жилые дома, очистные сооружения, котельная,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автогараж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больница, школа, магазин, столовая, пекарня, высоковольтная линия электропередачи Чульман — Нерюнгри. 15 июня 1975 года в семи километрах от поселка силами комбината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Якутуглестрой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началось строительство нового города, а 6 ноября того же года рабочий поселок Нерюнгри был преобразован в город республиканского подчинения.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8640"/>
            <a:ext cx="5948982" cy="6416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089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8640"/>
            <a:ext cx="6336704" cy="6120680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" y="116632"/>
            <a:ext cx="2555775" cy="6009531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Первые кварталы нового города Нерюнгри начали застраивать деревянными двухэтажными домами. В конце 1980 года в дом из панелей Нерюнгринского завода КПДС заселяются первые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нерюнгринцы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В 1985 году здесь появились первые девятиэтажные дома. В настоящее время Нерюнгри — крупный административный, промышленный и культурный центр Южной Якутии.</a:t>
            </a:r>
          </a:p>
        </p:txBody>
      </p:sp>
    </p:spTree>
    <p:extLst>
      <p:ext uri="{BB962C8B-B14F-4D97-AF65-F5344CB8AC3E}">
        <p14:creationId xmlns:p14="http://schemas.microsoft.com/office/powerpoint/2010/main" val="137838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3161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692696"/>
            <a:ext cx="6372200" cy="5400600"/>
          </a:xfrm>
        </p:spPr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1" y="476672"/>
            <a:ext cx="2771800" cy="5649491"/>
          </a:xfrm>
        </p:spPr>
        <p:txBody>
          <a:bodyPr>
            <a:noAutofit/>
          </a:bodyPr>
          <a:lstStyle/>
          <a:p>
            <a:r>
              <a:rPr lang="ru-RU" sz="1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Нерюнгри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— один из самых высокогорных городов Якутии, его средняя высота над уровнем моря составляет 837 м. Весь город построен на склонах и плоских вершинах гор отрогов Станового хребта, при этом его отдельные районы находятся в низинах. Так, железнодорожная станция Нерюнгри-Пассажирская находится в долине речки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Аммунакты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старый город — в долинах рек Чульман, Верхняя и Нижняя Нерюнгри, Малый Беркакит.</a:t>
            </a:r>
          </a:p>
        </p:txBody>
      </p:sp>
    </p:spTree>
    <p:extLst>
      <p:ext uri="{BB962C8B-B14F-4D97-AF65-F5344CB8AC3E}">
        <p14:creationId xmlns:p14="http://schemas.microsoft.com/office/powerpoint/2010/main" val="365570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620688"/>
            <a:ext cx="6300192" cy="5472608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23528" y="404664"/>
            <a:ext cx="2458616" cy="4691063"/>
          </a:xfrm>
        </p:spPr>
        <p:txBody>
          <a:bodyPr>
            <a:no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Нерюнгри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знаменит крупнейшим в России месторождением коксующего угля. Уголь здесь добывается открытым способом на крупных карьерах. Угольная промышленность – основная отрасль в городе Нерюнгри. Одним из важнейших предприятий города является ЗАО «Малые разрезы Нерюнгри».</a:t>
            </a:r>
          </a:p>
        </p:txBody>
      </p:sp>
    </p:spTree>
    <p:extLst>
      <p:ext uri="{BB962C8B-B14F-4D97-AF65-F5344CB8AC3E}">
        <p14:creationId xmlns:p14="http://schemas.microsoft.com/office/powerpoint/2010/main" val="255628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60648"/>
            <a:ext cx="6120680" cy="547260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260648"/>
            <a:ext cx="2386607" cy="5865515"/>
          </a:xfrm>
        </p:spPr>
        <p:txBody>
          <a:bodyPr/>
          <a:lstStyle/>
          <a:p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Бутылочная скала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первую очередь следует упомянуть Бутылочную скалу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Нерюнгринском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улусе. Порода этой скалы имеет особую структуру — напоминает спрессованное битое стекло, что и послужило причиной для такого названия.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804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620688"/>
            <a:ext cx="6012160" cy="525658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496" y="260648"/>
            <a:ext cx="2808313" cy="5865515"/>
          </a:xfrm>
        </p:spPr>
        <p:txBody>
          <a:bodyPr>
            <a:normAutofit fontScale="25000" lnSpcReduction="20000"/>
          </a:bodyPr>
          <a:lstStyle/>
          <a:p>
            <a:r>
              <a:rPr lang="ru-RU" sz="11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Тимптонский</a:t>
            </a:r>
            <a:r>
              <a:rPr lang="ru-RU" sz="11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каскад</a:t>
            </a:r>
          </a:p>
          <a:p>
            <a:endParaRPr lang="ru-RU" sz="51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Определённый интерес вызывают и родниковые воды </a:t>
            </a:r>
            <a:r>
              <a:rPr lang="ru-RU" sz="9600" dirty="0" err="1">
                <a:latin typeface="Times New Roman" pitchFamily="18" charset="0"/>
                <a:cs typeface="Times New Roman" pitchFamily="18" charset="0"/>
              </a:rPr>
              <a:t>Тимптонского</a:t>
            </a: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 каскада. Это более 50 ключей, которые бьют чистейшей талой водой. Расположены они рядом друг с другом, среди камней, в своеобразной долине реки </a:t>
            </a:r>
            <a:r>
              <a:rPr lang="ru-RU" sz="9600" dirty="0" err="1">
                <a:latin typeface="Times New Roman" pitchFamily="18" charset="0"/>
                <a:cs typeface="Times New Roman" pitchFamily="18" charset="0"/>
              </a:rPr>
              <a:t>Тимптон</a:t>
            </a: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. Вода не замерзает даже в самые сильные морозы.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681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476672"/>
            <a:ext cx="5533454" cy="504056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260648"/>
            <a:ext cx="3563888" cy="5865515"/>
          </a:xfrm>
        </p:spPr>
        <p:txBody>
          <a:bodyPr>
            <a:no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Музей истории освоения Южной Якутии им. И.И. Пьянкова</a:t>
            </a:r>
          </a:p>
          <a:p>
            <a:r>
              <a:rPr lang="ru-RU" sz="2000" dirty="0"/>
              <a:t>Самым любопытным для путешественника музеем в Нерюнгри может стать </a:t>
            </a:r>
            <a:r>
              <a:rPr lang="ru-RU" sz="2000" dirty="0" err="1"/>
              <a:t>Нерюнгринский</a:t>
            </a:r>
            <a:r>
              <a:rPr lang="ru-RU" sz="2000" dirty="0"/>
              <a:t> музей истории освоения Южной Якутии им. И. И. Пьянкова. Он был основан в 1976 году на общественных началах. Какое-то время он назывался «</a:t>
            </a:r>
            <a:r>
              <a:rPr lang="ru-RU" sz="2000" dirty="0" err="1"/>
              <a:t>Нерюнгринский</a:t>
            </a:r>
            <a:r>
              <a:rPr lang="ru-RU" sz="2000" dirty="0"/>
              <a:t> музей истории строительства Малого БАМа и Южно-Якутского ТПК», но вскоре его переименовали и назвали в честь Ивана Пьянкова, одного из первых руководителей города, внесшего большой вклад в развитие музея.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3923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41964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908720"/>
            <a:ext cx="5544616" cy="518457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476672"/>
            <a:ext cx="3465513" cy="6381328"/>
          </a:xfrm>
        </p:spPr>
        <p:txBody>
          <a:bodyPr>
            <a:normAutofit fontScale="25000" lnSpcReduction="20000"/>
          </a:bodyPr>
          <a:lstStyle/>
          <a:p>
            <a:r>
              <a:rPr lang="ru-RU" sz="9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Театр актера и </a:t>
            </a:r>
            <a:r>
              <a:rPr lang="ru-RU" sz="9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куклы</a:t>
            </a:r>
          </a:p>
          <a:p>
            <a:endParaRPr lang="ru-RU" sz="80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В Нерюнгри находится единственный в Сибири и на Дальнем Востоке Театр актера и куклы. История кукольного театра началась в 1985 году, когда министр культуры РСФСР Мелентьев подписал приказ о создании театра «в целях дальнейшего улучшения эстетического и нравственного воспитания подрастающего поколения Якутии». Рождение театра первым приветствовал народный артист СССР, Герой Социалистического Труда Сергей Владимирович Образцов.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751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2564" y="1292102"/>
            <a:ext cx="6597352" cy="453444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44624"/>
            <a:ext cx="3888432" cy="6813376"/>
          </a:xfrm>
        </p:spPr>
        <p:txBody>
          <a:bodyPr>
            <a:normAutofit lnSpcReduction="10000"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</a:rPr>
              <a:t>Есть малый город на земле,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Известен он не многим.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Зимой сияет в серебре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Красив и благороден.</a:t>
            </a:r>
          </a:p>
          <a:p>
            <a:endParaRPr lang="ru-RU" sz="2000" b="1" i="1" dirty="0">
              <a:solidFill>
                <a:srgbClr val="FF0000"/>
              </a:solidFill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А летом красками играя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Природа будто расцветает.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И угощает в эти дни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Дарами щедрыми земли.</a:t>
            </a:r>
          </a:p>
          <a:p>
            <a:endParaRPr lang="ru-RU" sz="2000" b="1" i="1" dirty="0">
              <a:solidFill>
                <a:srgbClr val="FF0000"/>
              </a:solidFill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Рельеф отрогов у хребта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Долина рек </a:t>
            </a:r>
            <a:r>
              <a:rPr lang="ru-RU" sz="2000" b="1" i="1" dirty="0" err="1" smtClean="0">
                <a:solidFill>
                  <a:srgbClr val="FF0000"/>
                </a:solidFill>
              </a:rPr>
              <a:t>Аммунакта</a:t>
            </a:r>
            <a:endParaRPr lang="ru-RU" sz="2000" b="1" i="1" dirty="0" smtClean="0">
              <a:solidFill>
                <a:srgbClr val="FF0000"/>
              </a:solidFill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С Москвой в одной ты широте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И лучший город на земле.</a:t>
            </a:r>
          </a:p>
          <a:p>
            <a:endParaRPr lang="ru-RU" sz="2000" b="1" i="1" dirty="0">
              <a:solidFill>
                <a:srgbClr val="FF0000"/>
              </a:solidFill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Нерюнгри, мой милый дом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Цвети и развивайся.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Дружно мы тут все живём</a:t>
            </a:r>
          </a:p>
          <a:p>
            <a:r>
              <a:rPr lang="ru-RU" sz="2000" b="1" i="1" dirty="0" smtClean="0">
                <a:solidFill>
                  <a:srgbClr val="FF0000"/>
                </a:solidFill>
              </a:rPr>
              <a:t>Расти и прославляйся.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52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02543" y="1544130"/>
            <a:ext cx="6525344" cy="410239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Ванюшкина Анастасия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04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66540" y="1292102"/>
            <a:ext cx="6813376" cy="431842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b="1" i="1" dirty="0" err="1" smtClean="0">
                <a:solidFill>
                  <a:srgbClr val="C00000"/>
                </a:solidFill>
              </a:rPr>
              <a:t>Аккуратнов</a:t>
            </a:r>
            <a:r>
              <a:rPr lang="ru-RU" sz="3200" b="1" i="1" dirty="0" smtClean="0">
                <a:solidFill>
                  <a:srgbClr val="C00000"/>
                </a:solidFill>
              </a:rPr>
              <a:t> Семён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36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24238" y="1489784"/>
            <a:ext cx="6813374" cy="383381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b="1" i="1" dirty="0" err="1" smtClean="0">
                <a:solidFill>
                  <a:srgbClr val="FF0000"/>
                </a:solidFill>
              </a:rPr>
              <a:t>Новопашин</a:t>
            </a:r>
            <a:r>
              <a:rPr lang="ru-RU" sz="3200" b="1" i="1" dirty="0" smtClean="0">
                <a:solidFill>
                  <a:srgbClr val="FF0000"/>
                </a:solidFill>
              </a:rPr>
              <a:t> Александр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17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44838" y="1413807"/>
            <a:ext cx="6696742" cy="395838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b="1" i="1" dirty="0" err="1" smtClean="0">
                <a:solidFill>
                  <a:srgbClr val="FF0000"/>
                </a:solidFill>
              </a:rPr>
              <a:t>Желеску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>
                <a:solidFill>
                  <a:srgbClr val="FF0000"/>
                </a:solidFill>
              </a:rPr>
              <a:t>М</a:t>
            </a:r>
            <a:r>
              <a:rPr lang="ru-RU" sz="3200" b="1" i="1" dirty="0" smtClean="0">
                <a:solidFill>
                  <a:srgbClr val="FF0000"/>
                </a:solidFill>
              </a:rPr>
              <a:t>аргарита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37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22524" y="1391496"/>
            <a:ext cx="6813377" cy="403038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b="1" i="1" dirty="0" err="1" smtClean="0">
                <a:solidFill>
                  <a:srgbClr val="FF0000"/>
                </a:solidFill>
              </a:rPr>
              <a:t>Корогодин</a:t>
            </a:r>
            <a:r>
              <a:rPr lang="ru-RU" sz="3200" b="1" i="1" dirty="0" smtClean="0">
                <a:solidFill>
                  <a:srgbClr val="FF0000"/>
                </a:solidFill>
              </a:rPr>
              <a:t> Матвей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8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58528" y="1355492"/>
            <a:ext cx="6741369" cy="403038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Извеков Алексей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1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75050" y="116632"/>
            <a:ext cx="5461446" cy="568863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Мой Нерюнгри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16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83568" y="0"/>
            <a:ext cx="8003232" cy="652534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06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578</Words>
  <Application>Microsoft Office PowerPoint</Application>
  <PresentationFormat>Экран (4:3)</PresentationFormat>
  <Paragraphs>45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Моя малая Родина Нерюнгри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10</cp:revision>
  <dcterms:created xsi:type="dcterms:W3CDTF">2020-10-08T04:05:30Z</dcterms:created>
  <dcterms:modified xsi:type="dcterms:W3CDTF">2021-10-18T00:59:15Z</dcterms:modified>
</cp:coreProperties>
</file>