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60" r:id="rId5"/>
    <p:sldId id="259" r:id="rId6"/>
    <p:sldId id="265" r:id="rId7"/>
    <p:sldId id="264" r:id="rId8"/>
    <p:sldId id="257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17C1FF-C870-4FF7-919F-0BC939D3D34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95D1F29-2074-440E-AB45-FFBCD9FD7A07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F727808B-92CC-4DD4-94D9-E9C5F26F105E}" type="parTrans" cxnId="{3DF2017B-BC0B-4B8B-A2C2-5A7C8EBBC085}">
      <dgm:prSet/>
      <dgm:spPr/>
      <dgm:t>
        <a:bodyPr/>
        <a:lstStyle/>
        <a:p>
          <a:endParaRPr lang="ru-RU"/>
        </a:p>
      </dgm:t>
    </dgm:pt>
    <dgm:pt modelId="{A95A42AC-3AF5-44A8-99BE-DD3AC5CA8F46}" type="sibTrans" cxnId="{3DF2017B-BC0B-4B8B-A2C2-5A7C8EBBC085}">
      <dgm:prSet/>
      <dgm:spPr/>
      <dgm:t>
        <a:bodyPr/>
        <a:lstStyle/>
        <a:p>
          <a:endParaRPr lang="ru-RU"/>
        </a:p>
      </dgm:t>
    </dgm:pt>
    <dgm:pt modelId="{6D41D5C9-D8BF-4963-BF51-5AA901F03B84}">
      <dgm:prSet phldrT="[Текст]"/>
      <dgm:spPr/>
      <dgm:t>
        <a:bodyPr/>
        <a:lstStyle/>
        <a:p>
          <a:r>
            <a:rPr lang="ru-RU" dirty="0" smtClean="0"/>
            <a:t>Законные представители (Родители)</a:t>
          </a:r>
          <a:endParaRPr lang="ru-RU" dirty="0"/>
        </a:p>
      </dgm:t>
    </dgm:pt>
    <dgm:pt modelId="{7335EECD-EAEC-450E-9E78-383779DE8CF2}" type="parTrans" cxnId="{1F5F66CF-FA39-4CC9-9350-AFF803D9C97B}">
      <dgm:prSet/>
      <dgm:spPr/>
      <dgm:t>
        <a:bodyPr/>
        <a:lstStyle/>
        <a:p>
          <a:endParaRPr lang="ru-RU"/>
        </a:p>
      </dgm:t>
    </dgm:pt>
    <dgm:pt modelId="{5CB663DA-4FF8-416C-A628-7ACA40E2F00F}" type="sibTrans" cxnId="{1F5F66CF-FA39-4CC9-9350-AFF803D9C97B}">
      <dgm:prSet/>
      <dgm:spPr/>
      <dgm:t>
        <a:bodyPr/>
        <a:lstStyle/>
        <a:p>
          <a:endParaRPr lang="ru-RU"/>
        </a:p>
      </dgm:t>
    </dgm:pt>
    <dgm:pt modelId="{2C73CC6B-3DB1-44EB-8FAB-FFF7AA8BB3C6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2871B780-213E-4B5A-8B93-C9DE75D96E9F}" type="parTrans" cxnId="{93CEB39B-7A4D-42AE-9557-B52D9BBBCBE4}">
      <dgm:prSet/>
      <dgm:spPr/>
      <dgm:t>
        <a:bodyPr/>
        <a:lstStyle/>
        <a:p>
          <a:endParaRPr lang="ru-RU"/>
        </a:p>
      </dgm:t>
    </dgm:pt>
    <dgm:pt modelId="{472D2F50-9EB5-490E-BEC6-006C4A838A46}" type="sibTrans" cxnId="{93CEB39B-7A4D-42AE-9557-B52D9BBBCBE4}">
      <dgm:prSet/>
      <dgm:spPr/>
      <dgm:t>
        <a:bodyPr/>
        <a:lstStyle/>
        <a:p>
          <a:endParaRPr lang="ru-RU"/>
        </a:p>
      </dgm:t>
    </dgm:pt>
    <dgm:pt modelId="{A43C719C-4279-4560-8AD3-03C5C7EB66AA}">
      <dgm:prSet phldrT="[Текст]"/>
      <dgm:spPr/>
      <dgm:t>
        <a:bodyPr/>
        <a:lstStyle/>
        <a:p>
          <a:r>
            <a:rPr lang="ru-RU" dirty="0" smtClean="0"/>
            <a:t>Дети дошкольного возраста</a:t>
          </a:r>
          <a:endParaRPr lang="ru-RU" dirty="0"/>
        </a:p>
      </dgm:t>
    </dgm:pt>
    <dgm:pt modelId="{AE00B1D5-C741-4CF6-8A77-16297EF315FD}" type="parTrans" cxnId="{D3F6BAA8-3041-4667-B141-F5736E6062EC}">
      <dgm:prSet/>
      <dgm:spPr/>
      <dgm:t>
        <a:bodyPr/>
        <a:lstStyle/>
        <a:p>
          <a:endParaRPr lang="ru-RU"/>
        </a:p>
      </dgm:t>
    </dgm:pt>
    <dgm:pt modelId="{740F0B8D-B0F6-45F8-8909-40C8C9E03165}" type="sibTrans" cxnId="{D3F6BAA8-3041-4667-B141-F5736E6062EC}">
      <dgm:prSet/>
      <dgm:spPr/>
      <dgm:t>
        <a:bodyPr/>
        <a:lstStyle/>
        <a:p>
          <a:endParaRPr lang="ru-RU"/>
        </a:p>
      </dgm:t>
    </dgm:pt>
    <dgm:pt modelId="{3BCA7034-4451-40B6-844F-11E9108B0C7E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A300BF87-6B33-47F4-8209-82801A01E406}" type="parTrans" cxnId="{0A450FF7-F538-493E-8368-EEFA385C2D20}">
      <dgm:prSet/>
      <dgm:spPr/>
      <dgm:t>
        <a:bodyPr/>
        <a:lstStyle/>
        <a:p>
          <a:endParaRPr lang="ru-RU"/>
        </a:p>
      </dgm:t>
    </dgm:pt>
    <dgm:pt modelId="{6EF40255-FD95-4E44-9359-6A544DD401C3}" type="sibTrans" cxnId="{0A450FF7-F538-493E-8368-EEFA385C2D20}">
      <dgm:prSet/>
      <dgm:spPr/>
      <dgm:t>
        <a:bodyPr/>
        <a:lstStyle/>
        <a:p>
          <a:endParaRPr lang="ru-RU"/>
        </a:p>
      </dgm:t>
    </dgm:pt>
    <dgm:pt modelId="{B4C1F22A-8FA0-4FBA-8254-59191C28A542}">
      <dgm:prSet phldrT="[Текст]"/>
      <dgm:spPr/>
      <dgm:t>
        <a:bodyPr/>
        <a:lstStyle/>
        <a:p>
          <a:r>
            <a:rPr lang="ru-RU" dirty="0" smtClean="0"/>
            <a:t>Социокультурные учреждения</a:t>
          </a:r>
          <a:endParaRPr lang="ru-RU" dirty="0"/>
        </a:p>
      </dgm:t>
    </dgm:pt>
    <dgm:pt modelId="{E85481C7-5A25-4804-AF98-181FD381CFCD}" type="parTrans" cxnId="{281C2B92-1F5C-45CC-A141-11F333DDCD27}">
      <dgm:prSet/>
      <dgm:spPr/>
      <dgm:t>
        <a:bodyPr/>
        <a:lstStyle/>
        <a:p>
          <a:endParaRPr lang="ru-RU"/>
        </a:p>
      </dgm:t>
    </dgm:pt>
    <dgm:pt modelId="{27196069-8C3D-46E5-BBE6-9E433F1AB903}" type="sibTrans" cxnId="{281C2B92-1F5C-45CC-A141-11F333DDCD27}">
      <dgm:prSet/>
      <dgm:spPr/>
      <dgm:t>
        <a:bodyPr/>
        <a:lstStyle/>
        <a:p>
          <a:endParaRPr lang="ru-RU"/>
        </a:p>
      </dgm:t>
    </dgm:pt>
    <dgm:pt modelId="{F89B6A83-9C39-4880-A032-81CC9031FCE0}">
      <dgm:prSet phldrT="[Текст]"/>
      <dgm:spPr/>
      <dgm:t>
        <a:bodyPr/>
        <a:lstStyle/>
        <a:p>
          <a:r>
            <a:rPr lang="ru-RU" dirty="0" smtClean="0"/>
            <a:t>Педагоги </a:t>
          </a:r>
          <a:endParaRPr lang="ru-RU" dirty="0"/>
        </a:p>
      </dgm:t>
    </dgm:pt>
    <dgm:pt modelId="{A471CD5E-990B-47B0-882F-B31A998B8D14}" type="parTrans" cxnId="{BC75E986-92E0-4B34-B776-0B8EE988A52F}">
      <dgm:prSet/>
      <dgm:spPr/>
    </dgm:pt>
    <dgm:pt modelId="{AC16ABAE-CF77-43BF-A948-9A545C265E34}" type="sibTrans" cxnId="{BC75E986-92E0-4B34-B776-0B8EE988A52F}">
      <dgm:prSet/>
      <dgm:spPr/>
    </dgm:pt>
    <dgm:pt modelId="{452A5908-ED8B-4F7A-9372-1AA5E3EA099C}" type="pres">
      <dgm:prSet presAssocID="{5C17C1FF-C870-4FF7-919F-0BC939D3D34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4FAA4A-7F82-4C69-86E8-6DB1F97779FD}" type="pres">
      <dgm:prSet presAssocID="{495D1F29-2074-440E-AB45-FFBCD9FD7A07}" presName="composite" presStyleCnt="0"/>
      <dgm:spPr/>
    </dgm:pt>
    <dgm:pt modelId="{C38CF96F-A47A-496A-88C7-C233D8BA0BAF}" type="pres">
      <dgm:prSet presAssocID="{495D1F29-2074-440E-AB45-FFBCD9FD7A0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80CA0-9B88-4CBC-A2AF-48B5EF4AF3D4}" type="pres">
      <dgm:prSet presAssocID="{495D1F29-2074-440E-AB45-FFBCD9FD7A0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7DED4A-CE63-4541-BF30-5D70CD6D9364}" type="pres">
      <dgm:prSet presAssocID="{A95A42AC-3AF5-44A8-99BE-DD3AC5CA8F46}" presName="sp" presStyleCnt="0"/>
      <dgm:spPr/>
    </dgm:pt>
    <dgm:pt modelId="{FD5BA8A9-E5D1-4194-91F6-1641B7D054C5}" type="pres">
      <dgm:prSet presAssocID="{2C73CC6B-3DB1-44EB-8FAB-FFF7AA8BB3C6}" presName="composite" presStyleCnt="0"/>
      <dgm:spPr/>
    </dgm:pt>
    <dgm:pt modelId="{99469BC5-B286-44DB-9992-7C63540910AB}" type="pres">
      <dgm:prSet presAssocID="{2C73CC6B-3DB1-44EB-8FAB-FFF7AA8BB3C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8AC8F2-1A32-4C15-A39A-5AAB4CF88F4D}" type="pres">
      <dgm:prSet presAssocID="{2C73CC6B-3DB1-44EB-8FAB-FFF7AA8BB3C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E63B99-1B59-43CC-BB30-AF48622FA9EF}" type="pres">
      <dgm:prSet presAssocID="{472D2F50-9EB5-490E-BEC6-006C4A838A46}" presName="sp" presStyleCnt="0"/>
      <dgm:spPr/>
    </dgm:pt>
    <dgm:pt modelId="{2C879ABC-C047-4F8D-B113-3459D7A84DD6}" type="pres">
      <dgm:prSet presAssocID="{3BCA7034-4451-40B6-844F-11E9108B0C7E}" presName="composite" presStyleCnt="0"/>
      <dgm:spPr/>
    </dgm:pt>
    <dgm:pt modelId="{35D365B0-8711-4556-B9BC-9A5FDA2EC225}" type="pres">
      <dgm:prSet presAssocID="{3BCA7034-4451-40B6-844F-11E9108B0C7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4EB044-A4BA-4CBB-A33B-FB33355ABE19}" type="pres">
      <dgm:prSet presAssocID="{3BCA7034-4451-40B6-844F-11E9108B0C7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647E4D-B705-4D76-9924-C1FDBC30C0D2}" type="presOf" srcId="{A43C719C-4279-4560-8AD3-03C5C7EB66AA}" destId="{A88AC8F2-1A32-4C15-A39A-5AAB4CF88F4D}" srcOrd="0" destOrd="0" presId="urn:microsoft.com/office/officeart/2005/8/layout/chevron2"/>
    <dgm:cxn modelId="{93CEB39B-7A4D-42AE-9557-B52D9BBBCBE4}" srcId="{5C17C1FF-C870-4FF7-919F-0BC939D3D344}" destId="{2C73CC6B-3DB1-44EB-8FAB-FFF7AA8BB3C6}" srcOrd="1" destOrd="0" parTransId="{2871B780-213E-4B5A-8B93-C9DE75D96E9F}" sibTransId="{472D2F50-9EB5-490E-BEC6-006C4A838A46}"/>
    <dgm:cxn modelId="{184A798F-D1C3-4A14-A5E9-38B717E2101D}" type="presOf" srcId="{B4C1F22A-8FA0-4FBA-8254-59191C28A542}" destId="{144EB044-A4BA-4CBB-A33B-FB33355ABE19}" srcOrd="0" destOrd="0" presId="urn:microsoft.com/office/officeart/2005/8/layout/chevron2"/>
    <dgm:cxn modelId="{1F5F66CF-FA39-4CC9-9350-AFF803D9C97B}" srcId="{495D1F29-2074-440E-AB45-FFBCD9FD7A07}" destId="{6D41D5C9-D8BF-4963-BF51-5AA901F03B84}" srcOrd="0" destOrd="0" parTransId="{7335EECD-EAEC-450E-9E78-383779DE8CF2}" sibTransId="{5CB663DA-4FF8-416C-A628-7ACA40E2F00F}"/>
    <dgm:cxn modelId="{BC75E986-92E0-4B34-B776-0B8EE988A52F}" srcId="{2C73CC6B-3DB1-44EB-8FAB-FFF7AA8BB3C6}" destId="{F89B6A83-9C39-4880-A032-81CC9031FCE0}" srcOrd="1" destOrd="0" parTransId="{A471CD5E-990B-47B0-882F-B31A998B8D14}" sibTransId="{AC16ABAE-CF77-43BF-A948-9A545C265E34}"/>
    <dgm:cxn modelId="{381F3B70-44AD-404A-837A-4A1D312CDE33}" type="presOf" srcId="{3BCA7034-4451-40B6-844F-11E9108B0C7E}" destId="{35D365B0-8711-4556-B9BC-9A5FDA2EC225}" srcOrd="0" destOrd="0" presId="urn:microsoft.com/office/officeart/2005/8/layout/chevron2"/>
    <dgm:cxn modelId="{9C2297E1-9609-43B3-BFA4-843CC2DB6145}" type="presOf" srcId="{495D1F29-2074-440E-AB45-FFBCD9FD7A07}" destId="{C38CF96F-A47A-496A-88C7-C233D8BA0BAF}" srcOrd="0" destOrd="0" presId="urn:microsoft.com/office/officeart/2005/8/layout/chevron2"/>
    <dgm:cxn modelId="{281C2B92-1F5C-45CC-A141-11F333DDCD27}" srcId="{3BCA7034-4451-40B6-844F-11E9108B0C7E}" destId="{B4C1F22A-8FA0-4FBA-8254-59191C28A542}" srcOrd="0" destOrd="0" parTransId="{E85481C7-5A25-4804-AF98-181FD381CFCD}" sibTransId="{27196069-8C3D-46E5-BBE6-9E433F1AB903}"/>
    <dgm:cxn modelId="{0A450FF7-F538-493E-8368-EEFA385C2D20}" srcId="{5C17C1FF-C870-4FF7-919F-0BC939D3D344}" destId="{3BCA7034-4451-40B6-844F-11E9108B0C7E}" srcOrd="2" destOrd="0" parTransId="{A300BF87-6B33-47F4-8209-82801A01E406}" sibTransId="{6EF40255-FD95-4E44-9359-6A544DD401C3}"/>
    <dgm:cxn modelId="{49AA70F2-72F9-44F3-A38E-0326CDA17FA2}" type="presOf" srcId="{2C73CC6B-3DB1-44EB-8FAB-FFF7AA8BB3C6}" destId="{99469BC5-B286-44DB-9992-7C63540910AB}" srcOrd="0" destOrd="0" presId="urn:microsoft.com/office/officeart/2005/8/layout/chevron2"/>
    <dgm:cxn modelId="{781FE11D-3529-41FF-A545-25F4F5A13359}" type="presOf" srcId="{F89B6A83-9C39-4880-A032-81CC9031FCE0}" destId="{A88AC8F2-1A32-4C15-A39A-5AAB4CF88F4D}" srcOrd="0" destOrd="1" presId="urn:microsoft.com/office/officeart/2005/8/layout/chevron2"/>
    <dgm:cxn modelId="{E0B81463-C3C2-4E9D-968A-35386A94F001}" type="presOf" srcId="{6D41D5C9-D8BF-4963-BF51-5AA901F03B84}" destId="{4C480CA0-9B88-4CBC-A2AF-48B5EF4AF3D4}" srcOrd="0" destOrd="0" presId="urn:microsoft.com/office/officeart/2005/8/layout/chevron2"/>
    <dgm:cxn modelId="{189E1A78-A9A5-4F11-8479-1C4DFCFC62E5}" type="presOf" srcId="{5C17C1FF-C870-4FF7-919F-0BC939D3D344}" destId="{452A5908-ED8B-4F7A-9372-1AA5E3EA099C}" srcOrd="0" destOrd="0" presId="urn:microsoft.com/office/officeart/2005/8/layout/chevron2"/>
    <dgm:cxn modelId="{D3F6BAA8-3041-4667-B141-F5736E6062EC}" srcId="{2C73CC6B-3DB1-44EB-8FAB-FFF7AA8BB3C6}" destId="{A43C719C-4279-4560-8AD3-03C5C7EB66AA}" srcOrd="0" destOrd="0" parTransId="{AE00B1D5-C741-4CF6-8A77-16297EF315FD}" sibTransId="{740F0B8D-B0F6-45F8-8909-40C8C9E03165}"/>
    <dgm:cxn modelId="{3DF2017B-BC0B-4B8B-A2C2-5A7C8EBBC085}" srcId="{5C17C1FF-C870-4FF7-919F-0BC939D3D344}" destId="{495D1F29-2074-440E-AB45-FFBCD9FD7A07}" srcOrd="0" destOrd="0" parTransId="{F727808B-92CC-4DD4-94D9-E9C5F26F105E}" sibTransId="{A95A42AC-3AF5-44A8-99BE-DD3AC5CA8F46}"/>
    <dgm:cxn modelId="{FD20BD6B-5BD6-4C09-A925-A6226F25E4C1}" type="presParOf" srcId="{452A5908-ED8B-4F7A-9372-1AA5E3EA099C}" destId="{244FAA4A-7F82-4C69-86E8-6DB1F97779FD}" srcOrd="0" destOrd="0" presId="urn:microsoft.com/office/officeart/2005/8/layout/chevron2"/>
    <dgm:cxn modelId="{5C6C3CA2-949D-4514-92F1-8CE978568BDA}" type="presParOf" srcId="{244FAA4A-7F82-4C69-86E8-6DB1F97779FD}" destId="{C38CF96F-A47A-496A-88C7-C233D8BA0BAF}" srcOrd="0" destOrd="0" presId="urn:microsoft.com/office/officeart/2005/8/layout/chevron2"/>
    <dgm:cxn modelId="{6A4559DA-6484-42E1-949E-8CF46393BC42}" type="presParOf" srcId="{244FAA4A-7F82-4C69-86E8-6DB1F97779FD}" destId="{4C480CA0-9B88-4CBC-A2AF-48B5EF4AF3D4}" srcOrd="1" destOrd="0" presId="urn:microsoft.com/office/officeart/2005/8/layout/chevron2"/>
    <dgm:cxn modelId="{7C573282-936F-46B7-9D00-7FD7D8E0A8D4}" type="presParOf" srcId="{452A5908-ED8B-4F7A-9372-1AA5E3EA099C}" destId="{A97DED4A-CE63-4541-BF30-5D70CD6D9364}" srcOrd="1" destOrd="0" presId="urn:microsoft.com/office/officeart/2005/8/layout/chevron2"/>
    <dgm:cxn modelId="{A8EA883E-7E0A-48D9-96C1-7015D445F857}" type="presParOf" srcId="{452A5908-ED8B-4F7A-9372-1AA5E3EA099C}" destId="{FD5BA8A9-E5D1-4194-91F6-1641B7D054C5}" srcOrd="2" destOrd="0" presId="urn:microsoft.com/office/officeart/2005/8/layout/chevron2"/>
    <dgm:cxn modelId="{4F345FF7-FBB7-434B-9B52-7EAB135F229E}" type="presParOf" srcId="{FD5BA8A9-E5D1-4194-91F6-1641B7D054C5}" destId="{99469BC5-B286-44DB-9992-7C63540910AB}" srcOrd="0" destOrd="0" presId="urn:microsoft.com/office/officeart/2005/8/layout/chevron2"/>
    <dgm:cxn modelId="{E20B320F-D574-4859-B905-954A7578013A}" type="presParOf" srcId="{FD5BA8A9-E5D1-4194-91F6-1641B7D054C5}" destId="{A88AC8F2-1A32-4C15-A39A-5AAB4CF88F4D}" srcOrd="1" destOrd="0" presId="urn:microsoft.com/office/officeart/2005/8/layout/chevron2"/>
    <dgm:cxn modelId="{2AF448FD-C490-484E-BDCD-1CE69D38A152}" type="presParOf" srcId="{452A5908-ED8B-4F7A-9372-1AA5E3EA099C}" destId="{64E63B99-1B59-43CC-BB30-AF48622FA9EF}" srcOrd="3" destOrd="0" presId="urn:microsoft.com/office/officeart/2005/8/layout/chevron2"/>
    <dgm:cxn modelId="{CF8F6393-0CCE-4955-86EA-3ADB8356A975}" type="presParOf" srcId="{452A5908-ED8B-4F7A-9372-1AA5E3EA099C}" destId="{2C879ABC-C047-4F8D-B113-3459D7A84DD6}" srcOrd="4" destOrd="0" presId="urn:microsoft.com/office/officeart/2005/8/layout/chevron2"/>
    <dgm:cxn modelId="{9CAFF006-1F31-4E7F-8D2E-E24F15986826}" type="presParOf" srcId="{2C879ABC-C047-4F8D-B113-3459D7A84DD6}" destId="{35D365B0-8711-4556-B9BC-9A5FDA2EC225}" srcOrd="0" destOrd="0" presId="urn:microsoft.com/office/officeart/2005/8/layout/chevron2"/>
    <dgm:cxn modelId="{DCD016B9-B4F7-4FEF-8E8F-A94EBDBF6BCA}" type="presParOf" srcId="{2C879ABC-C047-4F8D-B113-3459D7A84DD6}" destId="{144EB044-A4BA-4CBB-A33B-FB33355ABE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CF96F-A47A-496A-88C7-C233D8BA0BAF}">
      <dsp:nvSpPr>
        <dsp:cNvPr id="0" name=""/>
        <dsp:cNvSpPr/>
      </dsp:nvSpPr>
      <dsp:spPr>
        <a:xfrm rot="5400000">
          <a:off x="-219982" y="221070"/>
          <a:ext cx="1466547" cy="102658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1</a:t>
          </a:r>
          <a:endParaRPr lang="ru-RU" sz="3000" kern="1200" dirty="0"/>
        </a:p>
      </dsp:txBody>
      <dsp:txXfrm rot="-5400000">
        <a:off x="1" y="514380"/>
        <a:ext cx="1026583" cy="439964"/>
      </dsp:txXfrm>
    </dsp:sp>
    <dsp:sp modelId="{4C480CA0-9B88-4CBC-A2AF-48B5EF4AF3D4}">
      <dsp:nvSpPr>
        <dsp:cNvPr id="0" name=""/>
        <dsp:cNvSpPr/>
      </dsp:nvSpPr>
      <dsp:spPr>
        <a:xfrm rot="5400000">
          <a:off x="3237063" y="-2209391"/>
          <a:ext cx="953256" cy="537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Законные представители (Родители)</a:t>
          </a:r>
          <a:endParaRPr lang="ru-RU" sz="2900" kern="1200" dirty="0"/>
        </a:p>
      </dsp:txBody>
      <dsp:txXfrm rot="-5400000">
        <a:off x="1026583" y="47623"/>
        <a:ext cx="5327682" cy="860188"/>
      </dsp:txXfrm>
    </dsp:sp>
    <dsp:sp modelId="{99469BC5-B286-44DB-9992-7C63540910AB}">
      <dsp:nvSpPr>
        <dsp:cNvPr id="0" name=""/>
        <dsp:cNvSpPr/>
      </dsp:nvSpPr>
      <dsp:spPr>
        <a:xfrm rot="5400000">
          <a:off x="-219982" y="1491708"/>
          <a:ext cx="1466547" cy="102658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2</a:t>
          </a:r>
          <a:endParaRPr lang="ru-RU" sz="3000" kern="1200" dirty="0"/>
        </a:p>
      </dsp:txBody>
      <dsp:txXfrm rot="-5400000">
        <a:off x="1" y="1785018"/>
        <a:ext cx="1026583" cy="439964"/>
      </dsp:txXfrm>
    </dsp:sp>
    <dsp:sp modelId="{A88AC8F2-1A32-4C15-A39A-5AAB4CF88F4D}">
      <dsp:nvSpPr>
        <dsp:cNvPr id="0" name=""/>
        <dsp:cNvSpPr/>
      </dsp:nvSpPr>
      <dsp:spPr>
        <a:xfrm rot="5400000">
          <a:off x="3237063" y="-938754"/>
          <a:ext cx="953256" cy="537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Дети дошкольного возраста</a:t>
          </a:r>
          <a:endParaRPr lang="ru-RU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Педагоги </a:t>
          </a:r>
          <a:endParaRPr lang="ru-RU" sz="2900" kern="1200" dirty="0"/>
        </a:p>
      </dsp:txBody>
      <dsp:txXfrm rot="-5400000">
        <a:off x="1026583" y="1318260"/>
        <a:ext cx="5327682" cy="860188"/>
      </dsp:txXfrm>
    </dsp:sp>
    <dsp:sp modelId="{35D365B0-8711-4556-B9BC-9A5FDA2EC225}">
      <dsp:nvSpPr>
        <dsp:cNvPr id="0" name=""/>
        <dsp:cNvSpPr/>
      </dsp:nvSpPr>
      <dsp:spPr>
        <a:xfrm rot="5400000">
          <a:off x="-219982" y="2762345"/>
          <a:ext cx="1466547" cy="102658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3</a:t>
          </a:r>
          <a:endParaRPr lang="ru-RU" sz="3000" kern="1200" dirty="0"/>
        </a:p>
      </dsp:txBody>
      <dsp:txXfrm rot="-5400000">
        <a:off x="1" y="3055655"/>
        <a:ext cx="1026583" cy="439964"/>
      </dsp:txXfrm>
    </dsp:sp>
    <dsp:sp modelId="{144EB044-A4BA-4CBB-A33B-FB33355ABE19}">
      <dsp:nvSpPr>
        <dsp:cNvPr id="0" name=""/>
        <dsp:cNvSpPr/>
      </dsp:nvSpPr>
      <dsp:spPr>
        <a:xfrm rot="5400000">
          <a:off x="3237063" y="331883"/>
          <a:ext cx="953256" cy="537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Социокультурные учреждения</a:t>
          </a:r>
          <a:endParaRPr lang="ru-RU" sz="2900" kern="1200" dirty="0"/>
        </a:p>
      </dsp:txBody>
      <dsp:txXfrm rot="-5400000">
        <a:off x="1026583" y="2588897"/>
        <a:ext cx="5327682" cy="8601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4FBEA44-D6E6-40E3-B5FA-012BA9BE9973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9A4EEB8-2977-4323-B54E-FB207787764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wixstatic.com/media/4c6cd4_68012509cb2382f62ac6432821cb2cd9.png_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4" y="-6215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-6214"/>
            <a:ext cx="6480720" cy="3795254"/>
          </a:xfrm>
        </p:spPr>
        <p:txBody>
          <a:bodyPr>
            <a:normAutofit/>
          </a:bodyPr>
          <a:lstStyle/>
          <a:p>
            <a:r>
              <a:rPr lang="ru-RU" i="1" dirty="0" smtClean="0">
                <a:latin typeface="Arial Black" panose="020B0A04020102020204" pitchFamily="34" charset="0"/>
              </a:rPr>
              <a:t>Нравственно-Духовное воспитание детей через фольклор  </a:t>
            </a:r>
            <a:endParaRPr lang="ru-RU" i="1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3501008"/>
            <a:ext cx="5112568" cy="2137792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rgbClr val="FF0000"/>
                </a:solidFill>
                <a:latin typeface="Arial Black" panose="020B0A04020102020204" pitchFamily="34" charset="0"/>
              </a:rPr>
              <a:t>То, что забыли сыновья, стараются вспомнить внуки. 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ru-RU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                Эйлис </a:t>
            </a:r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России</a:t>
            </a:r>
            <a:r>
              <a:rPr lang="ru-RU" i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162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080119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rgbClr val="FF0000"/>
                </a:solidFill>
                <a:latin typeface="Arial Black" panose="020B0A04020102020204" pitchFamily="34" charset="0"/>
              </a:rPr>
              <a:t>Задачи проекта: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340768"/>
            <a:ext cx="6400800" cy="5112568"/>
          </a:xfrm>
        </p:spPr>
        <p:txBody>
          <a:bodyPr>
            <a:normAutofit fontScale="70000" lnSpcReduction="20000"/>
          </a:bodyPr>
          <a:lstStyle/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sz="3400" b="1" dirty="0">
                <a:solidFill>
                  <a:schemeClr val="tx1"/>
                </a:solidFill>
              </a:rPr>
              <a:t>Познакомить детей с разнообразными формами детского фольклора, с традициями и образами русского народа.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sz="3400" b="1" dirty="0">
                <a:solidFill>
                  <a:schemeClr val="tx1"/>
                </a:solidFill>
              </a:rPr>
              <a:t>Обогащать словарный запас и активную речь детей.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sz="3400" b="1" dirty="0">
                <a:solidFill>
                  <a:schemeClr val="tx1"/>
                </a:solidFill>
              </a:rPr>
              <a:t>Расширять представления об искусстве, традициях и обычаях народов России.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sz="3400" b="1" dirty="0">
                <a:solidFill>
                  <a:schemeClr val="tx1"/>
                </a:solidFill>
              </a:rPr>
              <a:t>Закреплять знания о русском декоративно-прикладном искусстве, о русских промыслах.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sz="3400" b="1" dirty="0">
                <a:solidFill>
                  <a:schemeClr val="tx1"/>
                </a:solidFill>
              </a:rPr>
              <a:t>Развивать духовность, творчество, познавательный интерес.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sz="3400" b="1" dirty="0">
                <a:solidFill>
                  <a:schemeClr val="tx1"/>
                </a:solidFill>
              </a:rPr>
              <a:t>Воспитывать нравственные качества личности дошкольника, устойчивый интерес и любовь к народному искусству.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247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864095"/>
          </a:xfrm>
        </p:spPr>
        <p:txBody>
          <a:bodyPr>
            <a:normAutofit/>
          </a:bodyPr>
          <a:lstStyle/>
          <a:p>
            <a:r>
              <a:rPr lang="ru-RU" i="1" dirty="0">
                <a:latin typeface="Arial Black" panose="020B0A04020102020204" pitchFamily="34" charset="0"/>
              </a:rPr>
              <a:t>Участники проекта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42820329"/>
              </p:ext>
            </p:extLst>
          </p:nvPr>
        </p:nvGraphicFramePr>
        <p:xfrm>
          <a:off x="1371600" y="1628800"/>
          <a:ext cx="6400800" cy="40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7883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512168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00"/>
                </a:solidFill>
              </a:rPr>
              <a:t>Необходимые условия реализации проекта: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endParaRPr lang="ru-RU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052736"/>
            <a:ext cx="6400800" cy="5691336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tx1"/>
                </a:solidFill>
              </a:rPr>
              <a:t>Владение педагогами особенными художественными средствами: умением петь, танцевать.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tx1"/>
                </a:solidFill>
              </a:rPr>
              <a:t>Взаимодействие с семьями воспитанников и социумом по созданию развивающей предметно-пространственной среды и условий внесения в жизнь ДОУ фольклора.</a:t>
            </a: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tx1"/>
                </a:solidFill>
              </a:rPr>
              <a:t>Активное сотворчество взрослых и детей, их общее переживание, чувство сопричастности с действиями героев народного фольклора, умение включиться в игровое взаимодействие с детьми, поощрение их творчества и фантазии.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247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08"/>
          <a:stretch/>
        </p:blipFill>
        <p:spPr>
          <a:xfrm>
            <a:off x="599462" y="4653136"/>
            <a:ext cx="5484706" cy="218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56176" y="3386833"/>
            <a:ext cx="2987824" cy="2562447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chemeClr val="tx1"/>
                </a:solidFill>
              </a:rPr>
              <a:t>Все начинается с оформления группы 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5970" y="662531"/>
            <a:ext cx="2784308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" y="1268760"/>
            <a:ext cx="4233288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3247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9188" y="188639"/>
            <a:ext cx="5144812" cy="1512169"/>
          </a:xfrm>
        </p:spPr>
        <p:txBody>
          <a:bodyPr>
            <a:normAutofit/>
          </a:bodyPr>
          <a:lstStyle/>
          <a:p>
            <a:r>
              <a:rPr lang="ru-RU" dirty="0" smtClean="0"/>
              <a:t>Ох как весело живем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941" y="1600200"/>
            <a:ext cx="3535918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87"/>
          <a:stretch/>
        </p:blipFill>
        <p:spPr>
          <a:xfrm>
            <a:off x="-1" y="188639"/>
            <a:ext cx="3999189" cy="3810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391" y="3557484"/>
            <a:ext cx="2490536" cy="3327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5" y="3603019"/>
            <a:ext cx="2422376" cy="3236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9852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Кузя зовет друзей.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5" t="31683" b="11380"/>
          <a:stretch/>
        </p:blipFill>
        <p:spPr>
          <a:xfrm>
            <a:off x="323528" y="1556792"/>
            <a:ext cx="4104456" cy="4752528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5298264" y="1600200"/>
            <a:ext cx="3043272" cy="4724400"/>
          </a:xfrm>
        </p:spPr>
      </p:pic>
    </p:spTree>
    <p:extLst>
      <p:ext uri="{BB962C8B-B14F-4D97-AF65-F5344CB8AC3E}">
        <p14:creationId xmlns:p14="http://schemas.microsoft.com/office/powerpoint/2010/main" val="1180841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5301208"/>
            <a:ext cx="5248672" cy="936104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«Золотые ворота»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628800"/>
            <a:ext cx="4104456" cy="3870029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12676"/>
            <a:ext cx="3528392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83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" y="136856"/>
            <a:ext cx="3264840" cy="4353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379979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61" t="10303"/>
          <a:stretch/>
        </p:blipFill>
        <p:spPr>
          <a:xfrm>
            <a:off x="1621376" y="3128217"/>
            <a:ext cx="3532855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b="16699"/>
          <a:stretch/>
        </p:blipFill>
        <p:spPr>
          <a:xfrm>
            <a:off x="5096089" y="3429000"/>
            <a:ext cx="3855890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0472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440160"/>
          </a:xfrm>
        </p:spPr>
        <p:txBody>
          <a:bodyPr>
            <a:noAutofit/>
          </a:bodyPr>
          <a:lstStyle/>
          <a:p>
            <a:pPr algn="ctr"/>
            <a:r>
              <a:rPr lang="ru-RU" sz="6600" dirty="0">
                <a:solidFill>
                  <a:srgbClr val="FF0000"/>
                </a:solidFill>
              </a:rPr>
              <a:t>Вывод: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504319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i="1" dirty="0">
                <a:solidFill>
                  <a:schemeClr val="tx1"/>
                </a:solidFill>
              </a:rPr>
              <a:t>Фольклор всегда считается элементом народной педагогики, накапливаемым опытом воспитания детей целых поколений. </a:t>
            </a:r>
            <a:endParaRPr lang="ru-RU" i="1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i="1" dirty="0" smtClean="0">
                <a:solidFill>
                  <a:schemeClr val="tx1"/>
                </a:solidFill>
              </a:rPr>
              <a:t>Обращение </a:t>
            </a:r>
            <a:r>
              <a:rPr lang="ru-RU" i="1" dirty="0">
                <a:solidFill>
                  <a:schemeClr val="tx1"/>
                </a:solidFill>
              </a:rPr>
              <a:t>к истокам народной мудрости было актуально во все времена, но особенно в наше время, когда утрачивается духовная связь поколений. </a:t>
            </a:r>
            <a:r>
              <a:rPr lang="ru-RU" i="1" dirty="0" smtClean="0">
                <a:solidFill>
                  <a:schemeClr val="tx1"/>
                </a:solidFill>
              </a:rPr>
              <a:t>Мудрые</a:t>
            </a:r>
            <a:r>
              <a:rPr lang="ru-RU" i="1" dirty="0">
                <a:solidFill>
                  <a:schemeClr val="tx1"/>
                </a:solidFill>
              </a:rPr>
              <a:t>, доступные детям истины помогают им адаптироваться среди людей, овладеть опытом человеческих взаимоотношений. </a:t>
            </a:r>
            <a:br>
              <a:rPr lang="ru-RU" i="1" dirty="0">
                <a:solidFill>
                  <a:schemeClr val="tx1"/>
                </a:solidFill>
              </a:rPr>
            </a:br>
            <a:endParaRPr lang="ru-RU" i="1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i="1" dirty="0" smtClean="0">
                <a:solidFill>
                  <a:schemeClr val="tx1"/>
                </a:solidFill>
              </a:rPr>
              <a:t>Умелое </a:t>
            </a:r>
            <a:r>
              <a:rPr lang="ru-RU" i="1" dirty="0">
                <a:solidFill>
                  <a:schemeClr val="tx1"/>
                </a:solidFill>
              </a:rPr>
              <a:t>использование фольклора в воспитательной работе с детьми дошкольного возраста позволяет педагогам установить прочную связь с ребенком, помогает принять ребенку окружающую действительность и взаимодействовать с ней. </a:t>
            </a:r>
          </a:p>
          <a:p>
            <a:pPr>
              <a:lnSpc>
                <a:spcPct val="80000"/>
              </a:lnSpc>
            </a:pPr>
            <a:endParaRPr lang="ru-RU" i="1" dirty="0">
              <a:solidFill>
                <a:schemeClr val="tx1"/>
              </a:solidFill>
            </a:endParaRPr>
          </a:p>
          <a:p>
            <a:endParaRPr lang="ru-RU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3950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383</TotalTime>
  <Words>243</Words>
  <Application>Microsoft Office PowerPoint</Application>
  <PresentationFormat>Экран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Нравственно-Духовное воспитание детей через фольклор  </vt:lpstr>
      <vt:lpstr>Задачи проекта:</vt:lpstr>
      <vt:lpstr>Участники проекта</vt:lpstr>
      <vt:lpstr>Необходимые условия реализации проекта: </vt:lpstr>
      <vt:lpstr>Презентация PowerPoint</vt:lpstr>
      <vt:lpstr>Ох как весело живем</vt:lpstr>
      <vt:lpstr>Кузя зовет друзей.</vt:lpstr>
      <vt:lpstr>Презентация PowerPoint</vt:lpstr>
      <vt:lpstr>Презентация PowerPoint</vt:lpstr>
      <vt:lpstr>Вывод: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Нравственно-Духовное воспитание детей через фольклор</dc:title>
  <dc:creator>Acer</dc:creator>
  <cp:lastModifiedBy>Acer</cp:lastModifiedBy>
  <cp:revision>13</cp:revision>
  <dcterms:created xsi:type="dcterms:W3CDTF">2021-03-28T11:54:47Z</dcterms:created>
  <dcterms:modified xsi:type="dcterms:W3CDTF">2021-06-15T06:44:25Z</dcterms:modified>
</cp:coreProperties>
</file>