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7" r:id="rId5"/>
    <p:sldId id="268" r:id="rId6"/>
    <p:sldId id="261" r:id="rId7"/>
    <p:sldId id="262" r:id="rId8"/>
    <p:sldId id="263" r:id="rId9"/>
    <p:sldId id="274" r:id="rId10"/>
    <p:sldId id="272" r:id="rId11"/>
    <p:sldId id="276" r:id="rId12"/>
    <p:sldId id="264" r:id="rId13"/>
    <p:sldId id="265" r:id="rId14"/>
    <p:sldId id="269" r:id="rId15"/>
    <p:sldId id="270" r:id="rId16"/>
    <p:sldId id="271" r:id="rId17"/>
    <p:sldId id="266" r:id="rId18"/>
    <p:sldId id="277" r:id="rId19"/>
    <p:sldId id="257" r:id="rId20"/>
    <p:sldId id="258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3" autoAdjust="0"/>
    <p:restoredTop sz="94660"/>
  </p:normalViewPr>
  <p:slideViewPr>
    <p:cSldViewPr snapToGrid="0">
      <p:cViewPr varScale="1">
        <p:scale>
          <a:sx n="54" d="100"/>
          <a:sy n="54" d="100"/>
        </p:scale>
        <p:origin x="806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4990-AFA2-4411-919D-42E381548349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EE17E-3506-469B-B335-517F7AB174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717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4990-AFA2-4411-919D-42E381548349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EE17E-3506-469B-B335-517F7AB174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667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4990-AFA2-4411-919D-42E381548349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EE17E-3506-469B-B335-517F7AB174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4071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4990-AFA2-4411-919D-42E381548349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EE17E-3506-469B-B335-517F7AB174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545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4990-AFA2-4411-919D-42E381548349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EE17E-3506-469B-B335-517F7AB174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681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4990-AFA2-4411-919D-42E381548349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EE17E-3506-469B-B335-517F7AB174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352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4990-AFA2-4411-919D-42E381548349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EE17E-3506-469B-B335-517F7AB174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606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4990-AFA2-4411-919D-42E381548349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EE17E-3506-469B-B335-517F7AB174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9898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4990-AFA2-4411-919D-42E381548349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EE17E-3506-469B-B335-517F7AB174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82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4990-AFA2-4411-919D-42E381548349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EE17E-3506-469B-B335-517F7AB174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2178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14990-AFA2-4411-919D-42E381548349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EE17E-3506-469B-B335-517F7AB174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888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14990-AFA2-4411-919D-42E381548349}" type="datetimeFigureOut">
              <a:rPr lang="ru-RU" smtClean="0"/>
              <a:t>04.09.2022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EE17E-3506-469B-B335-517F7AB174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909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5488" y="204033"/>
            <a:ext cx="11109960" cy="665353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Научно-исследовательский проект </a:t>
            </a:r>
          </a:p>
          <a:p>
            <a:r>
              <a:rPr lang="ru-RU" sz="3600" dirty="0" smtClean="0"/>
              <a:t>«ДИНОГРАД»</a:t>
            </a:r>
          </a:p>
          <a:p>
            <a:endParaRPr lang="ru-RU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1339596" y="4743588"/>
            <a:ext cx="9601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/>
              <a:t>Подготовили: </a:t>
            </a:r>
            <a:r>
              <a:rPr lang="ru-RU" i="1" dirty="0" smtClean="0"/>
              <a:t>воспитатель </a:t>
            </a:r>
            <a:r>
              <a:rPr lang="ru-RU" i="1" dirty="0"/>
              <a:t>Куликова Мария Викторовна; </a:t>
            </a:r>
            <a:r>
              <a:rPr lang="ru-RU" i="1" dirty="0" smtClean="0"/>
              <a:t>учитель-дефектолог </a:t>
            </a:r>
            <a:r>
              <a:rPr lang="ru-RU" i="1" dirty="0"/>
              <a:t>Алексеева Екатерина </a:t>
            </a:r>
            <a:r>
              <a:rPr lang="ru-RU" i="1" dirty="0" smtClean="0"/>
              <a:t>Михайловна</a:t>
            </a:r>
            <a:r>
              <a:rPr lang="ru-RU" dirty="0"/>
              <a:t> </a:t>
            </a:r>
            <a:endParaRPr lang="ru-RU" i="1" dirty="0" smtClean="0">
              <a:effectLst/>
            </a:endParaRPr>
          </a:p>
          <a:p>
            <a:pPr algn="ctr"/>
            <a:r>
              <a:rPr lang="ru-RU" i="1" dirty="0"/>
              <a:t>Участники: дети </a:t>
            </a:r>
            <a:r>
              <a:rPr lang="ru-RU" i="1" dirty="0" smtClean="0"/>
              <a:t>группы компенсирующей направленности для </a:t>
            </a:r>
            <a:r>
              <a:rPr lang="ru-RU" i="1" dirty="0"/>
              <a:t>детей с ТНР, возраст детей 5-6 </a:t>
            </a:r>
            <a:r>
              <a:rPr lang="ru-RU" i="1" dirty="0" smtClean="0"/>
              <a:t>лет; </a:t>
            </a:r>
            <a:r>
              <a:rPr lang="ru-RU" i="1" dirty="0"/>
              <a:t>дети </a:t>
            </a:r>
            <a:r>
              <a:rPr lang="ru-RU" i="1" dirty="0" smtClean="0"/>
              <a:t>группы компенсирующей направленности </a:t>
            </a:r>
            <a:r>
              <a:rPr lang="ru-RU" i="1" dirty="0"/>
              <a:t>для </a:t>
            </a:r>
            <a:r>
              <a:rPr lang="ru-RU" i="1" dirty="0" smtClean="0"/>
              <a:t>детей с ЗПР, возраст детей 4-5</a:t>
            </a:r>
          </a:p>
          <a:p>
            <a:pPr algn="ctr"/>
            <a:endParaRPr lang="ru-RU" i="1" dirty="0"/>
          </a:p>
          <a:p>
            <a:pPr algn="ctr"/>
            <a:r>
              <a:rPr lang="ru-RU" i="1" dirty="0" smtClean="0"/>
              <a:t>2021 - 2022 </a:t>
            </a:r>
            <a:r>
              <a:rPr lang="ru-RU" i="1" dirty="0" err="1" smtClean="0"/>
              <a:t>у.г</a:t>
            </a:r>
            <a:r>
              <a:rPr lang="ru-RU" i="1" dirty="0" smtClean="0"/>
              <a:t>.</a:t>
            </a:r>
          </a:p>
        </p:txBody>
      </p:sp>
      <p:pic>
        <p:nvPicPr>
          <p:cNvPr id="11" name="Picture 2" descr="https://clipart-best.com/img/dinosaur/dinosaur-clip-art-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853" y="2980403"/>
            <a:ext cx="2011147" cy="1492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76527" y="122840"/>
            <a:ext cx="9144000" cy="1132523"/>
          </a:xfrm>
        </p:spPr>
        <p:txBody>
          <a:bodyPr>
            <a:noAutofit/>
          </a:bodyPr>
          <a:lstStyle/>
          <a:p>
            <a:pPr marL="228600"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  <a:r>
              <a:rPr lang="ru-RU" sz="1100" dirty="0" smtClean="0">
                <a:effectLst/>
                <a:latin typeface="Times New Roman" panose="02020603050405020304" pitchFamily="18" charset="0"/>
              </a:rPr>
              <a:t> </a:t>
            </a:r>
            <a:r>
              <a:rPr lang="ru-RU" sz="2000" dirty="0" smtClean="0">
                <a:effectLst/>
                <a:latin typeface="Times New Roman" panose="02020603050405020304" pitchFamily="18" charset="0"/>
              </a:rPr>
              <a:t>ДЕТСКИЙ САД №25 ГОРОДСКОГО ОКРУГА КИНЕШМА</a:t>
            </a:r>
            <a:r>
              <a:rPr lang="ru-RU" sz="2000" dirty="0" smtClean="0">
                <a:effectLst/>
              </a:rPr>
              <a:t/>
            </a:r>
            <a:br>
              <a:rPr lang="ru-RU" sz="2000" dirty="0" smtClean="0">
                <a:effectLst/>
              </a:rPr>
            </a:br>
            <a:r>
              <a:rPr lang="ru-RU" sz="2000" dirty="0" smtClean="0">
                <a:effectLst/>
                <a:latin typeface="Times New Roman" panose="02020603050405020304" pitchFamily="18" charset="0"/>
              </a:rPr>
              <a:t>(МБДОУ детский сад №25)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10727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smtClean="0"/>
              <a:t>Актуальность и востребованность проекта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dirty="0" smtClean="0"/>
              <a:t>Растения, животные, птицы, рыбы наиболее частые темы для обсуждения с детьми. Несомненно, все это наша планета Земля. </a:t>
            </a:r>
            <a:r>
              <a:rPr lang="ru-RU" dirty="0"/>
              <a:t>Н</a:t>
            </a:r>
            <a:r>
              <a:rPr lang="ru-RU" dirty="0" smtClean="0"/>
              <a:t>о задавались ли мы с детьми вопросами: «Когда же планета стала такой как сейчас?» «Какие животные населяли нашу планету раньше?» «Когда появился человек?» «Какие изменения ожидают нашу планету в будущем?» и др. Тема о загадочных существах-динозаврах, населявших нашу планету миллионы лет назад не оставит равнодушным ни одного ребенка. В поддержку детских интересов был организован научно-исследовательский проект «ДИНОГРАД».</a:t>
            </a:r>
          </a:p>
        </p:txBody>
      </p:sp>
    </p:spTree>
    <p:extLst>
      <p:ext uri="{BB962C8B-B14F-4D97-AF65-F5344CB8AC3E}">
        <p14:creationId xmlns:p14="http://schemas.microsoft.com/office/powerpoint/2010/main" val="746581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98305"/>
            <a:ext cx="10515600" cy="115500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b="1" i="1" dirty="0" smtClean="0"/>
              <a:t>Цель проекта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9169" y="1551617"/>
            <a:ext cx="10384631" cy="1026991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- создать </a:t>
            </a:r>
            <a:r>
              <a:rPr lang="ru-RU" dirty="0"/>
              <a:t>условия для успешной самореализации, через поисково-познавательную </a:t>
            </a:r>
            <a:r>
              <a:rPr lang="ru-RU" dirty="0" smtClean="0"/>
              <a:t>деятельность.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169" y="2776913"/>
            <a:ext cx="4901279" cy="36802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6867" y="2776913"/>
            <a:ext cx="4906933" cy="368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7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46837"/>
            <a:ext cx="10515600" cy="13255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Задачи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1. На основе динозавров изучить эволюцию животного и растительного мира. Показать взаимосвязь живых организмов,  природных явлений и среды обитания.</a:t>
            </a:r>
          </a:p>
          <a:p>
            <a:pPr marL="0" indent="0">
              <a:buNone/>
            </a:pPr>
            <a:r>
              <a:rPr lang="ru-RU" dirty="0" smtClean="0"/>
              <a:t>2. Развивать умение устанавливать гипотезы, находить взаимосвязи, фиксировать полученные знания в доступной форме.</a:t>
            </a:r>
          </a:p>
          <a:p>
            <a:pPr marL="0" indent="0">
              <a:buNone/>
            </a:pPr>
            <a:r>
              <a:rPr lang="ru-RU" dirty="0" smtClean="0"/>
              <a:t>3. Познакомить детей с наукой палеонтологией, уточнить и расширить представления детей об эпохе динозавров и их разновидностях.</a:t>
            </a:r>
          </a:p>
          <a:p>
            <a:pPr marL="0" indent="0">
              <a:buNone/>
            </a:pPr>
            <a:r>
              <a:rPr lang="ru-RU" dirty="0" smtClean="0"/>
              <a:t>4.Воспитывать экологическое сознание и бережное отношение к природным ресурсам.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296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1661"/>
            <a:ext cx="10515600" cy="13255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Продукт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0849" y="1899890"/>
            <a:ext cx="5251703" cy="3261816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dirty="0" smtClean="0"/>
              <a:t>Продуктом проекта является образовательный центр на территории ДОУ – палеонтологический музей «ДИНОГРАД». Музей создан по инициативе детей. Его могут посещать дети всех групп с педагогами или родителями.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3280" y="1488885"/>
            <a:ext cx="3667224" cy="5137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72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892818" y="2581782"/>
            <a:ext cx="6835941" cy="13255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Музей состоит из 4 блоков: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938074" y="403495"/>
            <a:ext cx="3188517" cy="14538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Информационный</a:t>
            </a:r>
            <a:endParaRPr lang="ru-RU" sz="2400" dirty="0" smtClean="0"/>
          </a:p>
        </p:txBody>
      </p:sp>
      <p:sp>
        <p:nvSpPr>
          <p:cNvPr id="8" name="Прямоугольник 7"/>
          <p:cNvSpPr/>
          <p:nvPr/>
        </p:nvSpPr>
        <p:spPr>
          <a:xfrm>
            <a:off x="865477" y="4886775"/>
            <a:ext cx="3112164" cy="134943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Игровой</a:t>
            </a:r>
          </a:p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253183" y="4886775"/>
            <a:ext cx="3558618" cy="14538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Выставочный (творческий)</a:t>
            </a:r>
            <a:endParaRPr lang="ru-RU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253183" y="363950"/>
            <a:ext cx="3160776" cy="14538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Исследовательский</a:t>
            </a:r>
            <a:endParaRPr lang="ru-RU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4224528" y="1690688"/>
            <a:ext cx="91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Стрелка влево 14"/>
          <p:cNvSpPr/>
          <p:nvPr/>
        </p:nvSpPr>
        <p:spPr>
          <a:xfrm rot="3031591">
            <a:off x="4143971" y="1998814"/>
            <a:ext cx="624222" cy="363819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лево 15"/>
          <p:cNvSpPr/>
          <p:nvPr/>
        </p:nvSpPr>
        <p:spPr>
          <a:xfrm rot="6777728">
            <a:off x="7661979" y="2017905"/>
            <a:ext cx="624222" cy="363819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лево 16"/>
          <p:cNvSpPr/>
          <p:nvPr/>
        </p:nvSpPr>
        <p:spPr>
          <a:xfrm rot="17680545">
            <a:off x="4100735" y="4257262"/>
            <a:ext cx="624222" cy="363819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лево 17"/>
          <p:cNvSpPr/>
          <p:nvPr/>
        </p:nvSpPr>
        <p:spPr>
          <a:xfrm rot="14541002">
            <a:off x="7712307" y="4344824"/>
            <a:ext cx="624222" cy="363819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168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55224" cy="159169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Информационный блок </a:t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2800" b="1" dirty="0" smtClean="0"/>
              <a:t>Содержит в себе наглядную и актуальную информацию по изучаемой теме, в виде схем, таблиц доступных детскому восприятию, а также консультации для родителей.</a:t>
            </a:r>
            <a:endParaRPr lang="ru-RU" sz="28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08" y="2321941"/>
            <a:ext cx="5147733" cy="386080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349" y="2321941"/>
            <a:ext cx="5141802" cy="386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28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9985" y="383413"/>
            <a:ext cx="10792968" cy="214947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Игровой блок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2800" b="1" dirty="0" smtClean="0"/>
              <a:t>Содержит в себе дидактические и настольно-печатные игры на развитие психических процессов и разных видов мышления. Схемы для рисования, лепки, аппликации и оригами.  Дидактические игрушки и атрибуты для сюжетных и коммуникативных игр.</a:t>
            </a:r>
            <a:endParaRPr lang="ru-RU" sz="2800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864" y="2725443"/>
            <a:ext cx="4474464" cy="3355848"/>
          </a:xfrm>
          <a:prstGeom prst="rect">
            <a:avLst/>
          </a:prstGeom>
        </p:spPr>
      </p:pic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657833" y="2181526"/>
            <a:ext cx="3263503" cy="4351338"/>
          </a:xfrm>
        </p:spPr>
      </p:pic>
    </p:spTree>
    <p:extLst>
      <p:ext uri="{BB962C8B-B14F-4D97-AF65-F5344CB8AC3E}">
        <p14:creationId xmlns:p14="http://schemas.microsoft.com/office/powerpoint/2010/main" val="218033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741523" y="1530641"/>
            <a:ext cx="4230311" cy="5640416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1849" y="-404187"/>
            <a:ext cx="3959821" cy="5279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69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44" y="353440"/>
            <a:ext cx="5063914" cy="379793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4288" y="2325560"/>
            <a:ext cx="5388864" cy="4041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69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80" y="387032"/>
            <a:ext cx="5092277" cy="381920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7024" y="2103120"/>
            <a:ext cx="5815584" cy="436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7497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Выставочный блок</a:t>
            </a:r>
            <a:br>
              <a:rPr lang="ru-RU" sz="3600" b="1" dirty="0" smtClean="0">
                <a:solidFill>
                  <a:srgbClr val="FF0000"/>
                </a:solidFill>
              </a:rPr>
            </a:br>
            <a:r>
              <a:rPr lang="ru-RU" sz="2800" b="1" dirty="0" smtClean="0"/>
              <a:t>Объединяет в себе результаты продуктивной и творческой деятельность детей.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5813"/>
            <a:ext cx="5393097" cy="4044823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1685" y="2055813"/>
            <a:ext cx="5122756" cy="4044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074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072" y="365125"/>
            <a:ext cx="10784352" cy="1573403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Исследовательский блок</a:t>
            </a:r>
            <a:br>
              <a:rPr lang="ru-RU" sz="3600" b="1" dirty="0" smtClean="0">
                <a:solidFill>
                  <a:srgbClr val="FF0000"/>
                </a:solidFill>
              </a:rPr>
            </a:br>
            <a:r>
              <a:rPr lang="ru-RU" sz="2800" b="1" dirty="0" smtClean="0"/>
              <a:t>Содержит в себе материалы для опытов и экспериментов, научную литературу, а также наглядные образцы и модели для детального изучения тематики проекта.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072" y="2282826"/>
            <a:ext cx="5181600" cy="38862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469" y="2282826"/>
            <a:ext cx="51816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01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738" y="2478206"/>
            <a:ext cx="5195887" cy="389691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62" y="394017"/>
            <a:ext cx="5376863" cy="4032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17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145" y="378864"/>
            <a:ext cx="5133822" cy="385480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074" y="2415468"/>
            <a:ext cx="5417256" cy="4067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55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578" y="350043"/>
            <a:ext cx="5080636" cy="3810477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4860" y="2416302"/>
            <a:ext cx="5361431" cy="4021074"/>
          </a:xfrm>
        </p:spPr>
      </p:pic>
    </p:spTree>
    <p:extLst>
      <p:ext uri="{BB962C8B-B14F-4D97-AF65-F5344CB8AC3E}">
        <p14:creationId xmlns:p14="http://schemas.microsoft.com/office/powerpoint/2010/main" val="2061757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32" y="424276"/>
            <a:ext cx="5050536" cy="3787902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243932"/>
            <a:ext cx="5335227" cy="4001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28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668" y="365125"/>
            <a:ext cx="10646664" cy="13255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smtClean="0"/>
              <a:t>Ожидаемый</a:t>
            </a:r>
            <a:r>
              <a:rPr lang="ru-RU" dirty="0" smtClean="0"/>
              <a:t> </a:t>
            </a:r>
            <a:r>
              <a:rPr lang="ru-RU" b="1" i="1" dirty="0" smtClean="0"/>
              <a:t>результат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2668" y="1816481"/>
            <a:ext cx="10646664" cy="435133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Повышение у детей потенциала в познавательно-исследовательской, речевой, игровой и творческой деятельности;</a:t>
            </a:r>
          </a:p>
          <a:p>
            <a:r>
              <a:rPr lang="ru-RU" dirty="0" smtClean="0"/>
              <a:t>Освоение воспитанниками представлений об эволюции земли и животного мира;</a:t>
            </a:r>
          </a:p>
          <a:p>
            <a:r>
              <a:rPr lang="ru-RU" dirty="0" smtClean="0"/>
              <a:t>Повышение у родителей компетенции  в вопросах познавательно исследовательской деятельности детей, желание принимать активное участие в совместных проектах;</a:t>
            </a:r>
          </a:p>
          <a:p>
            <a:r>
              <a:rPr lang="ru-RU" dirty="0" smtClean="0"/>
              <a:t>Повышение у педагогов уровня знаний по применению проектных технологий в образовательной деятельности.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258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i="1" dirty="0" smtClean="0"/>
              <a:t>Перспектива</a:t>
            </a:r>
            <a:r>
              <a:rPr lang="ru-RU" i="1" dirty="0" smtClean="0"/>
              <a:t> </a:t>
            </a:r>
            <a:r>
              <a:rPr lang="ru-RU" b="1" i="1" dirty="0" smtClean="0"/>
              <a:t>на будущее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dirty="0" smtClean="0"/>
              <a:t>Регулярное пополнение и обновление материалов находящихся в музее;</a:t>
            </a:r>
          </a:p>
          <a:p>
            <a:r>
              <a:rPr lang="ru-RU" dirty="0" smtClean="0"/>
              <a:t>Создание скелетов динозавров для музея;</a:t>
            </a:r>
          </a:p>
          <a:p>
            <a:r>
              <a:rPr lang="ru-RU" dirty="0" smtClean="0"/>
              <a:t>Создание макетов для изучения явлений природы;</a:t>
            </a:r>
          </a:p>
          <a:p>
            <a:r>
              <a:rPr lang="ru-RU" dirty="0" smtClean="0"/>
              <a:t>Регулярное проведение конференций, викторин, круглых столов и научных передач для детей и родителей;</a:t>
            </a:r>
            <a:endParaRPr lang="ru-RU" dirty="0"/>
          </a:p>
          <a:p>
            <a:r>
              <a:rPr lang="ru-RU" dirty="0" smtClean="0"/>
              <a:t>Съемка фильма «Смог бы человек спасти динозавров от вымирания, если бы жил с ними в одно время?»</a:t>
            </a:r>
          </a:p>
          <a:p>
            <a:r>
              <a:rPr lang="ru-RU" dirty="0" smtClean="0"/>
              <a:t>Проведение </a:t>
            </a:r>
            <a:r>
              <a:rPr lang="ru-RU" dirty="0" err="1" smtClean="0"/>
              <a:t>квест</a:t>
            </a:r>
            <a:r>
              <a:rPr lang="ru-RU" dirty="0" smtClean="0"/>
              <a:t>-игры «Юные палеонтологи» на территории детского сада;</a:t>
            </a:r>
          </a:p>
          <a:p>
            <a:r>
              <a:rPr lang="ru-RU" dirty="0" smtClean="0"/>
              <a:t>Выпуск видео – журнала: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Выпуск 1 - «Опасные явления природы»</a:t>
            </a:r>
          </a:p>
          <a:p>
            <a:pPr marL="0" indent="0">
              <a:buNone/>
            </a:pPr>
            <a:r>
              <a:rPr lang="ru-RU" dirty="0" smtClean="0"/>
              <a:t>   Выпуск 2 - «Исчезнувшие животные» </a:t>
            </a:r>
          </a:p>
          <a:p>
            <a:pPr marL="0" indent="0">
              <a:buNone/>
            </a:pPr>
            <a:r>
              <a:rPr lang="ru-RU" dirty="0" smtClean="0"/>
              <a:t>   Выпуск 3 – «Эволюция животных и растений».</a:t>
            </a:r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37126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938" cy="70615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784" y="2365121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b="1" dirty="0" smtClean="0"/>
              <a:t>СПАСИБО ЗА ВНИМАНИЕ</a:t>
            </a:r>
            <a:endParaRPr lang="ru-RU" b="1" dirty="0" smtClean="0"/>
          </a:p>
          <a:p>
            <a:pPr marL="0" indent="0" algn="ctr">
              <a:buNone/>
            </a:pPr>
            <a:r>
              <a:rPr lang="ru-RU" i="1" dirty="0" smtClean="0"/>
              <a:t>Мы открыты для предложений и новых идей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2428743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437</Words>
  <Application>Microsoft Office PowerPoint</Application>
  <PresentationFormat>Широкоэкранный</PresentationFormat>
  <Paragraphs>48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Тема Office</vt:lpstr>
      <vt:lpstr>МУНИЦИПАЛЬНОЕ БЮДЖЕТНОЕ ДОШКОЛЬНОЕ ОБРАЗОВАТЕЛЬНОЕ УЧРЕЖДЕНИЕ ДЕТСКИЙ САД №25 ГОРОДСКОГО ОКРУГА КИНЕШМА (МБДОУ детский сад №25)</vt:lpstr>
      <vt:lpstr>Актуальность и востребованность проекта</vt:lpstr>
      <vt:lpstr>Цель проекта</vt:lpstr>
      <vt:lpstr>Задачи проекта</vt:lpstr>
      <vt:lpstr>Продукт проекта</vt:lpstr>
      <vt:lpstr>Музей состоит из 4 блоков:</vt:lpstr>
      <vt:lpstr>Информационный блок  Содержит в себе наглядную и актуальную информацию по изучаемой теме, в виде схем, таблиц доступных детскому восприятию, а также консультации для родителей.</vt:lpstr>
      <vt:lpstr>Игровой блок Содержит в себе дидактические и настольно-печатные игры на развитие психических процессов и разных видов мышления. Схемы для рисования, лепки, аппликации и оригами.  Дидактические игрушки и атрибуты для сюжетных и коммуникативных игр.</vt:lpstr>
      <vt:lpstr>Презентация PowerPoint</vt:lpstr>
      <vt:lpstr>Презентация PowerPoint</vt:lpstr>
      <vt:lpstr>Презентация PowerPoint</vt:lpstr>
      <vt:lpstr>Выставочный блок Объединяет в себе результаты продуктивной и творческой деятельность детей.</vt:lpstr>
      <vt:lpstr>Исследовательский блок Содержит в себе материалы для опытов и экспериментов, научную литературу, а также наглядные образцы и модели для детального изучения тематики проекта.</vt:lpstr>
      <vt:lpstr>Презентация PowerPoint</vt:lpstr>
      <vt:lpstr>Презентация PowerPoint</vt:lpstr>
      <vt:lpstr>Презентация PowerPoint</vt:lpstr>
      <vt:lpstr>Презентация PowerPoint</vt:lpstr>
      <vt:lpstr>Ожидаемый результат</vt:lpstr>
      <vt:lpstr>Перспектива на будущее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Катя Потапова</dc:creator>
  <cp:lastModifiedBy>Катя Потапова</cp:lastModifiedBy>
  <cp:revision>24</cp:revision>
  <dcterms:created xsi:type="dcterms:W3CDTF">2022-03-30T06:02:25Z</dcterms:created>
  <dcterms:modified xsi:type="dcterms:W3CDTF">2022-09-04T18:24:12Z</dcterms:modified>
</cp:coreProperties>
</file>