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87" r:id="rId1"/>
    <p:sldMasterId id="2147483700" r:id="rId2"/>
  </p:sldMasterIdLst>
  <p:sldIdLst>
    <p:sldId id="256" r:id="rId3"/>
    <p:sldId id="257" r:id="rId4"/>
    <p:sldId id="258" r:id="rId5"/>
    <p:sldId id="262" r:id="rId6"/>
    <p:sldId id="263" r:id="rId7"/>
    <p:sldId id="264" r:id="rId8"/>
    <p:sldId id="265" r:id="rId9"/>
    <p:sldId id="266" r:id="rId10"/>
    <p:sldId id="267" r:id="rId11"/>
    <p:sldId id="268" r:id="rId12"/>
  </p:sldIdLst>
  <p:sldSz cx="9144000" cy="6858000" type="screen4x3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14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ru-RU"/>
  <c:roundedCorners val="0"/>
  <c:style val="2"/>
  <c:chart>
    <c:autoTitleDeleted val="1"/>
    <c:plotArea>
      <c:layout>
        <c:manualLayout>
          <c:layoutTarget val="inner"/>
          <c:xMode val="edge"/>
          <c:yMode val="edge"/>
          <c:x val="6.7114093959731502E-2"/>
          <c:y val="0.134488792600617"/>
          <c:w val="0.77449664429530196"/>
          <c:h val="0.82843096408632599"/>
        </c:manualLayout>
      </c:layout>
      <c:doughnutChart>
        <c:varyColors val="1"/>
        <c:ser>
          <c:idx val="0"/>
          <c:order val="0"/>
          <c:tx>
            <c:strRef>
              <c:f>label 0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rgbClr val="4F81BD"/>
            </a:solidFill>
            <a:ln w="0">
              <a:noFill/>
            </a:ln>
          </c:spPr>
          <c:explosion val="7"/>
          <c:dPt>
            <c:idx val="0"/>
            <c:bubble3D val="0"/>
            <c:extLst>
              <c:ext xmlns:c16="http://schemas.microsoft.com/office/drawing/2014/chart" uri="{C3380CC4-5D6E-409C-BE32-E72D297353CC}">
                <c16:uniqueId val="{00000001-9289-48C2-8FD1-86D2B737C6F4}"/>
              </c:ext>
            </c:extLst>
          </c:dPt>
          <c:dPt>
            <c:idx val="1"/>
            <c:bubble3D val="0"/>
            <c:spPr>
              <a:solidFill>
                <a:srgbClr val="C0504D"/>
              </a:solidFill>
              <a:ln w="0">
                <a:noFill/>
              </a:ln>
            </c:spPr>
            <c:extLst>
              <c:ext xmlns:c16="http://schemas.microsoft.com/office/drawing/2014/chart" uri="{C3380CC4-5D6E-409C-BE32-E72D297353CC}">
                <c16:uniqueId val="{00000003-9289-48C2-8FD1-86D2B737C6F4}"/>
              </c:ext>
            </c:extLst>
          </c:dPt>
          <c:dPt>
            <c:idx val="2"/>
            <c:bubble3D val="0"/>
            <c:spPr>
              <a:solidFill>
                <a:srgbClr val="9BBB59"/>
              </a:solidFill>
              <a:ln w="0">
                <a:noFill/>
              </a:ln>
            </c:spPr>
            <c:extLst>
              <c:ext xmlns:c16="http://schemas.microsoft.com/office/drawing/2014/chart" uri="{C3380CC4-5D6E-409C-BE32-E72D297353CC}">
                <c16:uniqueId val="{00000005-9289-48C2-8FD1-86D2B737C6F4}"/>
              </c:ext>
            </c:extLst>
          </c:dPt>
          <c:dPt>
            <c:idx val="3"/>
            <c:bubble3D val="0"/>
            <c:spPr>
              <a:solidFill>
                <a:srgbClr val="8064A2"/>
              </a:solidFill>
              <a:ln w="0">
                <a:noFill/>
              </a:ln>
            </c:spPr>
            <c:extLst>
              <c:ext xmlns:c16="http://schemas.microsoft.com/office/drawing/2014/chart" uri="{C3380CC4-5D6E-409C-BE32-E72D297353CC}">
                <c16:uniqueId val="{00000007-9289-48C2-8FD1-86D2B737C6F4}"/>
              </c:ext>
            </c:extLst>
          </c:dPt>
          <c:dLbls>
            <c:dLbl>
              <c:idx val="0"/>
              <c:spPr/>
              <c:txPr>
                <a:bodyPr wrap="none"/>
                <a:lstStyle/>
                <a:p>
                  <a:pPr>
                    <a:defRPr sz="1000" b="0" strike="noStrike" spc="-1">
                      <a:latin typeface="Arial"/>
                    </a:defRPr>
                  </a:pPr>
                  <a:endParaRPr lang="ru-RU"/>
                </a:p>
              </c:txPr>
              <c:showLegendKey val="0"/>
              <c:showVal val="0"/>
              <c:showCatName val="0"/>
              <c:showSerName val="0"/>
              <c:showPercent val="0"/>
              <c:showBubbleSiz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9289-48C2-8FD1-86D2B737C6F4}"/>
                </c:ext>
              </c:extLst>
            </c:dLbl>
            <c:dLbl>
              <c:idx val="1"/>
              <c:spPr/>
              <c:txPr>
                <a:bodyPr wrap="none"/>
                <a:lstStyle/>
                <a:p>
                  <a:pPr>
                    <a:defRPr sz="1000" b="0" strike="noStrike" spc="-1">
                      <a:latin typeface="Arial"/>
                    </a:defRPr>
                  </a:pPr>
                  <a:endParaRPr lang="ru-RU"/>
                </a:p>
              </c:txPr>
              <c:showLegendKey val="0"/>
              <c:showVal val="0"/>
              <c:showCatName val="0"/>
              <c:showSerName val="0"/>
              <c:showPercent val="0"/>
              <c:showBubbleSiz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9289-48C2-8FD1-86D2B737C6F4}"/>
                </c:ext>
              </c:extLst>
            </c:dLbl>
            <c:dLbl>
              <c:idx val="2"/>
              <c:spPr/>
              <c:txPr>
                <a:bodyPr wrap="none"/>
                <a:lstStyle/>
                <a:p>
                  <a:pPr>
                    <a:defRPr sz="1000" b="0" strike="noStrike" spc="-1">
                      <a:latin typeface="Arial"/>
                    </a:defRPr>
                  </a:pPr>
                  <a:endParaRPr lang="ru-RU"/>
                </a:p>
              </c:txPr>
              <c:showLegendKey val="0"/>
              <c:showVal val="0"/>
              <c:showCatName val="0"/>
              <c:showSerName val="0"/>
              <c:showPercent val="0"/>
              <c:showBubbleSiz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9289-48C2-8FD1-86D2B737C6F4}"/>
                </c:ext>
              </c:extLst>
            </c:dLbl>
            <c:dLbl>
              <c:idx val="3"/>
              <c:spPr/>
              <c:txPr>
                <a:bodyPr wrap="none"/>
                <a:lstStyle/>
                <a:p>
                  <a:pPr>
                    <a:defRPr sz="1000" b="0" strike="noStrike" spc="-1">
                      <a:latin typeface="Arial"/>
                    </a:defRPr>
                  </a:pPr>
                  <a:endParaRPr lang="ru-RU"/>
                </a:p>
              </c:txPr>
              <c:showLegendKey val="0"/>
              <c:showVal val="0"/>
              <c:showCatName val="0"/>
              <c:showSerName val="0"/>
              <c:showPercent val="0"/>
              <c:showBubbleSiz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9289-48C2-8FD1-86D2B737C6F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none"/>
              <a:lstStyle/>
              <a:p>
                <a:pPr>
                  <a:defRPr sz="1000" b="0" strike="noStrike" spc="-1">
                    <a:latin typeface="Arial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1"/>
            <c:separator> </c:separator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categories</c:f>
              <c:strCache>
                <c:ptCount val="1"/>
                <c:pt idx="0">
                  <c:v>м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4"/>
                <c:pt idx="0">
                  <c:v>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9289-48C2-8FD1-86D2B737C6F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noFill/>
        <a:ln w="25560">
          <a:noFill/>
        </a:ln>
      </c:spPr>
    </c:plotArea>
    <c:plotVisOnly val="1"/>
    <c:dispBlanksAs val="gap"/>
    <c:showDLblsOverMax val="1"/>
  </c:chart>
  <c:spPr>
    <a:noFill/>
    <a:ln w="9360">
      <a:solidFill>
        <a:srgbClr val="D9D9D9"/>
      </a:solidFill>
      <a:round/>
    </a:ln>
  </c:spPr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ru-RU"/>
  <c:roundedCorners val="0"/>
  <c:style val="2"/>
  <c:chart>
    <c:autoTitleDeleted val="1"/>
    <c:plotArea>
      <c:layout>
        <c:manualLayout>
          <c:layoutTarget val="inner"/>
          <c:xMode val="edge"/>
          <c:yMode val="edge"/>
          <c:x val="3.9837260552635999E-2"/>
          <c:y val="6.9719282098481397E-2"/>
          <c:w val="0.75182234276996096"/>
          <c:h val="0.83755177174413198"/>
        </c:manualLayout>
      </c:layout>
      <c:doughnutChart>
        <c:varyColors val="1"/>
        <c:ser>
          <c:idx val="0"/>
          <c:order val="0"/>
          <c:tx>
            <c:strRef>
              <c:f>label 0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rgbClr val="4F81BD"/>
            </a:solidFill>
            <a:ln w="0">
              <a:noFill/>
            </a:ln>
          </c:spPr>
          <c:dPt>
            <c:idx val="0"/>
            <c:bubble3D val="0"/>
            <c:extLst>
              <c:ext xmlns:c16="http://schemas.microsoft.com/office/drawing/2014/chart" uri="{C3380CC4-5D6E-409C-BE32-E72D297353CC}">
                <c16:uniqueId val="{00000001-EE10-422A-BDA1-F12F3D3E8A4F}"/>
              </c:ext>
            </c:extLst>
          </c:dPt>
          <c:dPt>
            <c:idx val="1"/>
            <c:bubble3D val="0"/>
            <c:spPr>
              <a:solidFill>
                <a:srgbClr val="C0504D"/>
              </a:solidFill>
              <a:ln w="0">
                <a:noFill/>
              </a:ln>
            </c:spPr>
            <c:extLst>
              <c:ext xmlns:c16="http://schemas.microsoft.com/office/drawing/2014/chart" uri="{C3380CC4-5D6E-409C-BE32-E72D297353CC}">
                <c16:uniqueId val="{00000003-EE10-422A-BDA1-F12F3D3E8A4F}"/>
              </c:ext>
            </c:extLst>
          </c:dPt>
          <c:dPt>
            <c:idx val="2"/>
            <c:bubble3D val="0"/>
            <c:spPr>
              <a:solidFill>
                <a:srgbClr val="9BBB59"/>
              </a:solidFill>
              <a:ln w="0">
                <a:noFill/>
              </a:ln>
            </c:spPr>
            <c:extLst>
              <c:ext xmlns:c16="http://schemas.microsoft.com/office/drawing/2014/chart" uri="{C3380CC4-5D6E-409C-BE32-E72D297353CC}">
                <c16:uniqueId val="{00000005-EE10-422A-BDA1-F12F3D3E8A4F}"/>
              </c:ext>
            </c:extLst>
          </c:dPt>
          <c:dPt>
            <c:idx val="3"/>
            <c:bubble3D val="0"/>
            <c:spPr>
              <a:solidFill>
                <a:srgbClr val="8064A2"/>
              </a:solidFill>
              <a:ln w="0">
                <a:noFill/>
              </a:ln>
            </c:spPr>
            <c:extLst>
              <c:ext xmlns:c16="http://schemas.microsoft.com/office/drawing/2014/chart" uri="{C3380CC4-5D6E-409C-BE32-E72D297353CC}">
                <c16:uniqueId val="{00000007-EE10-422A-BDA1-F12F3D3E8A4F}"/>
              </c:ext>
            </c:extLst>
          </c:dPt>
          <c:dLbls>
            <c:dLbl>
              <c:idx val="0"/>
              <c:spPr/>
              <c:txPr>
                <a:bodyPr wrap="none"/>
                <a:lstStyle/>
                <a:p>
                  <a:pPr>
                    <a:defRPr sz="1000" b="0" strike="noStrike" spc="-1">
                      <a:latin typeface="Arial"/>
                    </a:defRPr>
                  </a:pPr>
                  <a:endParaRPr lang="ru-RU"/>
                </a:p>
              </c:txPr>
              <c:showLegendKey val="0"/>
              <c:showVal val="0"/>
              <c:showCatName val="0"/>
              <c:showSerName val="0"/>
              <c:showPercent val="0"/>
              <c:showBubbleSiz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EE10-422A-BDA1-F12F3D3E8A4F}"/>
                </c:ext>
              </c:extLst>
            </c:dLbl>
            <c:dLbl>
              <c:idx val="1"/>
              <c:spPr/>
              <c:txPr>
                <a:bodyPr wrap="none"/>
                <a:lstStyle/>
                <a:p>
                  <a:pPr>
                    <a:defRPr sz="1000" b="0" strike="noStrike" spc="-1">
                      <a:latin typeface="Arial"/>
                    </a:defRPr>
                  </a:pPr>
                  <a:endParaRPr lang="ru-RU"/>
                </a:p>
              </c:txPr>
              <c:showLegendKey val="0"/>
              <c:showVal val="0"/>
              <c:showCatName val="0"/>
              <c:showSerName val="0"/>
              <c:showPercent val="0"/>
              <c:showBubbleSiz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EE10-422A-BDA1-F12F3D3E8A4F}"/>
                </c:ext>
              </c:extLst>
            </c:dLbl>
            <c:dLbl>
              <c:idx val="2"/>
              <c:spPr/>
              <c:txPr>
                <a:bodyPr wrap="none"/>
                <a:lstStyle/>
                <a:p>
                  <a:pPr>
                    <a:defRPr sz="1000" b="0" strike="noStrike" spc="-1">
                      <a:latin typeface="Arial"/>
                    </a:defRPr>
                  </a:pPr>
                  <a:endParaRPr lang="ru-RU"/>
                </a:p>
              </c:txPr>
              <c:showLegendKey val="0"/>
              <c:showVal val="0"/>
              <c:showCatName val="0"/>
              <c:showSerName val="0"/>
              <c:showPercent val="0"/>
              <c:showBubbleSiz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EE10-422A-BDA1-F12F3D3E8A4F}"/>
                </c:ext>
              </c:extLst>
            </c:dLbl>
            <c:dLbl>
              <c:idx val="3"/>
              <c:spPr/>
              <c:txPr>
                <a:bodyPr wrap="none"/>
                <a:lstStyle/>
                <a:p>
                  <a:pPr>
                    <a:defRPr sz="1000" b="0" strike="noStrike" spc="-1">
                      <a:latin typeface="Arial"/>
                    </a:defRPr>
                  </a:pPr>
                  <a:endParaRPr lang="ru-RU"/>
                </a:p>
              </c:txPr>
              <c:showLegendKey val="0"/>
              <c:showVal val="0"/>
              <c:showCatName val="0"/>
              <c:showSerName val="0"/>
              <c:showPercent val="0"/>
              <c:showBubbleSiz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EE10-422A-BDA1-F12F3D3E8A4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none"/>
              <a:lstStyle/>
              <a:p>
                <a:pPr>
                  <a:defRPr sz="1000" b="0" strike="noStrike" spc="-1">
                    <a:latin typeface="Arial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1"/>
            <c:separator> </c:separator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categories</c:f>
              <c:strCache>
                <c:ptCount val="3"/>
                <c:pt idx="0">
                  <c:v>да</c:v>
                </c:pt>
                <c:pt idx="1">
                  <c:v>нет</c:v>
                </c:pt>
                <c:pt idx="2">
                  <c:v>не знаю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4"/>
                <c:pt idx="0">
                  <c:v>20</c:v>
                </c:pt>
                <c:pt idx="1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EE10-422A-BDA1-F12F3D3E8A4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noFill/>
        <a:ln w="0">
          <a:noFill/>
        </a:ln>
      </c:spPr>
    </c:plotArea>
    <c:legend>
      <c:legendPos val="r"/>
      <c:legendEntry>
        <c:idx val="3"/>
        <c:delete val="1"/>
      </c:legendEntry>
      <c:layout/>
      <c:overlay val="0"/>
      <c:spPr>
        <a:noFill/>
        <a:ln w="0">
          <a:noFill/>
        </a:ln>
      </c:spPr>
      <c:txPr>
        <a:bodyPr/>
        <a:lstStyle/>
        <a:p>
          <a:pPr>
            <a:defRPr sz="1000" b="0" strike="noStrike" spc="-1">
              <a:solidFill>
                <a:srgbClr val="000000"/>
              </a:solidFill>
              <a:latin typeface="Calibri"/>
            </a:defRPr>
          </a:pPr>
          <a:endParaRPr lang="ru-RU"/>
        </a:p>
      </c:txPr>
    </c:legend>
    <c:plotVisOnly val="1"/>
    <c:dispBlanksAs val="gap"/>
    <c:showDLblsOverMax val="1"/>
  </c:chart>
  <c:spPr>
    <a:noFill/>
    <a:ln w="9360">
      <a:solidFill>
        <a:srgbClr val="D9D9D9"/>
      </a:solidFill>
      <a:round/>
    </a:ln>
  </c:spPr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ru-RU"/>
  <c:roundedCorners val="0"/>
  <c:style val="2"/>
  <c:chart>
    <c:autoTitleDeleted val="1"/>
    <c:plotArea>
      <c:layout/>
      <c:pieChart>
        <c:varyColors val="1"/>
        <c:ser>
          <c:idx val="0"/>
          <c:order val="0"/>
          <c:tx>
            <c:strRef>
              <c:f>label 0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rgbClr val="4F81BD"/>
            </a:solidFill>
            <a:ln w="0">
              <a:noFill/>
            </a:ln>
          </c:spPr>
          <c:dPt>
            <c:idx val="0"/>
            <c:bubble3D val="0"/>
            <c:extLst>
              <c:ext xmlns:c16="http://schemas.microsoft.com/office/drawing/2014/chart" uri="{C3380CC4-5D6E-409C-BE32-E72D297353CC}">
                <c16:uniqueId val="{00000001-5E0C-44B5-A925-88B56C3418D7}"/>
              </c:ext>
            </c:extLst>
          </c:dPt>
          <c:dPt>
            <c:idx val="1"/>
            <c:bubble3D val="0"/>
            <c:spPr>
              <a:solidFill>
                <a:srgbClr val="C0504D"/>
              </a:solidFill>
              <a:ln w="0">
                <a:noFill/>
              </a:ln>
            </c:spPr>
            <c:extLst>
              <c:ext xmlns:c16="http://schemas.microsoft.com/office/drawing/2014/chart" uri="{C3380CC4-5D6E-409C-BE32-E72D297353CC}">
                <c16:uniqueId val="{00000003-5E0C-44B5-A925-88B56C3418D7}"/>
              </c:ext>
            </c:extLst>
          </c:dPt>
          <c:dPt>
            <c:idx val="2"/>
            <c:bubble3D val="0"/>
            <c:spPr>
              <a:solidFill>
                <a:srgbClr val="9BBB59"/>
              </a:solidFill>
              <a:ln w="0">
                <a:noFill/>
              </a:ln>
            </c:spPr>
            <c:extLst>
              <c:ext xmlns:c16="http://schemas.microsoft.com/office/drawing/2014/chart" uri="{C3380CC4-5D6E-409C-BE32-E72D297353CC}">
                <c16:uniqueId val="{00000005-5E0C-44B5-A925-88B56C3418D7}"/>
              </c:ext>
            </c:extLst>
          </c:dPt>
          <c:dPt>
            <c:idx val="3"/>
            <c:bubble3D val="0"/>
            <c:spPr>
              <a:solidFill>
                <a:srgbClr val="8064A2"/>
              </a:solidFill>
              <a:ln w="0">
                <a:noFill/>
              </a:ln>
            </c:spPr>
            <c:extLst>
              <c:ext xmlns:c16="http://schemas.microsoft.com/office/drawing/2014/chart" uri="{C3380CC4-5D6E-409C-BE32-E72D297353CC}">
                <c16:uniqueId val="{00000007-5E0C-44B5-A925-88B56C3418D7}"/>
              </c:ext>
            </c:extLst>
          </c:dPt>
          <c:dLbls>
            <c:dLbl>
              <c:idx val="0"/>
              <c:spPr/>
              <c:txPr>
                <a:bodyPr wrap="none"/>
                <a:lstStyle/>
                <a:p>
                  <a:pPr>
                    <a:defRPr sz="1000" b="0" strike="noStrike" spc="-1">
                      <a:latin typeface="Arial"/>
                    </a:defRPr>
                  </a:pPr>
                  <a:endParaRPr lang="ru-RU"/>
                </a:p>
              </c:txPr>
              <c:showLegendKey val="0"/>
              <c:showVal val="0"/>
              <c:showCatName val="0"/>
              <c:showSerName val="0"/>
              <c:showPercent val="0"/>
              <c:showBubbleSiz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5E0C-44B5-A925-88B56C3418D7}"/>
                </c:ext>
              </c:extLst>
            </c:dLbl>
            <c:dLbl>
              <c:idx val="1"/>
              <c:spPr/>
              <c:txPr>
                <a:bodyPr wrap="none"/>
                <a:lstStyle/>
                <a:p>
                  <a:pPr>
                    <a:defRPr sz="1000" b="0" strike="noStrike" spc="-1">
                      <a:latin typeface="Arial"/>
                    </a:defRPr>
                  </a:pPr>
                  <a:endParaRPr lang="ru-RU"/>
                </a:p>
              </c:txPr>
              <c:showLegendKey val="0"/>
              <c:showVal val="0"/>
              <c:showCatName val="0"/>
              <c:showSerName val="0"/>
              <c:showPercent val="0"/>
              <c:showBubbleSiz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5E0C-44B5-A925-88B56C3418D7}"/>
                </c:ext>
              </c:extLst>
            </c:dLbl>
            <c:dLbl>
              <c:idx val="2"/>
              <c:spPr/>
              <c:txPr>
                <a:bodyPr wrap="none"/>
                <a:lstStyle/>
                <a:p>
                  <a:pPr>
                    <a:defRPr sz="1000" b="0" strike="noStrike" spc="-1">
                      <a:latin typeface="Arial"/>
                    </a:defRPr>
                  </a:pPr>
                  <a:endParaRPr lang="ru-RU"/>
                </a:p>
              </c:txPr>
              <c:showLegendKey val="0"/>
              <c:showVal val="0"/>
              <c:showCatName val="0"/>
              <c:showSerName val="0"/>
              <c:showPercent val="0"/>
              <c:showBubbleSiz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5E0C-44B5-A925-88B56C3418D7}"/>
                </c:ext>
              </c:extLst>
            </c:dLbl>
            <c:dLbl>
              <c:idx val="3"/>
              <c:spPr/>
              <c:txPr>
                <a:bodyPr wrap="none"/>
                <a:lstStyle/>
                <a:p>
                  <a:pPr>
                    <a:defRPr sz="1000" b="0" strike="noStrike" spc="-1">
                      <a:latin typeface="Arial"/>
                    </a:defRPr>
                  </a:pPr>
                  <a:endParaRPr lang="ru-RU"/>
                </a:p>
              </c:txPr>
              <c:showLegendKey val="0"/>
              <c:showVal val="0"/>
              <c:showCatName val="0"/>
              <c:showSerName val="0"/>
              <c:showPercent val="0"/>
              <c:showBubbleSiz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5E0C-44B5-A925-88B56C3418D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none"/>
              <a:lstStyle/>
              <a:p>
                <a:pPr>
                  <a:defRPr sz="1000" b="0" strike="noStrike" spc="-1">
                    <a:latin typeface="Arial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1"/>
            <c:separator> </c:separator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categories</c:f>
              <c:strCache>
                <c:ptCount val="3"/>
                <c:pt idx="0">
                  <c:v>рассказывать информ.</c:v>
                </c:pt>
                <c:pt idx="1">
                  <c:v>совместное изготовл.поделок</c:v>
                </c:pt>
                <c:pt idx="2">
                  <c:v>игры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4"/>
                <c:pt idx="0">
                  <c:v>6</c:v>
                </c:pt>
                <c:pt idx="1">
                  <c:v>6</c:v>
                </c:pt>
                <c:pt idx="2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5E0C-44B5-A925-88B56C3418D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0">
          <a:noFill/>
        </a:ln>
      </c:spPr>
    </c:plotArea>
    <c:legend>
      <c:legendPos val="r"/>
      <c:legendEntry>
        <c:idx val="3"/>
        <c:delete val="1"/>
      </c:legendEntry>
      <c:layout/>
      <c:overlay val="0"/>
      <c:spPr>
        <a:noFill/>
        <a:ln w="0">
          <a:noFill/>
        </a:ln>
      </c:spPr>
      <c:txPr>
        <a:bodyPr/>
        <a:lstStyle/>
        <a:p>
          <a:pPr>
            <a:defRPr sz="1000" b="0" strike="noStrike" spc="-1">
              <a:solidFill>
                <a:srgbClr val="000000"/>
              </a:solidFill>
              <a:latin typeface="Calibri"/>
            </a:defRPr>
          </a:pPr>
          <a:endParaRPr lang="ru-RU"/>
        </a:p>
      </c:txPr>
    </c:legend>
    <c:plotVisOnly val="1"/>
    <c:dispBlanksAs val="gap"/>
    <c:showDLblsOverMax val="1"/>
  </c:chart>
  <c:spPr>
    <a:noFill/>
    <a:ln w="9360">
      <a:solidFill>
        <a:srgbClr val="D9D9D9"/>
      </a:solidFill>
      <a:round/>
    </a:ln>
  </c:spPr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ru-RU"/>
  <c:roundedCorners val="0"/>
  <c:style val="2"/>
  <c:chart>
    <c:autoTitleDeleted val="1"/>
    <c:plotArea>
      <c:layout/>
      <c:pieChart>
        <c:varyColors val="1"/>
        <c:ser>
          <c:idx val="0"/>
          <c:order val="0"/>
          <c:tx>
            <c:strRef>
              <c:f>label 0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rgbClr val="4F81BD"/>
            </a:solidFill>
            <a:ln w="0">
              <a:noFill/>
            </a:ln>
          </c:spPr>
          <c:dPt>
            <c:idx val="0"/>
            <c:bubble3D val="0"/>
            <c:extLst>
              <c:ext xmlns:c16="http://schemas.microsoft.com/office/drawing/2014/chart" uri="{C3380CC4-5D6E-409C-BE32-E72D297353CC}">
                <c16:uniqueId val="{00000001-C73B-4C0D-983D-4E3052DBE777}"/>
              </c:ext>
            </c:extLst>
          </c:dPt>
          <c:dPt>
            <c:idx val="1"/>
            <c:bubble3D val="0"/>
            <c:spPr>
              <a:solidFill>
                <a:srgbClr val="C0504D"/>
              </a:solidFill>
              <a:ln w="0">
                <a:noFill/>
              </a:ln>
            </c:spPr>
            <c:extLst>
              <c:ext xmlns:c16="http://schemas.microsoft.com/office/drawing/2014/chart" uri="{C3380CC4-5D6E-409C-BE32-E72D297353CC}">
                <c16:uniqueId val="{00000003-C73B-4C0D-983D-4E3052DBE777}"/>
              </c:ext>
            </c:extLst>
          </c:dPt>
          <c:dPt>
            <c:idx val="2"/>
            <c:bubble3D val="0"/>
            <c:spPr>
              <a:solidFill>
                <a:srgbClr val="9BBB59"/>
              </a:solidFill>
              <a:ln w="0">
                <a:noFill/>
              </a:ln>
            </c:spPr>
            <c:extLst>
              <c:ext xmlns:c16="http://schemas.microsoft.com/office/drawing/2014/chart" uri="{C3380CC4-5D6E-409C-BE32-E72D297353CC}">
                <c16:uniqueId val="{00000005-C73B-4C0D-983D-4E3052DBE777}"/>
              </c:ext>
            </c:extLst>
          </c:dPt>
          <c:dPt>
            <c:idx val="3"/>
            <c:bubble3D val="0"/>
            <c:spPr>
              <a:solidFill>
                <a:srgbClr val="8064A2"/>
              </a:solidFill>
              <a:ln w="0">
                <a:noFill/>
              </a:ln>
            </c:spPr>
            <c:extLst>
              <c:ext xmlns:c16="http://schemas.microsoft.com/office/drawing/2014/chart" uri="{C3380CC4-5D6E-409C-BE32-E72D297353CC}">
                <c16:uniqueId val="{00000007-C73B-4C0D-983D-4E3052DBE777}"/>
              </c:ext>
            </c:extLst>
          </c:dPt>
          <c:dLbls>
            <c:dLbl>
              <c:idx val="0"/>
              <c:spPr/>
              <c:txPr>
                <a:bodyPr wrap="none"/>
                <a:lstStyle/>
                <a:p>
                  <a:pPr>
                    <a:defRPr sz="1000" b="0" strike="noStrike" spc="-1">
                      <a:latin typeface="Arial"/>
                    </a:defRPr>
                  </a:pPr>
                  <a:endParaRPr lang="ru-RU"/>
                </a:p>
              </c:txPr>
              <c:showLegendKey val="0"/>
              <c:showVal val="0"/>
              <c:showCatName val="0"/>
              <c:showSerName val="0"/>
              <c:showPercent val="0"/>
              <c:showBubbleSiz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C73B-4C0D-983D-4E3052DBE777}"/>
                </c:ext>
              </c:extLst>
            </c:dLbl>
            <c:dLbl>
              <c:idx val="1"/>
              <c:spPr/>
              <c:txPr>
                <a:bodyPr wrap="none"/>
                <a:lstStyle/>
                <a:p>
                  <a:pPr>
                    <a:defRPr sz="1000" b="0" strike="noStrike" spc="-1">
                      <a:latin typeface="Arial"/>
                    </a:defRPr>
                  </a:pPr>
                  <a:endParaRPr lang="ru-RU"/>
                </a:p>
              </c:txPr>
              <c:showLegendKey val="0"/>
              <c:showVal val="0"/>
              <c:showCatName val="0"/>
              <c:showSerName val="0"/>
              <c:showPercent val="0"/>
              <c:showBubbleSiz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C73B-4C0D-983D-4E3052DBE777}"/>
                </c:ext>
              </c:extLst>
            </c:dLbl>
            <c:dLbl>
              <c:idx val="2"/>
              <c:spPr/>
              <c:txPr>
                <a:bodyPr wrap="none"/>
                <a:lstStyle/>
                <a:p>
                  <a:pPr>
                    <a:defRPr sz="1000" b="0" strike="noStrike" spc="-1">
                      <a:latin typeface="Arial"/>
                    </a:defRPr>
                  </a:pPr>
                  <a:endParaRPr lang="ru-RU"/>
                </a:p>
              </c:txPr>
              <c:showLegendKey val="0"/>
              <c:showVal val="0"/>
              <c:showCatName val="0"/>
              <c:showSerName val="0"/>
              <c:showPercent val="0"/>
              <c:showBubbleSiz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C73B-4C0D-983D-4E3052DBE777}"/>
                </c:ext>
              </c:extLst>
            </c:dLbl>
            <c:dLbl>
              <c:idx val="3"/>
              <c:spPr/>
              <c:txPr>
                <a:bodyPr wrap="none"/>
                <a:lstStyle/>
                <a:p>
                  <a:pPr>
                    <a:defRPr sz="1000" b="0" strike="noStrike" spc="-1">
                      <a:latin typeface="Arial"/>
                    </a:defRPr>
                  </a:pPr>
                  <a:endParaRPr lang="ru-RU"/>
                </a:p>
              </c:txPr>
              <c:showLegendKey val="0"/>
              <c:showVal val="0"/>
              <c:showCatName val="0"/>
              <c:showSerName val="0"/>
              <c:showPercent val="0"/>
              <c:showBubbleSiz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C73B-4C0D-983D-4E3052DBE77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none"/>
              <a:lstStyle/>
              <a:p>
                <a:pPr>
                  <a:defRPr sz="1000" b="0" strike="noStrike" spc="-1">
                    <a:latin typeface="Arial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1"/>
            <c:separator> </c:separator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categories</c:f>
              <c:strCache>
                <c:ptCount val="3"/>
                <c:pt idx="0">
                  <c:v>делятся инфор.</c:v>
                </c:pt>
                <c:pt idx="1">
                  <c:v>делают поделки</c:v>
                </c:pt>
                <c:pt idx="2">
                  <c:v>играют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4"/>
                <c:pt idx="0">
                  <c:v>10</c:v>
                </c:pt>
                <c:pt idx="1">
                  <c:v>10</c:v>
                </c:pt>
                <c:pt idx="2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C73B-4C0D-983D-4E3052DBE77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0">
          <a:noFill/>
        </a:ln>
      </c:spPr>
    </c:plotArea>
    <c:legend>
      <c:legendPos val="r"/>
      <c:legendEntry>
        <c:idx val="3"/>
        <c:delete val="1"/>
      </c:legendEntry>
      <c:layout/>
      <c:overlay val="0"/>
      <c:spPr>
        <a:noFill/>
        <a:ln w="0">
          <a:noFill/>
        </a:ln>
      </c:spPr>
      <c:txPr>
        <a:bodyPr/>
        <a:lstStyle/>
        <a:p>
          <a:pPr>
            <a:defRPr sz="1000" b="0" strike="noStrike" spc="-1">
              <a:solidFill>
                <a:srgbClr val="000000"/>
              </a:solidFill>
              <a:latin typeface="Calibri"/>
            </a:defRPr>
          </a:pPr>
          <a:endParaRPr lang="ru-RU"/>
        </a:p>
      </c:txPr>
    </c:legend>
    <c:plotVisOnly val="1"/>
    <c:dispBlanksAs val="gap"/>
    <c:showDLblsOverMax val="1"/>
  </c:chart>
  <c:spPr>
    <a:noFill/>
    <a:ln w="9360">
      <a:solidFill>
        <a:srgbClr val="D9D9D9"/>
      </a:solidFill>
      <a:round/>
    </a:ln>
  </c:spPr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ru-RU"/>
  <c:roundedCorners val="0"/>
  <c:style val="2"/>
  <c:chart>
    <c:autoTitleDeleted val="1"/>
    <c:plotArea>
      <c:layout>
        <c:manualLayout>
          <c:layoutTarget val="inner"/>
          <c:xMode val="edge"/>
          <c:yMode val="edge"/>
          <c:x val="6.7106781181899805E-2"/>
          <c:y val="2.60568513119534E-2"/>
          <c:w val="0.92693244455838997"/>
          <c:h val="0.8837463556851310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label 0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4F81BD"/>
            </a:solidFill>
            <a:ln w="0">
              <a:noFill/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none"/>
              <a:lstStyle/>
              <a:p>
                <a:pPr>
                  <a:defRPr sz="1000" b="0" strike="noStrike" spc="-1">
                    <a:latin typeface="Arial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1"/>
            <c:separator> </c:separator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categories</c:f>
              <c:strCache>
                <c:ptCount val="2"/>
                <c:pt idx="0">
                  <c:v>вожатые</c:v>
                </c:pt>
                <c:pt idx="1">
                  <c:v>второклассники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4"/>
                <c:pt idx="0">
                  <c:v>16</c:v>
                </c:pt>
                <c:pt idx="1">
                  <c:v>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BC4-44A8-A058-7F91637F6388}"/>
            </c:ext>
          </c:extLst>
        </c:ser>
        <c:ser>
          <c:idx val="1"/>
          <c:order val="1"/>
          <c:tx>
            <c:strRef>
              <c:f>label 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rgbClr val="C0504D"/>
            </a:solidFill>
            <a:ln w="0">
              <a:noFill/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none"/>
              <a:lstStyle/>
              <a:p>
                <a:pPr>
                  <a:defRPr sz="1000" b="0" strike="noStrike" spc="-1">
                    <a:latin typeface="Arial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1"/>
            <c:separator> </c:separator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categories</c:f>
              <c:strCache>
                <c:ptCount val="2"/>
                <c:pt idx="0">
                  <c:v>вожатые</c:v>
                </c:pt>
                <c:pt idx="1">
                  <c:v>второклассники</c:v>
                </c:pt>
              </c:strCache>
            </c:strRef>
          </c:cat>
          <c:val>
            <c:numRef>
              <c:f>1</c:f>
              <c:numCache>
                <c:formatCode>General</c:formatCode>
                <c:ptCount val="4"/>
              </c:numCache>
            </c:numRef>
          </c:val>
          <c:extLst>
            <c:ext xmlns:c16="http://schemas.microsoft.com/office/drawing/2014/chart" uri="{C3380CC4-5D6E-409C-BE32-E72D297353CC}">
              <c16:uniqueId val="{00000001-1BC4-44A8-A058-7F91637F6388}"/>
            </c:ext>
          </c:extLst>
        </c:ser>
        <c:ser>
          <c:idx val="2"/>
          <c:order val="2"/>
          <c:tx>
            <c:strRef>
              <c:f>label 2</c:f>
              <c:strCache>
                <c:ptCount val="1"/>
                <c:pt idx="0">
                  <c:v>Столбец2</c:v>
                </c:pt>
              </c:strCache>
            </c:strRef>
          </c:tx>
          <c:spPr>
            <a:solidFill>
              <a:srgbClr val="9BBB59"/>
            </a:solidFill>
            <a:ln w="0">
              <a:noFill/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none"/>
              <a:lstStyle/>
              <a:p>
                <a:pPr>
                  <a:defRPr sz="1000" b="0" strike="noStrike" spc="-1">
                    <a:latin typeface="Arial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1"/>
            <c:separator> </c:separator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categories</c:f>
              <c:strCache>
                <c:ptCount val="2"/>
                <c:pt idx="0">
                  <c:v>вожатые</c:v>
                </c:pt>
                <c:pt idx="1">
                  <c:v>второклассники</c:v>
                </c:pt>
              </c:strCache>
            </c:strRef>
          </c:cat>
          <c:val>
            <c:numRef>
              <c:f>2</c:f>
              <c:numCache>
                <c:formatCode>General</c:formatCode>
                <c:ptCount val="4"/>
              </c:numCache>
            </c:numRef>
          </c:val>
          <c:extLst>
            <c:ext xmlns:c16="http://schemas.microsoft.com/office/drawing/2014/chart" uri="{C3380CC4-5D6E-409C-BE32-E72D297353CC}">
              <c16:uniqueId val="{00000002-1BC4-44A8-A058-7F91637F638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86087017"/>
        <c:axId val="19192954"/>
      </c:barChart>
      <c:catAx>
        <c:axId val="86087017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9360">
            <a:solidFill>
              <a:srgbClr val="878787"/>
            </a:solidFill>
            <a:round/>
          </a:ln>
        </c:spPr>
        <c:txPr>
          <a:bodyPr/>
          <a:lstStyle/>
          <a:p>
            <a:pPr>
              <a:defRPr sz="1000" b="0" strike="noStrike" spc="-1">
                <a:solidFill>
                  <a:srgbClr val="000000"/>
                </a:solidFill>
                <a:latin typeface="Calibri"/>
              </a:defRPr>
            </a:pPr>
            <a:endParaRPr lang="ru-RU"/>
          </a:p>
        </c:txPr>
        <c:crossAx val="19192954"/>
        <c:crosses val="autoZero"/>
        <c:auto val="1"/>
        <c:lblAlgn val="ctr"/>
        <c:lblOffset val="100"/>
        <c:noMultiLvlLbl val="0"/>
      </c:catAx>
      <c:valAx>
        <c:axId val="19192954"/>
        <c:scaling>
          <c:orientation val="minMax"/>
        </c:scaling>
        <c:delete val="0"/>
        <c:axPos val="l"/>
        <c:majorGridlines>
          <c:spPr>
            <a:ln w="9360">
              <a:solidFill>
                <a:srgbClr val="878787"/>
              </a:solidFill>
              <a:round/>
            </a:ln>
          </c:spPr>
        </c:majorGridlines>
        <c:numFmt formatCode="General" sourceLinked="0"/>
        <c:majorTickMark val="out"/>
        <c:minorTickMark val="none"/>
        <c:tickLblPos val="nextTo"/>
        <c:spPr>
          <a:ln w="9360">
            <a:solidFill>
              <a:srgbClr val="878787"/>
            </a:solidFill>
            <a:round/>
          </a:ln>
        </c:spPr>
        <c:txPr>
          <a:bodyPr/>
          <a:lstStyle/>
          <a:p>
            <a:pPr>
              <a:defRPr sz="1000" b="0" strike="noStrike" spc="-1">
                <a:solidFill>
                  <a:srgbClr val="000000"/>
                </a:solidFill>
                <a:latin typeface="Calibri"/>
              </a:defRPr>
            </a:pPr>
            <a:endParaRPr lang="ru-RU"/>
          </a:p>
        </c:txPr>
        <c:crossAx val="86087017"/>
        <c:crosses val="autoZero"/>
        <c:crossBetween val="between"/>
      </c:valAx>
      <c:spPr>
        <a:noFill/>
        <a:ln w="0">
          <a:noFill/>
        </a:ln>
      </c:spPr>
    </c:plotArea>
    <c:plotVisOnly val="1"/>
    <c:dispBlanksAs val="gap"/>
    <c:showDLblsOverMax val="1"/>
  </c:chart>
  <c:spPr>
    <a:noFill/>
    <a:ln w="9360">
      <a:solidFill>
        <a:srgbClr val="D9D9D9"/>
      </a:solidFill>
      <a:round/>
    </a:ln>
  </c:spPr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D4FAEFE2-97F7-489E-8C15-9C3E7A4DCCFB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3" name="PlaceHolder 2"/>
          <p:cNvSpPr>
            <a:spLocks noGrp="1"/>
          </p:cNvSpPr>
          <p:nvPr>
            <p:ph type="subTitle"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ru-RU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88FB1059-F821-47FE-A5D7-5D6545FF5097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5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DFD8E57D-7580-4003-8CC4-5B0FD80D358C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7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1970280" cy="452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8" name="PlaceHolder 3"/>
          <p:cNvSpPr>
            <a:spLocks noGrp="1"/>
          </p:cNvSpPr>
          <p:nvPr>
            <p:ph/>
          </p:nvPr>
        </p:nvSpPr>
        <p:spPr>
          <a:xfrm>
            <a:off x="2526480" y="1600200"/>
            <a:ext cx="1970280" cy="452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546164AB-317D-47BF-AFF6-AD0A37286FB6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735A56FE-C0A8-4B7C-AEBE-154E0634F410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8229240" cy="5297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ru-RU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BC107BF6-4D29-491F-9B57-3C1527B690EB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1970280" cy="2158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1000"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3" name="PlaceHolder 3"/>
          <p:cNvSpPr>
            <a:spLocks noGrp="1"/>
          </p:cNvSpPr>
          <p:nvPr>
            <p:ph/>
          </p:nvPr>
        </p:nvSpPr>
        <p:spPr>
          <a:xfrm>
            <a:off x="2526480" y="1600200"/>
            <a:ext cx="1970280" cy="452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4" name="PlaceHolder 4"/>
          <p:cNvSpPr>
            <a:spLocks noGrp="1"/>
          </p:cNvSpPr>
          <p:nvPr>
            <p:ph/>
          </p:nvPr>
        </p:nvSpPr>
        <p:spPr>
          <a:xfrm>
            <a:off x="457200" y="3964320"/>
            <a:ext cx="1970280" cy="2158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1000"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5C2A13F9-BAEA-4F03-BD31-AEAEF69634C6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1970280" cy="452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7" name="PlaceHolder 3"/>
          <p:cNvSpPr>
            <a:spLocks noGrp="1"/>
          </p:cNvSpPr>
          <p:nvPr>
            <p:ph/>
          </p:nvPr>
        </p:nvSpPr>
        <p:spPr>
          <a:xfrm>
            <a:off x="2526480" y="1600200"/>
            <a:ext cx="1970280" cy="2158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1000"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8" name="PlaceHolder 4"/>
          <p:cNvSpPr>
            <a:spLocks noGrp="1"/>
          </p:cNvSpPr>
          <p:nvPr>
            <p:ph/>
          </p:nvPr>
        </p:nvSpPr>
        <p:spPr>
          <a:xfrm>
            <a:off x="2526480" y="3964320"/>
            <a:ext cx="1970280" cy="2158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1000"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32C1A89-29A4-4DEA-88A4-8D10DF4EE725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1970280" cy="2158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1000"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1" name="PlaceHolder 3"/>
          <p:cNvSpPr>
            <a:spLocks noGrp="1"/>
          </p:cNvSpPr>
          <p:nvPr>
            <p:ph/>
          </p:nvPr>
        </p:nvSpPr>
        <p:spPr>
          <a:xfrm>
            <a:off x="2526480" y="1600200"/>
            <a:ext cx="1970280" cy="2158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1000"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2" name="PlaceHolder 4"/>
          <p:cNvSpPr>
            <a:spLocks noGrp="1"/>
          </p:cNvSpPr>
          <p:nvPr>
            <p:ph/>
          </p:nvPr>
        </p:nvSpPr>
        <p:spPr>
          <a:xfrm>
            <a:off x="457200" y="3964320"/>
            <a:ext cx="4038120" cy="2158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A0B62B13-8257-46B3-B3ED-F98A3C2DA134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4038120" cy="2158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5" name="PlaceHolder 3"/>
          <p:cNvSpPr>
            <a:spLocks noGrp="1"/>
          </p:cNvSpPr>
          <p:nvPr>
            <p:ph/>
          </p:nvPr>
        </p:nvSpPr>
        <p:spPr>
          <a:xfrm>
            <a:off x="457200" y="3964320"/>
            <a:ext cx="4038120" cy="2158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806648CC-997B-4562-98BD-64F6A0A85462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7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1970280" cy="2158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1000"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8" name="PlaceHolder 3"/>
          <p:cNvSpPr>
            <a:spLocks noGrp="1"/>
          </p:cNvSpPr>
          <p:nvPr>
            <p:ph/>
          </p:nvPr>
        </p:nvSpPr>
        <p:spPr>
          <a:xfrm>
            <a:off x="2526480" y="1600200"/>
            <a:ext cx="1970280" cy="2158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1000"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9" name="PlaceHolder 4"/>
          <p:cNvSpPr>
            <a:spLocks noGrp="1"/>
          </p:cNvSpPr>
          <p:nvPr>
            <p:ph/>
          </p:nvPr>
        </p:nvSpPr>
        <p:spPr>
          <a:xfrm>
            <a:off x="457200" y="3964320"/>
            <a:ext cx="1970280" cy="2158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1000"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0" name="PlaceHolder 5"/>
          <p:cNvSpPr>
            <a:spLocks noGrp="1"/>
          </p:cNvSpPr>
          <p:nvPr>
            <p:ph/>
          </p:nvPr>
        </p:nvSpPr>
        <p:spPr>
          <a:xfrm>
            <a:off x="2526480" y="3964320"/>
            <a:ext cx="1970280" cy="2158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1000"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260ED138-AFE0-4305-8902-3511ED3C22F0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1299960" cy="2158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74000"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3" name="PlaceHolder 3"/>
          <p:cNvSpPr>
            <a:spLocks noGrp="1"/>
          </p:cNvSpPr>
          <p:nvPr>
            <p:ph/>
          </p:nvPr>
        </p:nvSpPr>
        <p:spPr>
          <a:xfrm>
            <a:off x="1822680" y="1600200"/>
            <a:ext cx="1299960" cy="2158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74000"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4" name="PlaceHolder 4"/>
          <p:cNvSpPr>
            <a:spLocks noGrp="1"/>
          </p:cNvSpPr>
          <p:nvPr>
            <p:ph/>
          </p:nvPr>
        </p:nvSpPr>
        <p:spPr>
          <a:xfrm>
            <a:off x="3187800" y="1600200"/>
            <a:ext cx="1299960" cy="2158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74000"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5" name="PlaceHolder 5"/>
          <p:cNvSpPr>
            <a:spLocks noGrp="1"/>
          </p:cNvSpPr>
          <p:nvPr>
            <p:ph/>
          </p:nvPr>
        </p:nvSpPr>
        <p:spPr>
          <a:xfrm>
            <a:off x="457200" y="3964320"/>
            <a:ext cx="1299960" cy="2158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74000"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6" name="PlaceHolder 6"/>
          <p:cNvSpPr>
            <a:spLocks noGrp="1"/>
          </p:cNvSpPr>
          <p:nvPr>
            <p:ph/>
          </p:nvPr>
        </p:nvSpPr>
        <p:spPr>
          <a:xfrm>
            <a:off x="1822680" y="3964320"/>
            <a:ext cx="1299960" cy="2158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74000"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7" name="PlaceHolder 7"/>
          <p:cNvSpPr>
            <a:spLocks noGrp="1"/>
          </p:cNvSpPr>
          <p:nvPr>
            <p:ph/>
          </p:nvPr>
        </p:nvSpPr>
        <p:spPr>
          <a:xfrm>
            <a:off x="3187800" y="3964320"/>
            <a:ext cx="1299960" cy="2158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74000"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28AB7E4F-02FC-461D-9F5A-2D632A123ED9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  <a:buNone/>
            </a:pPr>
            <a:r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 </a:t>
            </a:r>
            <a:endParaRPr lang="ru-RU" sz="1200" b="0" strike="noStrike" spc="-1">
              <a:latin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>
              <a:buNone/>
            </a:pPr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  <a:buNone/>
            </a:pPr>
            <a:fld id="{9F838A68-5204-409A-A11C-7C9721A8496F}" type="slidenum"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‹#›</a:t>
            </a:fld>
            <a:endParaRPr lang="ru-RU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4777929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  <a:buNone/>
            </a:pPr>
            <a:r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 </a:t>
            </a:r>
            <a:endParaRPr lang="ru-RU" sz="1200" b="0" strike="noStrike" spc="-1">
              <a:latin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>
              <a:buNone/>
            </a:pPr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  <a:buNone/>
            </a:pPr>
            <a:fld id="{9F838A68-5204-409A-A11C-7C9721A8496F}" type="slidenum"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‹#›</a:t>
            </a:fld>
            <a:endParaRPr lang="ru-RU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6109547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  <a:buNone/>
            </a:pPr>
            <a:r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 </a:t>
            </a:r>
            <a:endParaRPr lang="ru-RU" sz="1200" b="0" strike="noStrike" spc="-1">
              <a:latin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>
              <a:buNone/>
            </a:pPr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  <a:buNone/>
            </a:pPr>
            <a:fld id="{9F838A68-5204-409A-A11C-7C9721A8496F}" type="slidenum"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‹#›</a:t>
            </a:fld>
            <a:endParaRPr lang="ru-RU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5094079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  <a:buNone/>
            </a:pPr>
            <a:r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 </a:t>
            </a:r>
            <a:endParaRPr lang="ru-RU" sz="1200" b="0" strike="noStrike" spc="-1">
              <a:latin typeface="Times New Roman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>
              <a:buNone/>
            </a:pPr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  <a:buNone/>
            </a:pPr>
            <a:fld id="{9F838A68-5204-409A-A11C-7C9721A8496F}" type="slidenum"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‹#›</a:t>
            </a:fld>
            <a:endParaRPr lang="ru-RU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5496306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  <a:buNone/>
            </a:pPr>
            <a:r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 </a:t>
            </a:r>
            <a:endParaRPr lang="ru-RU" sz="1200" b="0" strike="noStrike" spc="-1">
              <a:latin typeface="Times New Roman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>
              <a:buNone/>
            </a:pPr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  <a:buNone/>
            </a:pPr>
            <a:fld id="{9F838A68-5204-409A-A11C-7C9721A8496F}" type="slidenum"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‹#›</a:t>
            </a:fld>
            <a:endParaRPr lang="ru-RU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16720141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  <a:buNone/>
            </a:pPr>
            <a:r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 </a:t>
            </a:r>
            <a:endParaRPr lang="ru-RU" sz="1200" b="0" strike="noStrike" spc="-1">
              <a:latin typeface="Times New Roman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>
              <a:buNone/>
            </a:pPr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  <a:buNone/>
            </a:pPr>
            <a:fld id="{9F838A68-5204-409A-A11C-7C9721A8496F}" type="slidenum"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‹#›</a:t>
            </a:fld>
            <a:endParaRPr lang="ru-RU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1198492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  <a:buNone/>
            </a:pPr>
            <a:r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 </a:t>
            </a:r>
            <a:endParaRPr lang="ru-RU" sz="1200" b="0" strike="noStrike" spc="-1">
              <a:latin typeface="Times New Roman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>
              <a:buNone/>
            </a:pPr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  <a:buNone/>
            </a:pPr>
            <a:fld id="{9F838A68-5204-409A-A11C-7C9721A8496F}" type="slidenum"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‹#›</a:t>
            </a:fld>
            <a:endParaRPr lang="ru-RU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65189469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  <a:buNone/>
            </a:pPr>
            <a:r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 </a:t>
            </a:r>
            <a:endParaRPr lang="ru-RU" sz="1200" b="0" strike="noStrike" spc="-1">
              <a:latin typeface="Times New Roman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>
              <a:buNone/>
            </a:pPr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  <a:buNone/>
            </a:pPr>
            <a:fld id="{9F838A68-5204-409A-A11C-7C9721A8496F}" type="slidenum"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‹#›</a:t>
            </a:fld>
            <a:endParaRPr lang="ru-RU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7568256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  <a:buNone/>
            </a:pPr>
            <a:r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 </a:t>
            </a:r>
            <a:endParaRPr lang="ru-RU" sz="1200" b="0" strike="noStrike" spc="-1">
              <a:latin typeface="Times New Roman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>
              <a:buNone/>
            </a:pPr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  <a:buNone/>
            </a:pPr>
            <a:fld id="{9F838A68-5204-409A-A11C-7C9721A8496F}" type="slidenum"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‹#›</a:t>
            </a:fld>
            <a:endParaRPr lang="ru-RU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21358237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  <a:buNone/>
            </a:pPr>
            <a:r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 </a:t>
            </a:r>
            <a:endParaRPr lang="ru-RU" sz="1200" b="0" strike="noStrike" spc="-1">
              <a:latin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>
              <a:buNone/>
            </a:pPr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  <a:buNone/>
            </a:pPr>
            <a:fld id="{9F838A68-5204-409A-A11C-7C9721A8496F}" type="slidenum"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‹#›</a:t>
            </a:fld>
            <a:endParaRPr lang="ru-RU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83201563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  <a:buNone/>
            </a:pPr>
            <a:r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 </a:t>
            </a:r>
            <a:endParaRPr lang="ru-RU" sz="1200" b="0" strike="noStrike" spc="-1">
              <a:latin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>
              <a:buNone/>
            </a:pPr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  <a:buNone/>
            </a:pPr>
            <a:fld id="{9F838A68-5204-409A-A11C-7C9721A8496F}" type="slidenum"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‹#›</a:t>
            </a:fld>
            <a:endParaRPr lang="ru-RU" sz="1200" b="0" strike="noStrike" spc="-1">
              <a:latin typeface="Times New Roman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3316057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  <a:buNone/>
            </a:pPr>
            <a:r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 </a:t>
            </a:r>
            <a:endParaRPr lang="ru-RU" sz="1200" b="0" strike="noStrike" spc="-1">
              <a:latin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>
              <a:buNone/>
            </a:pPr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  <a:buNone/>
            </a:pPr>
            <a:fld id="{9F838A68-5204-409A-A11C-7C9721A8496F}" type="slidenum"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‹#›</a:t>
            </a:fld>
            <a:endParaRPr lang="ru-RU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80312937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  <a:buNone/>
            </a:pPr>
            <a:r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 </a:t>
            </a:r>
            <a:endParaRPr lang="ru-RU" sz="1200" b="0" strike="noStrike" spc="-1">
              <a:latin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>
              <a:buNone/>
            </a:pPr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  <a:buNone/>
            </a:pPr>
            <a:fld id="{9F838A68-5204-409A-A11C-7C9721A8496F}" type="slidenum"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‹#›</a:t>
            </a:fld>
            <a:endParaRPr lang="ru-RU" sz="1200" b="0" strike="noStrike" spc="-1">
              <a:latin typeface="Times New Roman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5231065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  <a:buNone/>
            </a:pPr>
            <a:r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 </a:t>
            </a:r>
            <a:endParaRPr lang="ru-RU" sz="1200" b="0" strike="noStrike" spc="-1">
              <a:latin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>
              <a:buNone/>
            </a:pPr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  <a:buNone/>
            </a:pPr>
            <a:fld id="{9F838A68-5204-409A-A11C-7C9721A8496F}" type="slidenum"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‹#›</a:t>
            </a:fld>
            <a:endParaRPr lang="ru-RU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07106114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  <a:buNone/>
            </a:pPr>
            <a:r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 </a:t>
            </a:r>
            <a:endParaRPr lang="ru-RU" sz="1200" b="0" strike="noStrike" spc="-1">
              <a:latin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>
              <a:buNone/>
            </a:pPr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  <a:buNone/>
            </a:pPr>
            <a:fld id="{9F838A68-5204-409A-A11C-7C9721A8496F}" type="slidenum"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‹#›</a:t>
            </a:fld>
            <a:endParaRPr lang="ru-RU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18374126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  <a:buNone/>
            </a:pPr>
            <a:r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 </a:t>
            </a:r>
            <a:endParaRPr lang="ru-RU" sz="1200" b="0" strike="noStrike" spc="-1">
              <a:latin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>
              <a:buNone/>
            </a:pPr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  <a:buNone/>
            </a:pPr>
            <a:fld id="{9F838A68-5204-409A-A11C-7C9721A8496F}" type="slidenum"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‹#›</a:t>
            </a:fld>
            <a:endParaRPr lang="ru-RU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15275431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ru-RU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2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A6D6133E-CA1E-43DC-9D51-A9A48917D163}" type="slidenum">
              <a:t>‹#›</a:t>
            </a:fld>
            <a:endParaRPr/>
          </a:p>
        </p:txBody>
      </p:sp>
      <p:sp>
        <p:nvSpPr>
          <p:cNvPr id="3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0829147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  <a:buNone/>
            </a:pPr>
            <a:r>
              <a:rPr lang="ru-RU" sz="4400" b="0" strike="noStrike" spc="-1">
                <a:solidFill>
                  <a:srgbClr val="000000"/>
                </a:solidFill>
                <a:latin typeface="Calibri"/>
              </a:rPr>
              <a:t>Образец заголовка</a:t>
            </a:r>
          </a:p>
        </p:txBody>
      </p:sp>
      <p:sp>
        <p:nvSpPr>
          <p:cNvPr id="125" name="PlaceHolder 2"/>
          <p:cNvSpPr>
            <a:spLocks noGrp="1"/>
          </p:cNvSpPr>
          <p:nvPr>
            <p:ph type="body"/>
          </p:nvPr>
        </p:nvSpPr>
        <p:spPr>
          <a:xfrm>
            <a:off x="457200" y="1535040"/>
            <a:ext cx="4039920" cy="63936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>
              <a:lnSpc>
                <a:spcPct val="100000"/>
              </a:lnSpc>
              <a:spcBef>
                <a:spcPts val="479"/>
              </a:spcBef>
              <a:buNone/>
              <a:tabLst>
                <a:tab pos="0" algn="l"/>
              </a:tabLst>
            </a:pPr>
            <a:r>
              <a:rPr lang="ru-RU" sz="2400" b="1" strike="noStrike" spc="-1">
                <a:solidFill>
                  <a:srgbClr val="000000"/>
                </a:solidFill>
                <a:latin typeface="Calibri"/>
              </a:rPr>
              <a:t>Образец текста</a:t>
            </a:r>
            <a:endParaRPr lang="ru-RU" sz="2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6" name="PlaceHolder 3"/>
          <p:cNvSpPr>
            <a:spLocks noGrp="1"/>
          </p:cNvSpPr>
          <p:nvPr>
            <p:ph type="body"/>
          </p:nvPr>
        </p:nvSpPr>
        <p:spPr>
          <a:xfrm>
            <a:off x="457200" y="2174760"/>
            <a:ext cx="4039920" cy="39510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43080" indent="-34308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lang="ru-RU" sz="2400" b="0" strike="noStrike" spc="-1">
                <a:solidFill>
                  <a:srgbClr val="000000"/>
                </a:solidFill>
                <a:latin typeface="Calibri"/>
              </a:rPr>
              <a:t>Образец текста</a:t>
            </a:r>
          </a:p>
          <a:p>
            <a:pPr marL="743040" lvl="1" indent="-28584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lang="ru-RU" sz="2000" b="0" strike="noStrike" spc="-1">
                <a:solidFill>
                  <a:srgbClr val="000000"/>
                </a:solidFill>
                <a:latin typeface="Calibri"/>
              </a:rPr>
              <a:t>Второй уровень</a:t>
            </a:r>
          </a:p>
          <a:p>
            <a:pPr marL="1143000" lvl="2" indent="-2286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•"/>
            </a:pPr>
            <a:r>
              <a:rPr lang="ru-RU" sz="1800" b="0" strike="noStrike" spc="-1">
                <a:solidFill>
                  <a:srgbClr val="000000"/>
                </a:solidFill>
                <a:latin typeface="Calibri"/>
              </a:rPr>
              <a:t>Третий уровень</a:t>
            </a:r>
          </a:p>
          <a:p>
            <a:pPr marL="1600200" lvl="3" indent="-228600">
              <a:lnSpc>
                <a:spcPct val="100000"/>
              </a:lnSpc>
              <a:spcBef>
                <a:spcPts val="320"/>
              </a:spcBef>
              <a:buClr>
                <a:srgbClr val="000000"/>
              </a:buClr>
              <a:buFont typeface="Arial"/>
              <a:buChar char="–"/>
            </a:pPr>
            <a:r>
              <a:rPr lang="ru-RU" sz="1600" b="0" strike="noStrike" spc="-1">
                <a:solidFill>
                  <a:srgbClr val="000000"/>
                </a:solidFill>
                <a:latin typeface="Calibri"/>
              </a:rPr>
              <a:t>Четвертый уровень</a:t>
            </a:r>
          </a:p>
          <a:p>
            <a:pPr marL="2057400" lvl="4" indent="-228600">
              <a:lnSpc>
                <a:spcPct val="100000"/>
              </a:lnSpc>
              <a:spcBef>
                <a:spcPts val="320"/>
              </a:spcBef>
              <a:buClr>
                <a:srgbClr val="000000"/>
              </a:buClr>
              <a:buFont typeface="Arial"/>
              <a:buChar char="»"/>
            </a:pPr>
            <a:r>
              <a:rPr lang="ru-RU" sz="1600" b="0" strike="noStrike" spc="-1">
                <a:solidFill>
                  <a:srgbClr val="000000"/>
                </a:solidFill>
                <a:latin typeface="Calibri"/>
              </a:rPr>
              <a:t>Пятый уровень</a:t>
            </a:r>
          </a:p>
        </p:txBody>
      </p:sp>
      <p:sp>
        <p:nvSpPr>
          <p:cNvPr id="127" name="PlaceHolder 4"/>
          <p:cNvSpPr>
            <a:spLocks noGrp="1"/>
          </p:cNvSpPr>
          <p:nvPr>
            <p:ph type="body"/>
          </p:nvPr>
        </p:nvSpPr>
        <p:spPr>
          <a:xfrm>
            <a:off x="4645080" y="1535040"/>
            <a:ext cx="4041360" cy="63936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>
              <a:lnSpc>
                <a:spcPct val="100000"/>
              </a:lnSpc>
              <a:spcBef>
                <a:spcPts val="479"/>
              </a:spcBef>
              <a:buNone/>
              <a:tabLst>
                <a:tab pos="0" algn="l"/>
              </a:tabLst>
            </a:pPr>
            <a:r>
              <a:rPr lang="ru-RU" sz="2400" b="1" strike="noStrike" spc="-1">
                <a:solidFill>
                  <a:srgbClr val="000000"/>
                </a:solidFill>
                <a:latin typeface="Calibri"/>
              </a:rPr>
              <a:t>Образец текста</a:t>
            </a:r>
            <a:endParaRPr lang="ru-RU" sz="2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8" name="PlaceHolder 5"/>
          <p:cNvSpPr>
            <a:spLocks noGrp="1"/>
          </p:cNvSpPr>
          <p:nvPr>
            <p:ph type="body"/>
          </p:nvPr>
        </p:nvSpPr>
        <p:spPr>
          <a:xfrm>
            <a:off x="4645080" y="2174760"/>
            <a:ext cx="4041360" cy="39510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43080" indent="-34308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lang="ru-RU" sz="2400" b="0" strike="noStrike" spc="-1">
                <a:solidFill>
                  <a:srgbClr val="000000"/>
                </a:solidFill>
                <a:latin typeface="Calibri"/>
              </a:rPr>
              <a:t>Образец текста</a:t>
            </a:r>
          </a:p>
          <a:p>
            <a:pPr marL="743040" lvl="1" indent="-28584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lang="ru-RU" sz="2000" b="0" strike="noStrike" spc="-1">
                <a:solidFill>
                  <a:srgbClr val="000000"/>
                </a:solidFill>
                <a:latin typeface="Calibri"/>
              </a:rPr>
              <a:t>Второй уровень</a:t>
            </a:r>
          </a:p>
          <a:p>
            <a:pPr marL="1143000" lvl="2" indent="-2286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•"/>
            </a:pPr>
            <a:r>
              <a:rPr lang="ru-RU" sz="1800" b="0" strike="noStrike" spc="-1">
                <a:solidFill>
                  <a:srgbClr val="000000"/>
                </a:solidFill>
                <a:latin typeface="Calibri"/>
              </a:rPr>
              <a:t>Третий уровень</a:t>
            </a:r>
          </a:p>
          <a:p>
            <a:pPr marL="1600200" lvl="3" indent="-228600">
              <a:lnSpc>
                <a:spcPct val="100000"/>
              </a:lnSpc>
              <a:spcBef>
                <a:spcPts val="320"/>
              </a:spcBef>
              <a:buClr>
                <a:srgbClr val="000000"/>
              </a:buClr>
              <a:buFont typeface="Arial"/>
              <a:buChar char="–"/>
            </a:pPr>
            <a:r>
              <a:rPr lang="ru-RU" sz="1600" b="0" strike="noStrike" spc="-1">
                <a:solidFill>
                  <a:srgbClr val="000000"/>
                </a:solidFill>
                <a:latin typeface="Calibri"/>
              </a:rPr>
              <a:t>Четвертый уровень</a:t>
            </a:r>
          </a:p>
          <a:p>
            <a:pPr marL="2057400" lvl="4" indent="-228600">
              <a:lnSpc>
                <a:spcPct val="100000"/>
              </a:lnSpc>
              <a:spcBef>
                <a:spcPts val="320"/>
              </a:spcBef>
              <a:buClr>
                <a:srgbClr val="000000"/>
              </a:buClr>
              <a:buFont typeface="Arial"/>
              <a:buChar char="»"/>
            </a:pPr>
            <a:r>
              <a:rPr lang="ru-RU" sz="1600" b="0" strike="noStrike" spc="-1">
                <a:solidFill>
                  <a:srgbClr val="000000"/>
                </a:solidFill>
                <a:latin typeface="Calibri"/>
              </a:rPr>
              <a:t>Пятый уровень</a:t>
            </a:r>
          </a:p>
        </p:txBody>
      </p:sp>
      <p:sp>
        <p:nvSpPr>
          <p:cNvPr id="129" name="PlaceHolder 6"/>
          <p:cNvSpPr>
            <a:spLocks noGrp="1"/>
          </p:cNvSpPr>
          <p:nvPr>
            <p:ph type="dt" idx="10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>
              <a:lnSpc>
                <a:spcPct val="100000"/>
              </a:lnSpc>
              <a:buNone/>
              <a:defRPr lang="ru-RU" sz="12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>
              <a:lnSpc>
                <a:spcPct val="100000"/>
              </a:lnSpc>
              <a:buNone/>
            </a:pPr>
            <a:r>
              <a:rPr lang="ru-RU" sz="1200" b="0" strike="noStrike" spc="-1">
                <a:solidFill>
                  <a:srgbClr val="8B8B8B"/>
                </a:solidFill>
                <a:latin typeface="Calibri"/>
              </a:rPr>
              <a:t>&lt;дата/время&gt;</a:t>
            </a:r>
            <a:endParaRPr lang="ru-RU" sz="1200" b="0" strike="noStrike" spc="-1">
              <a:latin typeface="Times New Roman"/>
            </a:endParaRPr>
          </a:p>
        </p:txBody>
      </p:sp>
      <p:sp>
        <p:nvSpPr>
          <p:cNvPr id="130" name="PlaceHolder 7"/>
          <p:cNvSpPr>
            <a:spLocks noGrp="1"/>
          </p:cNvSpPr>
          <p:nvPr>
            <p:ph type="ftr" idx="11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algn="ctr">
              <a:buNone/>
              <a:defRPr lang="ru-RU" sz="1400" b="0" strike="noStrike" spc="-1">
                <a:latin typeface="Times New Roman"/>
              </a:defRPr>
            </a:lvl1pPr>
          </a:lstStyle>
          <a:p>
            <a:pPr algn="ctr">
              <a:buNone/>
            </a:pPr>
            <a:r>
              <a:rPr lang="ru-RU" sz="1400" b="0" strike="noStrike" spc="-1">
                <a:latin typeface="Times New Roman"/>
              </a:rPr>
              <a:t>&lt;нижний колонтитул&gt;</a:t>
            </a:r>
          </a:p>
        </p:txBody>
      </p:sp>
      <p:sp>
        <p:nvSpPr>
          <p:cNvPr id="131" name="PlaceHolder 8"/>
          <p:cNvSpPr>
            <a:spLocks noGrp="1"/>
          </p:cNvSpPr>
          <p:nvPr>
            <p:ph type="sldNum" idx="12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algn="r">
              <a:lnSpc>
                <a:spcPct val="100000"/>
              </a:lnSpc>
              <a:buNone/>
              <a:defRPr lang="ru-RU" sz="12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algn="r">
              <a:lnSpc>
                <a:spcPct val="100000"/>
              </a:lnSpc>
              <a:buNone/>
            </a:pPr>
            <a:fld id="{A466D6E3-7709-49BA-B6B6-BFE11D659AFE}" type="slidenum">
              <a:rPr lang="ru-RU" sz="1200" b="0" strike="noStrike" spc="-1">
                <a:solidFill>
                  <a:srgbClr val="8B8B8B"/>
                </a:solidFill>
                <a:latin typeface="Calibri"/>
              </a:rPr>
              <a:t>‹#›</a:t>
            </a:fld>
            <a:endParaRPr lang="ru-RU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lnSpc>
                <a:spcPct val="100000"/>
              </a:lnSpc>
              <a:buNone/>
            </a:pPr>
            <a:r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 </a:t>
            </a:r>
            <a:endParaRPr lang="ru-RU" sz="1200" b="0" strike="noStrike" spc="-1">
              <a:latin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ctr">
              <a:buNone/>
            </a:pPr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 algn="r">
              <a:lnSpc>
                <a:spcPct val="100000"/>
              </a:lnSpc>
              <a:buNone/>
            </a:pPr>
            <a:fld id="{9F838A68-5204-409A-A11C-7C9721A8496F}" type="slidenum"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‹#›</a:t>
            </a:fld>
            <a:endParaRPr lang="ru-RU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9151155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  <p:sldLayoutId id="2147483713" r:id="rId13"/>
    <p:sldLayoutId id="2147483714" r:id="rId14"/>
    <p:sldLayoutId id="2147483715" r:id="rId15"/>
    <p:sldLayoutId id="2147483716" r:id="rId16"/>
    <p:sldLayoutId id="214748371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infourok.ru/go.html?href=https%3A%2F%2Fru.wikipedia.org%2Fwiki%2F%25D0%259A%25D0%25BE%25D0%25BC%25D0%25BF%25D0%25B5%25D1%2582%25D0%25B5%25D0%25BD%25D1%2586%25D0%25B8%25D1%258F" TargetMode="Externa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PlaceHolder 2"/>
          <p:cNvSpPr>
            <a:spLocks noGrp="1"/>
          </p:cNvSpPr>
          <p:nvPr>
            <p:ph type="subTitle"/>
          </p:nvPr>
        </p:nvSpPr>
        <p:spPr>
          <a:xfrm>
            <a:off x="1177636" y="5167744"/>
            <a:ext cx="6082146" cy="1413165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algn="ctr">
              <a:lnSpc>
                <a:spcPct val="100000"/>
              </a:lnSpc>
              <a:spcBef>
                <a:spcPts val="479"/>
              </a:spcBef>
              <a:buNone/>
              <a:tabLst>
                <a:tab pos="0" algn="l"/>
              </a:tabLst>
            </a:pPr>
            <a:r>
              <a:rPr lang="ru-RU" sz="2400" b="0" strike="noStrike" spc="-1" dirty="0">
                <a:solidFill>
                  <a:srgbClr val="000000"/>
                </a:solidFill>
                <a:latin typeface="Calibri"/>
              </a:rPr>
              <a:t>Выполнила: учитель начальных классов высшей категории </a:t>
            </a:r>
            <a:r>
              <a:rPr lang="ru-RU" sz="2400" b="0" strike="noStrike" spc="-1" dirty="0" err="1">
                <a:solidFill>
                  <a:srgbClr val="000000"/>
                </a:solidFill>
                <a:latin typeface="Calibri"/>
              </a:rPr>
              <a:t>Алеева</a:t>
            </a:r>
            <a:r>
              <a:rPr lang="ru-RU" sz="2400" b="0" strike="noStrike" spc="-1" dirty="0">
                <a:solidFill>
                  <a:srgbClr val="000000"/>
                </a:solidFill>
                <a:latin typeface="Calibri"/>
              </a:rPr>
              <a:t> Елена Сергеевна</a:t>
            </a:r>
            <a:endParaRPr lang="ru-RU" sz="2400" b="0" strike="noStrike" spc="-1" dirty="0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479"/>
              </a:spcBef>
              <a:buNone/>
              <a:tabLst>
                <a:tab pos="0" algn="l"/>
              </a:tabLst>
            </a:pPr>
            <a:r>
              <a:rPr lang="ru-RU" sz="2400" b="0" strike="noStrike" spc="-1" dirty="0">
                <a:solidFill>
                  <a:srgbClr val="000000"/>
                </a:solidFill>
                <a:latin typeface="Calibri"/>
              </a:rPr>
              <a:t>МОУ «Лицей№ 107»г. Саратова</a:t>
            </a:r>
            <a:endParaRPr lang="ru-RU" sz="2400" b="0" strike="noStrike" spc="-1" dirty="0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641"/>
              </a:spcBef>
              <a:buNone/>
              <a:tabLst>
                <a:tab pos="0" algn="l"/>
              </a:tabLst>
            </a:pPr>
            <a:endParaRPr lang="ru-RU" sz="3200" b="0" strike="noStrike" spc="-1" dirty="0">
              <a:latin typeface="Arial"/>
            </a:endParaRPr>
          </a:p>
        </p:txBody>
      </p:sp>
      <p:sp>
        <p:nvSpPr>
          <p:cNvPr id="168" name="PlaceHolder 1"/>
          <p:cNvSpPr>
            <a:spLocks noGrp="1"/>
          </p:cNvSpPr>
          <p:nvPr>
            <p:ph type="title"/>
          </p:nvPr>
        </p:nvSpPr>
        <p:spPr>
          <a:xfrm>
            <a:off x="304800" y="836640"/>
            <a:ext cx="7523018" cy="29433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r>
              <a:rPr lang="ru-RU" sz="4400" b="1" strike="noStrike" spc="-1" dirty="0">
                <a:solidFill>
                  <a:srgbClr val="FF0000"/>
                </a:solidFill>
                <a:latin typeface="Calibri"/>
              </a:rPr>
              <a:t>Проект:</a:t>
            </a:r>
            <a:r>
              <a:rPr lang="ru-RU" sz="44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ru-RU" sz="4400" b="1" strike="noStrike" spc="-1" dirty="0">
                <a:solidFill>
                  <a:srgbClr val="002060"/>
                </a:solidFill>
                <a:latin typeface="Calibri"/>
              </a:rPr>
              <a:t>«</a:t>
            </a:r>
            <a:r>
              <a:rPr lang="ru-RU" sz="4400" b="1" strike="noStrike" spc="-1" dirty="0">
                <a:solidFill>
                  <a:srgbClr val="002060"/>
                </a:solidFill>
                <a:latin typeface="Calibri"/>
                <a:ea typeface="Microsoft YaHei"/>
              </a:rPr>
              <a:t>Наставничество, как эффективный инструмент развития обучающихся</a:t>
            </a:r>
            <a:r>
              <a:rPr lang="ru-RU" sz="4400" b="1" strike="noStrike" spc="-1" dirty="0">
                <a:solidFill>
                  <a:srgbClr val="002060"/>
                </a:solidFill>
                <a:latin typeface="Calibri"/>
              </a:rPr>
              <a:t>»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805975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/>
            <a:r>
              <a:rPr lang="ru-RU" b="1" strike="noStrike" spc="-1" dirty="0" smtClean="0">
                <a:solidFill>
                  <a:srgbClr val="FF0000"/>
                </a:solidFill>
                <a:latin typeface="Calibri"/>
              </a:rPr>
              <a:t>Ориентиры проекта</a:t>
            </a:r>
            <a:endParaRPr lang="ru-RU" b="1" strike="noStrike" spc="-1" dirty="0">
              <a:solidFill>
                <a:srgbClr val="FF0000"/>
              </a:solidFill>
              <a:latin typeface="Calibri"/>
            </a:endParaRPr>
          </a:p>
        </p:txBody>
      </p:sp>
      <p:sp>
        <p:nvSpPr>
          <p:cNvPr id="171" name="PlaceHolder 2"/>
          <p:cNvSpPr>
            <a:spLocks noGrp="1"/>
          </p:cNvSpPr>
          <p:nvPr>
            <p:ph sz="half" idx="1"/>
          </p:nvPr>
        </p:nvSpPr>
        <p:spPr>
          <a:xfrm>
            <a:off x="457200" y="1191491"/>
            <a:ext cx="4038120" cy="4934269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43080" indent="-343080">
              <a:lnSpc>
                <a:spcPct val="100000"/>
              </a:lnSpc>
              <a:spcBef>
                <a:spcPts val="561"/>
              </a:spcBef>
              <a:buClr>
                <a:srgbClr val="FF0000"/>
              </a:buClr>
              <a:buFont typeface="Arial"/>
              <a:buChar char="•"/>
            </a:pPr>
            <a:r>
              <a:rPr lang="ru-RU" sz="2800" b="1" strike="noStrike" spc="-1" dirty="0" smtClean="0">
                <a:solidFill>
                  <a:srgbClr val="002060"/>
                </a:solidFill>
                <a:latin typeface="Calibri"/>
              </a:rPr>
              <a:t>Задачи</a:t>
            </a:r>
          </a:p>
          <a:p>
            <a:pPr marL="343080" indent="-343080">
              <a:lnSpc>
                <a:spcPct val="100000"/>
              </a:lnSpc>
              <a:spcBef>
                <a:spcPts val="561"/>
              </a:spcBef>
              <a:buClr>
                <a:srgbClr val="FF0000"/>
              </a:buClr>
              <a:buFont typeface="Arial"/>
              <a:buChar char="•"/>
            </a:pPr>
            <a:r>
              <a:rPr lang="ru-RU" sz="2000" dirty="0" smtClean="0"/>
              <a:t>Создать </a:t>
            </a:r>
            <a:r>
              <a:rPr lang="ru-RU" sz="2000" dirty="0"/>
              <a:t>условия для развития природных задатков детей, раскрытия их способностей и талантов.</a:t>
            </a:r>
            <a:endParaRPr lang="ru-RU" sz="2000" dirty="0" smtClean="0">
              <a:effectLst/>
            </a:endParaRPr>
          </a:p>
          <a:p>
            <a:pPr marL="343080" indent="-343080">
              <a:lnSpc>
                <a:spcPct val="100000"/>
              </a:lnSpc>
              <a:spcBef>
                <a:spcPts val="561"/>
              </a:spcBef>
              <a:buClr>
                <a:srgbClr val="FF0000"/>
              </a:buClr>
              <a:buFont typeface="Arial"/>
              <a:buChar char="•"/>
            </a:pPr>
            <a:endParaRPr lang="ru-RU" sz="2800" b="0" strike="noStrike" spc="-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2" name="PlaceHolder 3"/>
          <p:cNvSpPr>
            <a:spLocks noGrp="1"/>
          </p:cNvSpPr>
          <p:nvPr>
            <p:ph sz="half" idx="2"/>
          </p:nvPr>
        </p:nvSpPr>
        <p:spPr>
          <a:xfrm>
            <a:off x="464832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43080" indent="-343080">
              <a:lnSpc>
                <a:spcPct val="100000"/>
              </a:lnSpc>
              <a:spcBef>
                <a:spcPts val="561"/>
              </a:spcBef>
              <a:buClr>
                <a:srgbClr val="FF0000"/>
              </a:buClr>
              <a:buFont typeface="Arial"/>
              <a:buChar char="•"/>
            </a:pPr>
            <a:r>
              <a:rPr lang="ru-RU" sz="2800" b="1" strike="noStrike" spc="-1" dirty="0" smtClean="0">
                <a:solidFill>
                  <a:srgbClr val="002060"/>
                </a:solidFill>
                <a:latin typeface="Calibri"/>
              </a:rPr>
              <a:t>Гипотеза</a:t>
            </a:r>
          </a:p>
          <a:p>
            <a:pPr marL="343080" indent="-343080">
              <a:lnSpc>
                <a:spcPct val="100000"/>
              </a:lnSpc>
              <a:spcBef>
                <a:spcPts val="561"/>
              </a:spcBef>
              <a:buClr>
                <a:srgbClr val="FF0000"/>
              </a:buClr>
              <a:buFont typeface="Arial"/>
              <a:buChar char="•"/>
            </a:pPr>
            <a:r>
              <a:rPr lang="ru-RU" sz="2000" dirty="0"/>
              <a:t>Таланты </a:t>
            </a:r>
            <a:r>
              <a:rPr lang="ru-RU" sz="2000" dirty="0" smtClean="0"/>
              <a:t>можно найти </a:t>
            </a:r>
            <a:r>
              <a:rPr lang="ru-RU" sz="2000" dirty="0"/>
              <a:t>всюду и всегда, где существуют общественные условия, благоприятные для их </a:t>
            </a:r>
            <a:r>
              <a:rPr lang="ru-RU" sz="2000" dirty="0" smtClean="0"/>
              <a:t>развития.</a:t>
            </a:r>
            <a:endParaRPr lang="ru-RU" sz="2000" dirty="0" smtClean="0">
              <a:effectLst/>
            </a:endParaRPr>
          </a:p>
          <a:p>
            <a:pPr marL="343080" indent="-343080">
              <a:lnSpc>
                <a:spcPct val="100000"/>
              </a:lnSpc>
              <a:spcBef>
                <a:spcPts val="561"/>
              </a:spcBef>
              <a:buClr>
                <a:srgbClr val="FF0000"/>
              </a:buClr>
              <a:buFont typeface="Arial"/>
              <a:buChar char="•"/>
            </a:pPr>
            <a:endParaRPr lang="ru-RU" sz="20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5" name="Picture 2" descr="E:\мой проект\GridArt_20260401_111812140.jpg"/>
          <p:cNvPicPr/>
          <p:nvPr/>
        </p:nvPicPr>
        <p:blipFill>
          <a:blip r:embed="rId2"/>
          <a:stretch/>
        </p:blipFill>
        <p:spPr>
          <a:xfrm>
            <a:off x="980149" y="3162196"/>
            <a:ext cx="2992222" cy="3432568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PlaceHolder 1"/>
          <p:cNvSpPr>
            <a:spLocks noGrp="1"/>
          </p:cNvSpPr>
          <p:nvPr>
            <p:ph type="title"/>
          </p:nvPr>
        </p:nvSpPr>
        <p:spPr>
          <a:xfrm>
            <a:off x="609600" y="138545"/>
            <a:ext cx="6347714" cy="1122219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/>
            <a:r>
              <a:rPr lang="ru-RU" b="1" strike="noStrike" spc="-1" dirty="0" smtClean="0">
                <a:solidFill>
                  <a:srgbClr val="FF0000"/>
                </a:solidFill>
                <a:latin typeface="Calibri"/>
              </a:rPr>
              <a:t>Две формы наставничества</a:t>
            </a:r>
            <a:endParaRPr lang="ru-RU" b="1" strike="noStrike" spc="-1" dirty="0">
              <a:solidFill>
                <a:srgbClr val="FF0000"/>
              </a:solidFill>
              <a:latin typeface="Calibri"/>
            </a:endParaRPr>
          </a:p>
        </p:txBody>
      </p:sp>
      <p:sp>
        <p:nvSpPr>
          <p:cNvPr id="174" name="PlaceHolder 2"/>
          <p:cNvSpPr>
            <a:spLocks noGrp="1"/>
          </p:cNvSpPr>
          <p:nvPr>
            <p:ph sz="half" idx="1"/>
          </p:nvPr>
        </p:nvSpPr>
        <p:spPr>
          <a:xfrm>
            <a:off x="457200" y="1260764"/>
            <a:ext cx="4038120" cy="4864996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43080" indent="-343080">
              <a:lnSpc>
                <a:spcPct val="100000"/>
              </a:lnSpc>
              <a:spcBef>
                <a:spcPts val="561"/>
              </a:spcBef>
              <a:buClr>
                <a:srgbClr val="FF0000"/>
              </a:buClr>
              <a:buFont typeface="Arial"/>
              <a:buChar char="•"/>
            </a:pPr>
            <a:r>
              <a:rPr lang="ru-RU" sz="2400" b="1" dirty="0" smtClean="0">
                <a:solidFill>
                  <a:srgbClr val="002060"/>
                </a:solidFill>
              </a:rPr>
              <a:t>«ученик-учитель»</a:t>
            </a:r>
            <a:endParaRPr lang="ru-RU" sz="2400" dirty="0" smtClean="0">
              <a:solidFill>
                <a:srgbClr val="002060"/>
              </a:solidFill>
              <a:effectLst/>
            </a:endParaRPr>
          </a:p>
          <a:p>
            <a:pPr marL="343080" indent="-343080">
              <a:lnSpc>
                <a:spcPct val="100000"/>
              </a:lnSpc>
              <a:spcBef>
                <a:spcPts val="561"/>
              </a:spcBef>
              <a:buClr>
                <a:srgbClr val="FF0000"/>
              </a:buClr>
              <a:buFont typeface="Arial"/>
              <a:buChar char="•"/>
            </a:pPr>
            <a:r>
              <a:rPr lang="ru-RU" sz="1400" dirty="0"/>
              <a:t>Целью такой формы наставничества как «ученик - учитель» является раскрытие потенциала каждого наставляемого, формирование жизненных ориентиров у обучающихся, адаптация в новом учебном коллективе, повышение мотивации к учебе и улучшение образовательных результатов, создание условий для осознанного выбора оптимальной образовательной траектории, формирование ценностей и активной гражданской позиции наставляемого; развитие гибких навыков, лидерских качеств, </a:t>
            </a:r>
            <a:r>
              <a:rPr lang="ru-RU" sz="1400" dirty="0" err="1"/>
              <a:t>метакомпетенций</a:t>
            </a:r>
            <a:r>
              <a:rPr lang="ru-RU" sz="1400" dirty="0"/>
              <a:t>; создание условий для осознанного выбора профессии и формирование потенциала для построения успешной карьеры.</a:t>
            </a:r>
          </a:p>
          <a:p>
            <a:pPr marL="343080" indent="-343080">
              <a:lnSpc>
                <a:spcPct val="100000"/>
              </a:lnSpc>
              <a:spcBef>
                <a:spcPts val="561"/>
              </a:spcBef>
              <a:buClr>
                <a:srgbClr val="FF0000"/>
              </a:buClr>
              <a:buFont typeface="Arial"/>
              <a:buChar char="•"/>
            </a:pPr>
            <a:endParaRPr lang="ru-RU" sz="2800" b="0" strike="noStrike" spc="-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5" name="PlaceHolder 3"/>
          <p:cNvSpPr>
            <a:spLocks noGrp="1"/>
          </p:cNvSpPr>
          <p:nvPr>
            <p:ph sz="half" idx="2"/>
          </p:nvPr>
        </p:nvSpPr>
        <p:spPr>
          <a:xfrm>
            <a:off x="4648320" y="1260764"/>
            <a:ext cx="4038120" cy="4864996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r>
              <a:rPr lang="ru-RU" sz="2000" b="1" dirty="0">
                <a:solidFill>
                  <a:srgbClr val="002060"/>
                </a:solidFill>
              </a:rPr>
              <a:t>«</a:t>
            </a:r>
            <a:r>
              <a:rPr lang="ru-RU" sz="2400" b="1" dirty="0">
                <a:solidFill>
                  <a:srgbClr val="002060"/>
                </a:solidFill>
              </a:rPr>
              <a:t>ученик-ученик»</a:t>
            </a:r>
            <a:endParaRPr lang="ru-RU" sz="2400" dirty="0" smtClean="0">
              <a:solidFill>
                <a:srgbClr val="002060"/>
              </a:solidFill>
              <a:effectLst/>
            </a:endParaRPr>
          </a:p>
          <a:p>
            <a:r>
              <a:rPr lang="ru-RU" sz="1400" dirty="0"/>
              <a:t>Целью формы наставничества "ученик — ученик" является разносторонняя поддержка обучающегося с особыми образовательными / социальными потребностями либо временная помощь в адаптации к новым условиям </a:t>
            </a:r>
            <a:r>
              <a:rPr lang="ru-RU" sz="1400" dirty="0" smtClean="0"/>
              <a:t>обучения</a:t>
            </a:r>
            <a:r>
              <a:rPr lang="ru-RU" dirty="0" smtClean="0"/>
              <a:t>.</a:t>
            </a:r>
            <a:endParaRPr lang="ru-RU" sz="3200" dirty="0"/>
          </a:p>
          <a:p>
            <a:endParaRPr lang="ru-RU" sz="32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6" name="Picture 2" descr="E:\мой проект\GridArt_20260401_111538321.jpg"/>
          <p:cNvPicPr/>
          <p:nvPr/>
        </p:nvPicPr>
        <p:blipFill>
          <a:blip r:embed="rId2"/>
          <a:stretch/>
        </p:blipFill>
        <p:spPr>
          <a:xfrm>
            <a:off x="4817978" y="3394364"/>
            <a:ext cx="3868461" cy="3338945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PlaceHolder 1"/>
          <p:cNvSpPr>
            <a:spLocks noGrp="1"/>
          </p:cNvSpPr>
          <p:nvPr>
            <p:ph type="title"/>
          </p:nvPr>
        </p:nvSpPr>
        <p:spPr>
          <a:xfrm>
            <a:off x="290945" y="180110"/>
            <a:ext cx="6666369" cy="1246908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«Школа вожатых»  - так можно  назвать  общение с моим предыдущим набором, который и стал вожатыми для новых ребят </a:t>
            </a:r>
            <a:r>
              <a:rPr lang="ru-RU" sz="1800" b="1" dirty="0">
                <a:solidFill>
                  <a:srgbClr val="FF0000"/>
                </a:solidFill>
              </a:rPr>
              <a:t/>
            </a:r>
            <a:br>
              <a:rPr lang="ru-RU" sz="1800" b="1" dirty="0">
                <a:solidFill>
                  <a:srgbClr val="FF0000"/>
                </a:solidFill>
              </a:rPr>
            </a:br>
            <a:endParaRPr lang="ru-RU" sz="1800" b="1" strike="noStrike" spc="-1" dirty="0">
              <a:solidFill>
                <a:srgbClr val="FF0000"/>
              </a:solidFill>
              <a:latin typeface="Calibri"/>
            </a:endParaRPr>
          </a:p>
        </p:txBody>
      </p:sp>
      <p:sp>
        <p:nvSpPr>
          <p:cNvPr id="185" name="PlaceHolder 2"/>
          <p:cNvSpPr>
            <a:spLocks noGrp="1"/>
          </p:cNvSpPr>
          <p:nvPr>
            <p:ph sz="half" idx="1"/>
          </p:nvPr>
        </p:nvSpPr>
        <p:spPr>
          <a:xfrm>
            <a:off x="3796145" y="1600199"/>
            <a:ext cx="4294909" cy="4869873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r>
              <a:rPr lang="ru-RU" dirty="0"/>
              <a:t>Задача общения заключается в выяснении и усвоении элементарных норм товарищества, дружбы</a:t>
            </a:r>
            <a:r>
              <a:rPr lang="ru-RU" dirty="0" smtClean="0"/>
              <a:t>.</a:t>
            </a:r>
          </a:p>
          <a:p>
            <a:r>
              <a:rPr lang="ru-RU" dirty="0" smtClean="0"/>
              <a:t>Пятый </a:t>
            </a:r>
            <a:r>
              <a:rPr lang="ru-RU" dirty="0"/>
              <a:t>класс для детей является переходным этапом от программы внеурочной деятельности «Орлята России» в деятельность «Движения первых». «Орлята России» – проект для начальной школы по воспитанию активных граждан нашей страны, который объединяет детей, учителей и родителей. </a:t>
            </a:r>
            <a:endParaRPr lang="ru-RU" dirty="0" smtClean="0"/>
          </a:p>
          <a:p>
            <a:endParaRPr lang="ru-RU" sz="3200" dirty="0"/>
          </a:p>
          <a:p>
            <a:endParaRPr lang="ru-RU" sz="32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86" name="Picture 2" descr="E:\мой проект\GridArt_20260401_111240376.jpg"/>
          <p:cNvPicPr/>
          <p:nvPr/>
        </p:nvPicPr>
        <p:blipFill>
          <a:blip r:embed="rId2"/>
          <a:stretch/>
        </p:blipFill>
        <p:spPr>
          <a:xfrm>
            <a:off x="215912" y="1711036"/>
            <a:ext cx="3408217" cy="4364181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PlaceHolder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endParaRPr lang="ru-RU" sz="1800" b="0" strike="noStrike" spc="-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88" name="PlaceHolder 2"/>
          <p:cNvSpPr>
            <a:spLocks noGrp="1"/>
          </p:cNvSpPr>
          <p:nvPr>
            <p:ph sz="half" idx="1"/>
          </p:nvPr>
        </p:nvSpPr>
        <p:spPr>
          <a:xfrm>
            <a:off x="457200" y="898248"/>
            <a:ext cx="4038120" cy="5227511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r>
              <a:rPr lang="ru-RU" sz="2000" dirty="0"/>
              <a:t>Коллективные творческие дела — это прежде всего полноценная жизнь обучающихся и наставников и в то же время нацеленность на улучшение окружающей жизни. – это форма организации деятельности группы детей, направленная на взаимодействие коллектива, реализацию и развитие способностей ребенка, получение новых навыков и умений. </a:t>
            </a:r>
            <a:endParaRPr lang="ru-RU" sz="2000" dirty="0"/>
          </a:p>
          <a:p>
            <a:endParaRPr lang="ru-RU" sz="32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89" name="Picture 2" descr="E:\мой проект\GridArt_20260128_144003962.jpg"/>
          <p:cNvPicPr/>
          <p:nvPr/>
        </p:nvPicPr>
        <p:blipFill>
          <a:blip r:embed="rId2"/>
          <a:stretch/>
        </p:blipFill>
        <p:spPr>
          <a:xfrm>
            <a:off x="4647720" y="898249"/>
            <a:ext cx="3789098" cy="45370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PlaceHolder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endParaRPr lang="ru-RU" sz="1800" b="0" strike="noStrike" spc="-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1" name="PlaceHolder 2"/>
          <p:cNvSpPr>
            <a:spLocks noGrp="1"/>
          </p:cNvSpPr>
          <p:nvPr>
            <p:ph sz="half" idx="1"/>
          </p:nvPr>
        </p:nvSpPr>
        <p:spPr>
          <a:xfrm>
            <a:off x="180109" y="221673"/>
            <a:ext cx="4315211" cy="5904087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r>
              <a:rPr lang="ru-RU" dirty="0"/>
              <a:t>Коллективное планирование – это процесс отбора (выбора) участниками Движения дел, способствующих продвижению их сообщества к цели</a:t>
            </a:r>
            <a:r>
              <a:rPr lang="ru-RU" dirty="0" smtClean="0"/>
              <a:t>.</a:t>
            </a:r>
          </a:p>
          <a:p>
            <a:r>
              <a:rPr lang="ru-RU" sz="2000" dirty="0" smtClean="0"/>
              <a:t>Для этого мои шестиклассники приходят со своими предложениями, мы выбираем наиболее интересные. Начинается подготовка и затем их реализация.</a:t>
            </a:r>
          </a:p>
          <a:p>
            <a:r>
              <a:rPr lang="ru-RU" sz="2000" dirty="0" smtClean="0"/>
              <a:t>Вожатые сами разделились на небольшие группы по интересам( патриотическое направление, экологическое, художественно-эстетическое, спортивное), что позволяет ребятам показать себя с наилучшей стороны перед малышами. </a:t>
            </a:r>
            <a:endParaRPr lang="ru-RU" sz="2000" dirty="0"/>
          </a:p>
          <a:p>
            <a:endParaRPr lang="ru-RU" sz="32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92" name="Picture 2" descr="E:\мой проект\GridArt_20260128_143344949.jpg"/>
          <p:cNvPicPr/>
          <p:nvPr/>
        </p:nvPicPr>
        <p:blipFill>
          <a:blip r:embed="rId2"/>
          <a:stretch/>
        </p:blipFill>
        <p:spPr>
          <a:xfrm>
            <a:off x="4610618" y="318655"/>
            <a:ext cx="3812946" cy="545869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6336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 fontScale="90000"/>
          </a:bodyPr>
          <a:lstStyle/>
          <a:p>
            <a:pPr algn="ctr">
              <a:lnSpc>
                <a:spcPct val="100000"/>
              </a:lnSpc>
              <a:buNone/>
            </a:pPr>
            <a:r>
              <a:rPr lang="ru-RU" sz="4400" b="1" strike="noStrike" spc="-1">
                <a:solidFill>
                  <a:srgbClr val="FF0000"/>
                </a:solidFill>
                <a:latin typeface="Calibri"/>
              </a:rPr>
              <a:t>Итоги анкетирования</a:t>
            </a:r>
            <a:endParaRPr lang="ru-RU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4" name="PlaceHolder 2"/>
          <p:cNvSpPr>
            <a:spLocks noGrp="1"/>
          </p:cNvSpPr>
          <p:nvPr>
            <p:ph/>
          </p:nvPr>
        </p:nvSpPr>
        <p:spPr>
          <a:xfrm>
            <a:off x="457200" y="1196640"/>
            <a:ext cx="4039920" cy="97776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 fontScale="89000" lnSpcReduction="10000"/>
          </a:bodyPr>
          <a:lstStyle/>
          <a:p>
            <a:pPr>
              <a:lnSpc>
                <a:spcPct val="100000"/>
              </a:lnSpc>
              <a:spcBef>
                <a:spcPts val="479"/>
              </a:spcBef>
              <a:buNone/>
              <a:tabLst>
                <a:tab pos="0" algn="l"/>
              </a:tabLst>
            </a:pPr>
            <a:r>
              <a:rPr lang="ru-RU" sz="2400" b="1" strike="noStrike" spc="-1">
                <a:solidFill>
                  <a:srgbClr val="C00000"/>
                </a:solidFill>
                <a:latin typeface="Calibri"/>
              </a:rPr>
              <a:t>Нравится ли вам приходить к младшим школьникам? (16 чел)</a:t>
            </a:r>
            <a:endParaRPr lang="ru-RU" sz="2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5" name="PlaceHolder 3"/>
          <p:cNvSpPr>
            <a:spLocks noGrp="1"/>
          </p:cNvSpPr>
          <p:nvPr>
            <p:ph/>
          </p:nvPr>
        </p:nvSpPr>
        <p:spPr>
          <a:xfrm>
            <a:off x="4645080" y="1268640"/>
            <a:ext cx="4041360" cy="90576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>
              <a:lnSpc>
                <a:spcPct val="100000"/>
              </a:lnSpc>
              <a:spcBef>
                <a:spcPts val="479"/>
              </a:spcBef>
              <a:buNone/>
              <a:tabLst>
                <a:tab pos="0" algn="l"/>
              </a:tabLst>
            </a:pPr>
            <a:r>
              <a:rPr lang="ru-RU" sz="2400" b="1" strike="noStrike" spc="-1">
                <a:solidFill>
                  <a:srgbClr val="C00000"/>
                </a:solidFill>
                <a:latin typeface="Calibri"/>
              </a:rPr>
              <a:t>Нравится ли вам, когда  приходят вожатые? (28 чел.)</a:t>
            </a:r>
            <a:endParaRPr lang="ru-RU" sz="2400" b="0" strike="noStrike" spc="-1">
              <a:solidFill>
                <a:srgbClr val="000000"/>
              </a:solidFill>
              <a:latin typeface="Calibri"/>
            </a:endParaRPr>
          </a:p>
        </p:txBody>
      </p:sp>
      <p:graphicFrame>
        <p:nvGraphicFramePr>
          <p:cNvPr id="196" name="Содержимое 6"/>
          <p:cNvGraphicFramePr/>
          <p:nvPr/>
        </p:nvGraphicFramePr>
        <p:xfrm>
          <a:off x="457200" y="2133000"/>
          <a:ext cx="3754440" cy="432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97" name="Содержимое 7"/>
          <p:cNvGraphicFramePr/>
          <p:nvPr/>
        </p:nvGraphicFramePr>
        <p:xfrm>
          <a:off x="4212000" y="2997000"/>
          <a:ext cx="4246920" cy="31287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240" cy="10522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  <a:buNone/>
            </a:pPr>
            <a:r>
              <a:rPr lang="ru-RU" sz="4400" b="1" strike="noStrike" spc="-1">
                <a:solidFill>
                  <a:srgbClr val="C00000"/>
                </a:solidFill>
                <a:latin typeface="Calibri"/>
              </a:rPr>
              <a:t>Итоги анкетирования</a:t>
            </a:r>
            <a:endParaRPr lang="ru-RU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9" name="PlaceHolder 2"/>
          <p:cNvSpPr>
            <a:spLocks noGrp="1"/>
          </p:cNvSpPr>
          <p:nvPr>
            <p:ph/>
          </p:nvPr>
        </p:nvSpPr>
        <p:spPr>
          <a:xfrm>
            <a:off x="457200" y="1196640"/>
            <a:ext cx="4039920" cy="97776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 fontScale="89000"/>
          </a:bodyPr>
          <a:lstStyle/>
          <a:p>
            <a:pPr>
              <a:lnSpc>
                <a:spcPct val="100000"/>
              </a:lnSpc>
              <a:spcBef>
                <a:spcPts val="479"/>
              </a:spcBef>
              <a:buNone/>
              <a:tabLst>
                <a:tab pos="0" algn="l"/>
              </a:tabLst>
            </a:pPr>
            <a:r>
              <a:rPr lang="ru-RU" sz="2400" b="1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ru-RU" sz="2400" b="1" strike="noStrike" spc="-1">
                <a:solidFill>
                  <a:srgbClr val="C00000"/>
                </a:solidFill>
                <a:latin typeface="Calibri"/>
              </a:rPr>
              <a:t>Что вам нравится при встречах  с малышами? (16 чел.)</a:t>
            </a:r>
            <a:endParaRPr lang="ru-RU" sz="2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0" name="PlaceHolder 3"/>
          <p:cNvSpPr>
            <a:spLocks noGrp="1"/>
          </p:cNvSpPr>
          <p:nvPr>
            <p:ph/>
          </p:nvPr>
        </p:nvSpPr>
        <p:spPr>
          <a:xfrm>
            <a:off x="4645080" y="1196640"/>
            <a:ext cx="4041360" cy="97776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 fontScale="87500" lnSpcReduction="10000"/>
          </a:bodyPr>
          <a:lstStyle/>
          <a:p>
            <a:pPr>
              <a:lnSpc>
                <a:spcPct val="100000"/>
              </a:lnSpc>
              <a:spcBef>
                <a:spcPts val="479"/>
              </a:spcBef>
              <a:buNone/>
              <a:tabLst>
                <a:tab pos="0" algn="l"/>
              </a:tabLst>
            </a:pPr>
            <a:r>
              <a:rPr lang="ru-RU" sz="2400" b="1" strike="noStrike" spc="-1">
                <a:solidFill>
                  <a:srgbClr val="C00000"/>
                </a:solidFill>
                <a:latin typeface="Calibri"/>
              </a:rPr>
              <a:t>Какое взаимодействие вам нравится  проводить с вожатыми? (28 чел.)</a:t>
            </a:r>
            <a:endParaRPr lang="ru-RU" sz="2400" b="0" strike="noStrike" spc="-1">
              <a:solidFill>
                <a:srgbClr val="000000"/>
              </a:solidFill>
              <a:latin typeface="Calibri"/>
            </a:endParaRPr>
          </a:p>
        </p:txBody>
      </p:sp>
      <p:graphicFrame>
        <p:nvGraphicFramePr>
          <p:cNvPr id="201" name="Содержимое 6"/>
          <p:cNvGraphicFramePr/>
          <p:nvPr/>
        </p:nvGraphicFramePr>
        <p:xfrm>
          <a:off x="251640" y="2565000"/>
          <a:ext cx="4245480" cy="388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02" name="Содержимое 7"/>
          <p:cNvGraphicFramePr/>
          <p:nvPr/>
        </p:nvGraphicFramePr>
        <p:xfrm>
          <a:off x="4645080" y="2493000"/>
          <a:ext cx="3886920" cy="403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240" cy="10522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  <a:buNone/>
            </a:pPr>
            <a:r>
              <a:rPr lang="ru-RU" sz="4400" b="1" strike="noStrike" spc="-1">
                <a:solidFill>
                  <a:srgbClr val="C00000"/>
                </a:solidFill>
                <a:latin typeface="Calibri"/>
              </a:rPr>
              <a:t>Итоги анкетирования</a:t>
            </a:r>
            <a:endParaRPr lang="ru-RU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4" name="PlaceHolder 2"/>
          <p:cNvSpPr>
            <a:spLocks noGrp="1"/>
          </p:cNvSpPr>
          <p:nvPr>
            <p:ph/>
          </p:nvPr>
        </p:nvSpPr>
        <p:spPr>
          <a:xfrm>
            <a:off x="457200" y="980640"/>
            <a:ext cx="4039920" cy="86364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 fontScale="93000"/>
          </a:bodyPr>
          <a:lstStyle/>
          <a:p>
            <a:pPr>
              <a:lnSpc>
                <a:spcPct val="100000"/>
              </a:lnSpc>
              <a:spcBef>
                <a:spcPts val="479"/>
              </a:spcBef>
              <a:buNone/>
              <a:tabLst>
                <a:tab pos="0" algn="l"/>
              </a:tabLst>
            </a:pPr>
            <a:r>
              <a:rPr lang="ru-RU" sz="2400" b="1" strike="noStrike" spc="-1">
                <a:solidFill>
                  <a:srgbClr val="C00000"/>
                </a:solidFill>
                <a:latin typeface="Calibri"/>
              </a:rPr>
              <a:t>Планируете ли вы дальнейшее сотрудничество? (16 чел.)</a:t>
            </a:r>
            <a:endParaRPr lang="ru-RU" sz="2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5" name="PlaceHolder 3"/>
          <p:cNvSpPr>
            <a:spLocks noGrp="1"/>
          </p:cNvSpPr>
          <p:nvPr>
            <p:ph/>
          </p:nvPr>
        </p:nvSpPr>
        <p:spPr>
          <a:xfrm>
            <a:off x="4645080" y="1124640"/>
            <a:ext cx="4041360" cy="79164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 fontScale="86500"/>
          </a:bodyPr>
          <a:lstStyle/>
          <a:p>
            <a:pPr>
              <a:lnSpc>
                <a:spcPct val="100000"/>
              </a:lnSpc>
              <a:spcBef>
                <a:spcPts val="479"/>
              </a:spcBef>
              <a:buNone/>
              <a:tabLst>
                <a:tab pos="0" algn="l"/>
              </a:tabLst>
            </a:pPr>
            <a:r>
              <a:rPr lang="ru-RU" sz="2400" b="1" strike="noStrike" spc="-1">
                <a:solidFill>
                  <a:srgbClr val="C00000"/>
                </a:solidFill>
                <a:latin typeface="Calibri"/>
              </a:rPr>
              <a:t>Хотели бы вы продолжить встречи с вожатыми? (28 чел.)</a:t>
            </a:r>
            <a:endParaRPr lang="ru-RU" sz="2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6" name="PlaceHolder 4"/>
          <p:cNvSpPr>
            <a:spLocks noGrp="1"/>
          </p:cNvSpPr>
          <p:nvPr>
            <p:ph/>
          </p:nvPr>
        </p:nvSpPr>
        <p:spPr>
          <a:xfrm>
            <a:off x="4645080" y="2174760"/>
            <a:ext cx="4041360" cy="39510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graphicFrame>
        <p:nvGraphicFramePr>
          <p:cNvPr id="207" name="Содержимое 8"/>
          <p:cNvGraphicFramePr/>
          <p:nvPr/>
        </p:nvGraphicFramePr>
        <p:xfrm>
          <a:off x="1259640" y="2174760"/>
          <a:ext cx="5616360" cy="3951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PlaceHolder 1"/>
          <p:cNvSpPr>
            <a:spLocks noGrp="1"/>
          </p:cNvSpPr>
          <p:nvPr>
            <p:ph type="title"/>
          </p:nvPr>
        </p:nvSpPr>
        <p:spPr>
          <a:xfrm>
            <a:off x="4495320" y="0"/>
            <a:ext cx="4191120" cy="11962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lstStyle/>
          <a:p>
            <a:pPr>
              <a:lnSpc>
                <a:spcPct val="100000"/>
              </a:lnSpc>
              <a:buNone/>
            </a:pPr>
            <a:r>
              <a:rPr lang="ru-RU" sz="4400" b="1" strike="noStrike" spc="-1" dirty="0">
                <a:solidFill>
                  <a:srgbClr val="C00000"/>
                </a:solidFill>
                <a:latin typeface="Calibri"/>
              </a:rPr>
              <a:t>Выводы</a:t>
            </a:r>
            <a:endParaRPr lang="ru-RU" sz="4400" b="0" strike="noStrike" spc="-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9" name="PlaceHolder 2"/>
          <p:cNvSpPr>
            <a:spLocks noGrp="1"/>
          </p:cNvSpPr>
          <p:nvPr>
            <p:ph sz="half" idx="1"/>
          </p:nvPr>
        </p:nvSpPr>
        <p:spPr>
          <a:xfrm>
            <a:off x="166255" y="207818"/>
            <a:ext cx="4329065" cy="6317182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r>
              <a:rPr lang="ru-RU" dirty="0"/>
              <a:t>Коллективно-творческая деятельность – это совместная деятельность детей и взрослых, направленная на развитие навыков социального взаимодействия и творческих способностей каждого участника деятельности, интеллектуальное развитие, а также формирование организаторских способностей. </a:t>
            </a:r>
            <a:endParaRPr lang="ru-RU" sz="3200" dirty="0"/>
          </a:p>
          <a:p>
            <a:r>
              <a:rPr lang="ru-RU" dirty="0"/>
              <a:t>Наставничество — это, прежде всего, отношения, в которых опытный в какой-либо области человек помогает менее опытному усвоить определенные </a:t>
            </a:r>
            <a:r>
              <a:rPr lang="ru-RU" u="sng" dirty="0">
                <a:hlinkClick r:id="rId2"/>
              </a:rPr>
              <a:t>компетенции</a:t>
            </a:r>
            <a:r>
              <a:rPr lang="ru-RU" dirty="0" smtClean="0"/>
              <a:t>.</a:t>
            </a:r>
          </a:p>
          <a:p>
            <a:r>
              <a:rPr lang="ru-RU" dirty="0" smtClean="0"/>
              <a:t>В результате опроса мы убедились, что такое сотрудничество  - это положительный  опыт, а значит нужно двигаться вперёд.</a:t>
            </a:r>
          </a:p>
          <a:p>
            <a:endParaRPr lang="ru-RU" sz="3200" dirty="0"/>
          </a:p>
          <a:p>
            <a:endParaRPr lang="ru-RU" sz="32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5" name="Picture 2" descr="E:\мой проект\GridArt_20260128_143344949.jpg"/>
          <p:cNvPicPr>
            <a:picLocks noGrp="1"/>
          </p:cNvPicPr>
          <p:nvPr>
            <p:ph sz="half" idx="2"/>
          </p:nvPr>
        </p:nvPicPr>
        <p:blipFill>
          <a:blip r:embed="rId3"/>
          <a:stretch/>
        </p:blipFill>
        <p:spPr>
          <a:xfrm>
            <a:off x="4647840" y="1268640"/>
            <a:ext cx="4038600" cy="4894517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127</TotalTime>
  <Words>527</Words>
  <Application>Microsoft Office PowerPoint</Application>
  <PresentationFormat>Экран (4:3)</PresentationFormat>
  <Paragraphs>33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10</vt:i4>
      </vt:variant>
    </vt:vector>
  </HeadingPairs>
  <TitlesOfParts>
    <vt:vector size="19" baseType="lpstr">
      <vt:lpstr>Microsoft YaHei</vt:lpstr>
      <vt:lpstr>Arial</vt:lpstr>
      <vt:lpstr>Calibri</vt:lpstr>
      <vt:lpstr>DejaVu Sans</vt:lpstr>
      <vt:lpstr>Times New Roman</vt:lpstr>
      <vt:lpstr>Trebuchet MS</vt:lpstr>
      <vt:lpstr>Wingdings 3</vt:lpstr>
      <vt:lpstr>Office Theme</vt:lpstr>
      <vt:lpstr>Аспект</vt:lpstr>
      <vt:lpstr>Проект: «Наставничество, как эффективный инструмент развития обучающихся»</vt:lpstr>
      <vt:lpstr>Ориентиры проекта</vt:lpstr>
      <vt:lpstr>Две формы наставничества</vt:lpstr>
      <vt:lpstr>«Школа вожатых»  - так можно  назвать  общение с моим предыдущим набором, который и стал вожатыми для новых ребят  </vt:lpstr>
      <vt:lpstr>Презентация PowerPoint</vt:lpstr>
      <vt:lpstr>Презентация PowerPoint</vt:lpstr>
      <vt:lpstr>Итоги анкетирования</vt:lpstr>
      <vt:lpstr>Итоги анкетирования</vt:lpstr>
      <vt:lpstr>Итоги анкетирования</vt:lpstr>
      <vt:lpstr>Выводы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Проект: «Наставничество – как способ формирования…»</dc:title>
  <dc:subject/>
  <dc:creator>Елена</dc:creator>
  <dc:description/>
  <cp:lastModifiedBy>251</cp:lastModifiedBy>
  <cp:revision>17</cp:revision>
  <dcterms:created xsi:type="dcterms:W3CDTF">2026-04-01T18:18:41Z</dcterms:created>
  <dcterms:modified xsi:type="dcterms:W3CDTF">2026-04-06T11:08:58Z</dcterms:modified>
  <dc:language>ru-RU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Экран (4:3)</vt:lpwstr>
  </property>
  <property fmtid="{D5CDD505-2E9C-101B-9397-08002B2CF9AE}" pid="3" name="Slides">
    <vt:i4>13</vt:i4>
  </property>
</Properties>
</file>