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9" r:id="rId5"/>
    <p:sldId id="258" r:id="rId6"/>
    <p:sldId id="260" r:id="rId7"/>
    <p:sldId id="262" r:id="rId8"/>
    <p:sldId id="264" r:id="rId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E968DA-C09C-48FD-8A18-FA4E35B515A6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311FD2A4-7FC9-462A-B810-63B02E562A3F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УСПЕХ</a:t>
          </a:r>
        </a:p>
      </dgm:t>
    </dgm:pt>
    <dgm:pt modelId="{C333632D-7367-40CD-AA0F-F48D6DEA2256}" type="parTrans" cxnId="{6E3AF424-62B1-47C1-AF73-1536F5A1AF58}">
      <dgm:prSet/>
      <dgm:spPr/>
      <dgm:t>
        <a:bodyPr/>
        <a:lstStyle/>
        <a:p>
          <a:endParaRPr lang="ru-RU"/>
        </a:p>
      </dgm:t>
    </dgm:pt>
    <dgm:pt modelId="{F1267B9E-1F11-49FF-8968-5D8F43720079}" type="sibTrans" cxnId="{6E3AF424-62B1-47C1-AF73-1536F5A1AF58}">
      <dgm:prSet/>
      <dgm:spPr/>
      <dgm:t>
        <a:bodyPr/>
        <a:lstStyle/>
        <a:p>
          <a:endParaRPr lang="ru-RU"/>
        </a:p>
      </dgm:t>
    </dgm:pt>
    <dgm:pt modelId="{DB4559E7-6DF5-4BEA-A22B-ADA8ED644439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ЦЕЛЬ</a:t>
          </a:r>
        </a:p>
      </dgm:t>
    </dgm:pt>
    <dgm:pt modelId="{1D3CA46C-FE99-49D1-A978-73EADFF0161E}" type="parTrans" cxnId="{0B69C609-D8A3-4DB5-AEB2-CA5F7BB79DBE}">
      <dgm:prSet/>
      <dgm:spPr/>
      <dgm:t>
        <a:bodyPr/>
        <a:lstStyle/>
        <a:p>
          <a:endParaRPr lang="ru-RU"/>
        </a:p>
      </dgm:t>
    </dgm:pt>
    <dgm:pt modelId="{DA1C42F7-DA5D-4DCC-9D7A-1E46C69DC873}" type="sibTrans" cxnId="{0B69C609-D8A3-4DB5-AEB2-CA5F7BB79DBE}">
      <dgm:prSet/>
      <dgm:spPr/>
      <dgm:t>
        <a:bodyPr/>
        <a:lstStyle/>
        <a:p>
          <a:endParaRPr lang="ru-RU"/>
        </a:p>
      </dgm:t>
    </dgm:pt>
    <dgm:pt modelId="{180F045C-913C-4E81-94C1-526567A3AC45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Развитие мотивации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личности к познанию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и творчеству. </a:t>
          </a:r>
        </a:p>
      </dgm:t>
    </dgm:pt>
    <dgm:pt modelId="{43BA729E-4571-493A-8E93-A4FAA49E56FF}" type="parTrans" cxnId="{D325526A-A72A-41B4-8F1C-23D0580EAC57}">
      <dgm:prSet/>
      <dgm:spPr/>
      <dgm:t>
        <a:bodyPr/>
        <a:lstStyle/>
        <a:p>
          <a:endParaRPr lang="ru-RU"/>
        </a:p>
      </dgm:t>
    </dgm:pt>
    <dgm:pt modelId="{18E63421-434B-4BB8-8E39-835E46C0376E}" type="sibTrans" cxnId="{D325526A-A72A-41B4-8F1C-23D0580EAC57}">
      <dgm:prSet/>
      <dgm:spPr/>
      <dgm:t>
        <a:bodyPr/>
        <a:lstStyle/>
        <a:p>
          <a:endParaRPr lang="ru-RU"/>
        </a:p>
      </dgm:t>
    </dgm:pt>
    <dgm:pt modelId="{D4EB6AA6-3C6B-4332-A93F-0064C39B7018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РЕСУРСЫ</a:t>
          </a:r>
        </a:p>
      </dgm:t>
    </dgm:pt>
    <dgm:pt modelId="{BEFBEBF0-94B1-4365-AA1D-7D5A88FD6ED1}" type="parTrans" cxnId="{B195F5C8-384F-4B64-8FDC-28CEF929430E}">
      <dgm:prSet/>
      <dgm:spPr/>
      <dgm:t>
        <a:bodyPr/>
        <a:lstStyle/>
        <a:p>
          <a:endParaRPr lang="ru-RU"/>
        </a:p>
      </dgm:t>
    </dgm:pt>
    <dgm:pt modelId="{39B159B0-56FD-4D26-908C-F261B32AEFC2}" type="sibTrans" cxnId="{B195F5C8-384F-4B64-8FDC-28CEF929430E}">
      <dgm:prSet/>
      <dgm:spPr/>
      <dgm:t>
        <a:bodyPr/>
        <a:lstStyle/>
        <a:p>
          <a:endParaRPr lang="ru-RU"/>
        </a:p>
      </dgm:t>
    </dgm:pt>
    <dgm:pt modelId="{C51A59C9-F111-44F1-87C2-D881CAE01EF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Креативность</a:t>
          </a:r>
        </a:p>
      </dgm:t>
    </dgm:pt>
    <dgm:pt modelId="{308334A5-8C1B-4506-8877-76BEA17DDB54}" type="parTrans" cxnId="{7171DF69-F7B4-4CE3-B284-9F0A0EB57950}">
      <dgm:prSet/>
      <dgm:spPr/>
      <dgm:t>
        <a:bodyPr/>
        <a:lstStyle/>
        <a:p>
          <a:endParaRPr lang="ru-RU"/>
        </a:p>
      </dgm:t>
    </dgm:pt>
    <dgm:pt modelId="{E18A3756-7D13-46F7-B78D-EB8D75B34013}" type="sibTrans" cxnId="{7171DF69-F7B4-4CE3-B284-9F0A0EB57950}">
      <dgm:prSet/>
      <dgm:spPr/>
      <dgm:t>
        <a:bodyPr/>
        <a:lstStyle/>
        <a:p>
          <a:endParaRPr lang="ru-RU"/>
        </a:p>
      </dgm:t>
    </dgm:pt>
    <dgm:pt modelId="{24AF7402-9C32-40D9-BA27-E8C7EE4B1265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Научность</a:t>
          </a:r>
        </a:p>
      </dgm:t>
    </dgm:pt>
    <dgm:pt modelId="{75FF9B71-B0C4-4F13-BBF8-324C309E7CE0}" type="parTrans" cxnId="{C6FDDCC5-43B7-4011-9040-38CAD851BD01}">
      <dgm:prSet/>
      <dgm:spPr/>
      <dgm:t>
        <a:bodyPr/>
        <a:lstStyle/>
        <a:p>
          <a:endParaRPr lang="ru-RU"/>
        </a:p>
      </dgm:t>
    </dgm:pt>
    <dgm:pt modelId="{7C4787CD-F26B-4542-9666-3E155CC4D998}" type="sibTrans" cxnId="{C6FDDCC5-43B7-4011-9040-38CAD851BD01}">
      <dgm:prSet/>
      <dgm:spPr/>
      <dgm:t>
        <a:bodyPr/>
        <a:lstStyle/>
        <a:p>
          <a:endParaRPr lang="ru-RU"/>
        </a:p>
      </dgm:t>
    </dgm:pt>
    <dgm:pt modelId="{9E8864D2-C155-4FF5-8659-35B56A3EAA67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Инновационные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Технологии и современные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педагогические формы</a:t>
          </a:r>
        </a:p>
      </dgm:t>
    </dgm:pt>
    <dgm:pt modelId="{7124D42B-3F9A-49B4-929B-99EB655BF98F}" type="parTrans" cxnId="{EC8C3D63-78B3-4D2E-9F75-FB80E8EB9390}">
      <dgm:prSet/>
      <dgm:spPr/>
      <dgm:t>
        <a:bodyPr/>
        <a:lstStyle/>
        <a:p>
          <a:endParaRPr lang="ru-RU"/>
        </a:p>
      </dgm:t>
    </dgm:pt>
    <dgm:pt modelId="{F4261474-7A0C-4A3F-BE1F-C76A2DEEA3F8}" type="sibTrans" cxnId="{EC8C3D63-78B3-4D2E-9F75-FB80E8EB9390}">
      <dgm:prSet/>
      <dgm:spPr/>
      <dgm:t>
        <a:bodyPr/>
        <a:lstStyle/>
        <a:p>
          <a:endParaRPr lang="ru-RU"/>
        </a:p>
      </dgm:t>
    </dgm:pt>
    <dgm:pt modelId="{315808C5-7E27-4F3F-8484-863246FABD7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2000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Новые методики</a:t>
          </a:r>
        </a:p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2000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 обобщении и систематизации</a:t>
          </a:r>
        </a:p>
      </dgm:t>
    </dgm:pt>
    <dgm:pt modelId="{FC74493B-D431-47F6-A5F4-64FBB3D3C8DB}" type="parTrans" cxnId="{6269F052-0671-4CFF-A1B6-A8D8AF30171A}">
      <dgm:prSet/>
      <dgm:spPr/>
      <dgm:t>
        <a:bodyPr/>
        <a:lstStyle/>
        <a:p>
          <a:endParaRPr lang="ru-RU"/>
        </a:p>
      </dgm:t>
    </dgm:pt>
    <dgm:pt modelId="{20B878F3-59E0-4F13-8435-5177D5A1C418}" type="sibTrans" cxnId="{6269F052-0671-4CFF-A1B6-A8D8AF30171A}">
      <dgm:prSet/>
      <dgm:spPr/>
      <dgm:t>
        <a:bodyPr/>
        <a:lstStyle/>
        <a:p>
          <a:endParaRPr lang="ru-RU"/>
        </a:p>
      </dgm:t>
    </dgm:pt>
    <dgm:pt modelId="{8AB0EA38-E8F5-4414-99D9-587DFE491CB7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ДЕЙСТВИЯ</a:t>
          </a:r>
        </a:p>
      </dgm:t>
    </dgm:pt>
    <dgm:pt modelId="{F76C2423-4A1A-4C5F-BDA1-5EA30DAE2F3A}" type="parTrans" cxnId="{C03762D7-C8DE-4C5A-8BA7-CA1B155B1F61}">
      <dgm:prSet/>
      <dgm:spPr/>
      <dgm:t>
        <a:bodyPr/>
        <a:lstStyle/>
        <a:p>
          <a:endParaRPr lang="ru-RU"/>
        </a:p>
      </dgm:t>
    </dgm:pt>
    <dgm:pt modelId="{4CB51D58-0F74-46F5-BCCB-718048349B1D}" type="sibTrans" cxnId="{C03762D7-C8DE-4C5A-8BA7-CA1B155B1F61}">
      <dgm:prSet/>
      <dgm:spPr/>
      <dgm:t>
        <a:bodyPr/>
        <a:lstStyle/>
        <a:p>
          <a:endParaRPr lang="ru-RU"/>
        </a:p>
      </dgm:t>
    </dgm:pt>
    <dgm:pt modelId="{0160B4B5-5DC1-4315-8443-D390BAE89B01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2000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Char char=""/>
            <a:tabLst/>
          </a:pPr>
          <a:endParaRPr kumimoji="0" lang="ru-RU" altLang="ru-RU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2000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Char char=""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Своевременное</a:t>
          </a:r>
        </a:p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2000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Char char=""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планирование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altLang="ru-RU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423BA2-5A0E-4A42-89B4-8E0319FB117E}" type="parTrans" cxnId="{13F3F3A7-8618-4C1C-AFBF-81318AD7FFD5}">
      <dgm:prSet/>
      <dgm:spPr/>
      <dgm:t>
        <a:bodyPr/>
        <a:lstStyle/>
        <a:p>
          <a:endParaRPr lang="ru-RU"/>
        </a:p>
      </dgm:t>
    </dgm:pt>
    <dgm:pt modelId="{38B26C1D-6051-4982-B789-CDE23C0BCCBB}" type="sibTrans" cxnId="{13F3F3A7-8618-4C1C-AFBF-81318AD7FFD5}">
      <dgm:prSet/>
      <dgm:spPr/>
      <dgm:t>
        <a:bodyPr/>
        <a:lstStyle/>
        <a:p>
          <a:endParaRPr lang="ru-RU"/>
        </a:p>
      </dgm:t>
    </dgm:pt>
    <dgm:pt modelId="{730E12BB-F73C-452B-937E-699AFFF14E7F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2000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Char char=""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успешности</a:t>
          </a:r>
        </a:p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2000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Char char=""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и динамики результативности</a:t>
          </a:r>
        </a:p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2000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Char char=""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работы объединений</a:t>
          </a:r>
        </a:p>
      </dgm:t>
    </dgm:pt>
    <dgm:pt modelId="{5E35B7E3-F150-4627-8C97-9A279286E830}" type="parTrans" cxnId="{A1C9533B-C62C-49E8-A696-1C810A24FA00}">
      <dgm:prSet/>
      <dgm:spPr/>
      <dgm:t>
        <a:bodyPr/>
        <a:lstStyle/>
        <a:p>
          <a:endParaRPr lang="ru-RU"/>
        </a:p>
      </dgm:t>
    </dgm:pt>
    <dgm:pt modelId="{BE2FE615-3F63-4EFD-9E4E-BD3FD715D629}" type="sibTrans" cxnId="{A1C9533B-C62C-49E8-A696-1C810A24FA00}">
      <dgm:prSet/>
      <dgm:spPr/>
      <dgm:t>
        <a:bodyPr/>
        <a:lstStyle/>
        <a:p>
          <a:endParaRPr lang="ru-RU"/>
        </a:p>
      </dgm:t>
    </dgm:pt>
    <dgm:pt modelId="{C8F111E9-5AF1-468E-B743-F02D9C6A3FA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Комплекс </a:t>
          </a:r>
          <a:r>
            <a:rPr kumimoji="0" lang="ru-RU" altLang="yi-Hebr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</a:t>
          </a: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ер по выполнению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государственного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задания</a:t>
          </a:r>
        </a:p>
      </dgm:t>
    </dgm:pt>
    <dgm:pt modelId="{27B858DA-BED1-4872-B7CE-B7D4F025E47C}" type="parTrans" cxnId="{CF6BFE48-A648-44F5-8F07-630AE6E4908E}">
      <dgm:prSet/>
      <dgm:spPr/>
      <dgm:t>
        <a:bodyPr/>
        <a:lstStyle/>
        <a:p>
          <a:endParaRPr lang="ru-RU"/>
        </a:p>
      </dgm:t>
    </dgm:pt>
    <dgm:pt modelId="{224332CD-29DF-4034-9FD0-A6E37BDAC6F3}" type="sibTrans" cxnId="{CF6BFE48-A648-44F5-8F07-630AE6E4908E}">
      <dgm:prSet/>
      <dgm:spPr/>
      <dgm:t>
        <a:bodyPr/>
        <a:lstStyle/>
        <a:p>
          <a:endParaRPr lang="ru-RU"/>
        </a:p>
      </dgm:t>
    </dgm:pt>
    <dgm:pt modelId="{6692DA70-2838-4EAA-9F3A-379E13F2317F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2000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Всесторонняя</a:t>
          </a:r>
        </a:p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2000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Помощь педагогу</a:t>
          </a:r>
        </a:p>
      </dgm:t>
    </dgm:pt>
    <dgm:pt modelId="{3B208B9C-4ED0-40DC-B58A-699E88319024}" type="parTrans" cxnId="{499D533E-C155-44C7-B5D7-B151282E1201}">
      <dgm:prSet/>
      <dgm:spPr/>
      <dgm:t>
        <a:bodyPr/>
        <a:lstStyle/>
        <a:p>
          <a:endParaRPr lang="ru-RU"/>
        </a:p>
      </dgm:t>
    </dgm:pt>
    <dgm:pt modelId="{2125B486-3437-4612-BA0A-D8001343CA51}" type="sibTrans" cxnId="{499D533E-C155-44C7-B5D7-B151282E1201}">
      <dgm:prSet/>
      <dgm:spPr/>
      <dgm:t>
        <a:bodyPr/>
        <a:lstStyle/>
        <a:p>
          <a:endParaRPr lang="ru-RU"/>
        </a:p>
      </dgm:t>
    </dgm:pt>
    <dgm:pt modelId="{F1490F2A-0EF7-4E27-948A-7299DF45E7D1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2000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Char char=""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Компетентность в написании</a:t>
          </a:r>
        </a:p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2000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Char char=""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Образовательных</a:t>
          </a:r>
        </a:p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2000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Char char=""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программ и планов</a:t>
          </a:r>
        </a:p>
      </dgm:t>
    </dgm:pt>
    <dgm:pt modelId="{8402DCB8-36C8-4F31-BBE7-6684BC47AC29}" type="parTrans" cxnId="{EC850290-0A70-4E94-96CC-A7AB0DA08A5B}">
      <dgm:prSet/>
      <dgm:spPr/>
      <dgm:t>
        <a:bodyPr/>
        <a:lstStyle/>
        <a:p>
          <a:endParaRPr lang="ru-RU"/>
        </a:p>
      </dgm:t>
    </dgm:pt>
    <dgm:pt modelId="{9D2BFAED-8B8A-42E0-B269-2B9A9C6A5A12}" type="sibTrans" cxnId="{EC850290-0A70-4E94-96CC-A7AB0DA08A5B}">
      <dgm:prSet/>
      <dgm:spPr/>
      <dgm:t>
        <a:bodyPr/>
        <a:lstStyle/>
        <a:p>
          <a:endParaRPr lang="ru-RU"/>
        </a:p>
      </dgm:t>
    </dgm:pt>
    <dgm:pt modelId="{E6ECA21D-EDE2-43C2-8CE2-51B9069EC83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РЕЗУЛЬТАТ</a:t>
          </a:r>
        </a:p>
      </dgm:t>
    </dgm:pt>
    <dgm:pt modelId="{B267B23E-A54D-4690-AD0D-4DFC61D5D313}" type="parTrans" cxnId="{59C7C08A-3B5F-463E-8CF7-02C1D02FC078}">
      <dgm:prSet/>
      <dgm:spPr/>
      <dgm:t>
        <a:bodyPr/>
        <a:lstStyle/>
        <a:p>
          <a:endParaRPr lang="ru-RU"/>
        </a:p>
      </dgm:t>
    </dgm:pt>
    <dgm:pt modelId="{0D81B4B2-506A-4009-ACE4-4D427422B3B1}" type="sibTrans" cxnId="{59C7C08A-3B5F-463E-8CF7-02C1D02FC078}">
      <dgm:prSet/>
      <dgm:spPr/>
      <dgm:t>
        <a:bodyPr/>
        <a:lstStyle/>
        <a:p>
          <a:endParaRPr lang="ru-RU"/>
        </a:p>
      </dgm:t>
    </dgm:pt>
    <dgm:pt modelId="{BEC38580-98DA-4774-8A76-FBF949B5F1F8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Всестороннее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развития личность </a:t>
          </a:r>
        </a:p>
      </dgm:t>
    </dgm:pt>
    <dgm:pt modelId="{9BF5723B-8361-413F-AEAA-2E43DFB51A10}" type="parTrans" cxnId="{79F1AC21-6624-4CF1-8EE4-47E9A24BE302}">
      <dgm:prSet/>
      <dgm:spPr/>
      <dgm:t>
        <a:bodyPr/>
        <a:lstStyle/>
        <a:p>
          <a:endParaRPr lang="ru-RU"/>
        </a:p>
      </dgm:t>
    </dgm:pt>
    <dgm:pt modelId="{B1CA2FCA-3996-419F-8495-3ABBB1651E36}" type="sibTrans" cxnId="{79F1AC21-6624-4CF1-8EE4-47E9A24BE302}">
      <dgm:prSet/>
      <dgm:spPr/>
      <dgm:t>
        <a:bodyPr/>
        <a:lstStyle/>
        <a:p>
          <a:endParaRPr lang="ru-RU"/>
        </a:p>
      </dgm:t>
    </dgm:pt>
    <dgm:pt modelId="{D9417434-1D7D-490F-A7A8-999DF4486B22}" type="pres">
      <dgm:prSet presAssocID="{A0E968DA-C09C-48FD-8A18-FA4E35B515A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03206F00-4D2B-44B6-80C0-FDE688CCA36A}" type="pres">
      <dgm:prSet presAssocID="{311FD2A4-7FC9-462A-B810-63B02E562A3F}" presName="hierRoot1" presStyleCnt="0">
        <dgm:presLayoutVars>
          <dgm:hierBranch/>
        </dgm:presLayoutVars>
      </dgm:prSet>
      <dgm:spPr/>
    </dgm:pt>
    <dgm:pt modelId="{2F335C5B-A15A-4986-82DC-5E8909C80C5E}" type="pres">
      <dgm:prSet presAssocID="{311FD2A4-7FC9-462A-B810-63B02E562A3F}" presName="rootComposite1" presStyleCnt="0"/>
      <dgm:spPr/>
    </dgm:pt>
    <dgm:pt modelId="{0EC24B16-1B54-4D2A-BCC4-4379769106EB}" type="pres">
      <dgm:prSet presAssocID="{311FD2A4-7FC9-462A-B810-63B02E562A3F}" presName="rootText1" presStyleLbl="node0" presStyleIdx="0" presStyleCnt="1">
        <dgm:presLayoutVars>
          <dgm:chPref val="3"/>
        </dgm:presLayoutVars>
      </dgm:prSet>
      <dgm:spPr/>
    </dgm:pt>
    <dgm:pt modelId="{AD25579B-32C8-47DB-B3E7-0B7B559BC298}" type="pres">
      <dgm:prSet presAssocID="{311FD2A4-7FC9-462A-B810-63B02E562A3F}" presName="rootConnector1" presStyleLbl="node1" presStyleIdx="0" presStyleCnt="0"/>
      <dgm:spPr/>
    </dgm:pt>
    <dgm:pt modelId="{8416DF03-BE34-4F1B-B023-17EA3A96C1FA}" type="pres">
      <dgm:prSet presAssocID="{311FD2A4-7FC9-462A-B810-63B02E562A3F}" presName="hierChild2" presStyleCnt="0"/>
      <dgm:spPr/>
    </dgm:pt>
    <dgm:pt modelId="{9407513A-677C-44D8-81FC-F70CDDB91653}" type="pres">
      <dgm:prSet presAssocID="{1D3CA46C-FE99-49D1-A978-73EADFF0161E}" presName="Name35" presStyleLbl="parChTrans1D2" presStyleIdx="0" presStyleCnt="4"/>
      <dgm:spPr/>
    </dgm:pt>
    <dgm:pt modelId="{248E69FF-5397-4119-B8DA-C21A79F6FAA7}" type="pres">
      <dgm:prSet presAssocID="{DB4559E7-6DF5-4BEA-A22B-ADA8ED644439}" presName="hierRoot2" presStyleCnt="0">
        <dgm:presLayoutVars>
          <dgm:hierBranch/>
        </dgm:presLayoutVars>
      </dgm:prSet>
      <dgm:spPr/>
    </dgm:pt>
    <dgm:pt modelId="{6C69101D-549E-42F3-B479-7363289E4BA0}" type="pres">
      <dgm:prSet presAssocID="{DB4559E7-6DF5-4BEA-A22B-ADA8ED644439}" presName="rootComposite" presStyleCnt="0"/>
      <dgm:spPr/>
    </dgm:pt>
    <dgm:pt modelId="{313CB560-FE6E-4419-86BE-AAC8065F9BAA}" type="pres">
      <dgm:prSet presAssocID="{DB4559E7-6DF5-4BEA-A22B-ADA8ED644439}" presName="rootText" presStyleLbl="node2" presStyleIdx="0" presStyleCnt="4">
        <dgm:presLayoutVars>
          <dgm:chPref val="3"/>
        </dgm:presLayoutVars>
      </dgm:prSet>
      <dgm:spPr/>
    </dgm:pt>
    <dgm:pt modelId="{9A85CC24-17D9-4C1D-AAC0-C6790AAD066F}" type="pres">
      <dgm:prSet presAssocID="{DB4559E7-6DF5-4BEA-A22B-ADA8ED644439}" presName="rootConnector" presStyleLbl="node2" presStyleIdx="0" presStyleCnt="4"/>
      <dgm:spPr/>
    </dgm:pt>
    <dgm:pt modelId="{A0F22909-1947-46F7-B414-60EE84608393}" type="pres">
      <dgm:prSet presAssocID="{DB4559E7-6DF5-4BEA-A22B-ADA8ED644439}" presName="hierChild4" presStyleCnt="0"/>
      <dgm:spPr/>
    </dgm:pt>
    <dgm:pt modelId="{EB57A817-1603-417A-8520-F28CBCC3F99F}" type="pres">
      <dgm:prSet presAssocID="{43BA729E-4571-493A-8E93-A4FAA49E56FF}" presName="Name35" presStyleLbl="parChTrans1D3" presStyleIdx="0" presStyleCnt="4"/>
      <dgm:spPr/>
    </dgm:pt>
    <dgm:pt modelId="{303444FA-196C-4174-8B8A-93E4CE63835A}" type="pres">
      <dgm:prSet presAssocID="{180F045C-913C-4E81-94C1-526567A3AC45}" presName="hierRoot2" presStyleCnt="0">
        <dgm:presLayoutVars>
          <dgm:hierBranch val="r"/>
        </dgm:presLayoutVars>
      </dgm:prSet>
      <dgm:spPr/>
    </dgm:pt>
    <dgm:pt modelId="{29DE6901-C51A-4C55-AC24-23460EB64175}" type="pres">
      <dgm:prSet presAssocID="{180F045C-913C-4E81-94C1-526567A3AC45}" presName="rootComposite" presStyleCnt="0"/>
      <dgm:spPr/>
    </dgm:pt>
    <dgm:pt modelId="{3A0DC1F2-2228-4140-90A5-4E14FA799B98}" type="pres">
      <dgm:prSet presAssocID="{180F045C-913C-4E81-94C1-526567A3AC45}" presName="rootText" presStyleLbl="node3" presStyleIdx="0" presStyleCnt="4">
        <dgm:presLayoutVars>
          <dgm:chPref val="3"/>
        </dgm:presLayoutVars>
      </dgm:prSet>
      <dgm:spPr/>
    </dgm:pt>
    <dgm:pt modelId="{5A18B9C4-A8FB-41AF-9196-E7FBEE6609B1}" type="pres">
      <dgm:prSet presAssocID="{180F045C-913C-4E81-94C1-526567A3AC45}" presName="rootConnector" presStyleLbl="node3" presStyleIdx="0" presStyleCnt="4"/>
      <dgm:spPr/>
    </dgm:pt>
    <dgm:pt modelId="{83DD7A03-A345-41B6-AD94-3B3BC8008DDA}" type="pres">
      <dgm:prSet presAssocID="{180F045C-913C-4E81-94C1-526567A3AC45}" presName="hierChild4" presStyleCnt="0"/>
      <dgm:spPr/>
    </dgm:pt>
    <dgm:pt modelId="{BD870AC7-E97D-4349-B77F-E933A4260E35}" type="pres">
      <dgm:prSet presAssocID="{180F045C-913C-4E81-94C1-526567A3AC45}" presName="hierChild5" presStyleCnt="0"/>
      <dgm:spPr/>
    </dgm:pt>
    <dgm:pt modelId="{6D7654B3-43DE-4C50-A8EF-3034B2F873D0}" type="pres">
      <dgm:prSet presAssocID="{DB4559E7-6DF5-4BEA-A22B-ADA8ED644439}" presName="hierChild5" presStyleCnt="0"/>
      <dgm:spPr/>
    </dgm:pt>
    <dgm:pt modelId="{626C3427-F73C-47D3-B47E-2D6D3737755D}" type="pres">
      <dgm:prSet presAssocID="{BEFBEBF0-94B1-4365-AA1D-7D5A88FD6ED1}" presName="Name35" presStyleLbl="parChTrans1D2" presStyleIdx="1" presStyleCnt="4"/>
      <dgm:spPr/>
    </dgm:pt>
    <dgm:pt modelId="{CC3CE286-4A4F-4C68-AC92-490EDEF387E1}" type="pres">
      <dgm:prSet presAssocID="{D4EB6AA6-3C6B-4332-A93F-0064C39B7018}" presName="hierRoot2" presStyleCnt="0">
        <dgm:presLayoutVars>
          <dgm:hierBranch/>
        </dgm:presLayoutVars>
      </dgm:prSet>
      <dgm:spPr/>
    </dgm:pt>
    <dgm:pt modelId="{6339D37F-89A9-4E5A-AA96-CA4A01665C96}" type="pres">
      <dgm:prSet presAssocID="{D4EB6AA6-3C6B-4332-A93F-0064C39B7018}" presName="rootComposite" presStyleCnt="0"/>
      <dgm:spPr/>
    </dgm:pt>
    <dgm:pt modelId="{B1022D9D-34ED-4FD1-9E25-82AE77135F53}" type="pres">
      <dgm:prSet presAssocID="{D4EB6AA6-3C6B-4332-A93F-0064C39B7018}" presName="rootText" presStyleLbl="node2" presStyleIdx="1" presStyleCnt="4">
        <dgm:presLayoutVars>
          <dgm:chPref val="3"/>
        </dgm:presLayoutVars>
      </dgm:prSet>
      <dgm:spPr/>
    </dgm:pt>
    <dgm:pt modelId="{7D9DAB84-707E-451F-B8D2-F86B2F14EBE8}" type="pres">
      <dgm:prSet presAssocID="{D4EB6AA6-3C6B-4332-A93F-0064C39B7018}" presName="rootConnector" presStyleLbl="node2" presStyleIdx="1" presStyleCnt="4"/>
      <dgm:spPr/>
    </dgm:pt>
    <dgm:pt modelId="{DCB5498E-3AEB-4E34-804C-539821F0C9E4}" type="pres">
      <dgm:prSet presAssocID="{D4EB6AA6-3C6B-4332-A93F-0064C39B7018}" presName="hierChild4" presStyleCnt="0"/>
      <dgm:spPr/>
    </dgm:pt>
    <dgm:pt modelId="{56B4754B-874D-4D4C-BEBD-BC2C7CFA454A}" type="pres">
      <dgm:prSet presAssocID="{308334A5-8C1B-4506-8877-76BEA17DDB54}" presName="Name35" presStyleLbl="parChTrans1D3" presStyleIdx="1" presStyleCnt="4"/>
      <dgm:spPr/>
    </dgm:pt>
    <dgm:pt modelId="{9926C716-AA87-4E01-9734-ED261C9372E9}" type="pres">
      <dgm:prSet presAssocID="{C51A59C9-F111-44F1-87C2-D881CAE01EF4}" presName="hierRoot2" presStyleCnt="0">
        <dgm:presLayoutVars>
          <dgm:hierBranch/>
        </dgm:presLayoutVars>
      </dgm:prSet>
      <dgm:spPr/>
    </dgm:pt>
    <dgm:pt modelId="{8727A270-275B-4C3B-AB14-AA26392D60DC}" type="pres">
      <dgm:prSet presAssocID="{C51A59C9-F111-44F1-87C2-D881CAE01EF4}" presName="rootComposite" presStyleCnt="0"/>
      <dgm:spPr/>
    </dgm:pt>
    <dgm:pt modelId="{1ADF77E1-8118-498E-B155-802DF795A945}" type="pres">
      <dgm:prSet presAssocID="{C51A59C9-F111-44F1-87C2-D881CAE01EF4}" presName="rootText" presStyleLbl="node3" presStyleIdx="1" presStyleCnt="4">
        <dgm:presLayoutVars>
          <dgm:chPref val="3"/>
        </dgm:presLayoutVars>
      </dgm:prSet>
      <dgm:spPr/>
    </dgm:pt>
    <dgm:pt modelId="{A1753793-F2B8-4F32-9589-8854EC9AB828}" type="pres">
      <dgm:prSet presAssocID="{C51A59C9-F111-44F1-87C2-D881CAE01EF4}" presName="rootConnector" presStyleLbl="node3" presStyleIdx="1" presStyleCnt="4"/>
      <dgm:spPr/>
    </dgm:pt>
    <dgm:pt modelId="{E18F8FAC-E334-4AF7-8FA3-F1A4C979E210}" type="pres">
      <dgm:prSet presAssocID="{C51A59C9-F111-44F1-87C2-D881CAE01EF4}" presName="hierChild4" presStyleCnt="0"/>
      <dgm:spPr/>
    </dgm:pt>
    <dgm:pt modelId="{F4DA04C5-2322-483E-AF24-8347F49015AD}" type="pres">
      <dgm:prSet presAssocID="{75FF9B71-B0C4-4F13-BBF8-324C309E7CE0}" presName="Name35" presStyleLbl="parChTrans1D4" presStyleIdx="0" presStyleCnt="7"/>
      <dgm:spPr/>
    </dgm:pt>
    <dgm:pt modelId="{D846D2E3-164E-46A4-8029-324F375E9E52}" type="pres">
      <dgm:prSet presAssocID="{24AF7402-9C32-40D9-BA27-E8C7EE4B1265}" presName="hierRoot2" presStyleCnt="0">
        <dgm:presLayoutVars>
          <dgm:hierBranch/>
        </dgm:presLayoutVars>
      </dgm:prSet>
      <dgm:spPr/>
    </dgm:pt>
    <dgm:pt modelId="{22A9624E-7CCD-4B5D-91D1-8F4CC7BAED9F}" type="pres">
      <dgm:prSet presAssocID="{24AF7402-9C32-40D9-BA27-E8C7EE4B1265}" presName="rootComposite" presStyleCnt="0"/>
      <dgm:spPr/>
    </dgm:pt>
    <dgm:pt modelId="{D02BEC72-24CD-4F14-9B9C-E4AE2B4C3D47}" type="pres">
      <dgm:prSet presAssocID="{24AF7402-9C32-40D9-BA27-E8C7EE4B1265}" presName="rootText" presStyleLbl="node4" presStyleIdx="0" presStyleCnt="7">
        <dgm:presLayoutVars>
          <dgm:chPref val="3"/>
        </dgm:presLayoutVars>
      </dgm:prSet>
      <dgm:spPr/>
    </dgm:pt>
    <dgm:pt modelId="{9144D9E1-F6C6-44EE-8BEE-ECE206F106B3}" type="pres">
      <dgm:prSet presAssocID="{24AF7402-9C32-40D9-BA27-E8C7EE4B1265}" presName="rootConnector" presStyleLbl="node4" presStyleIdx="0" presStyleCnt="7"/>
      <dgm:spPr/>
    </dgm:pt>
    <dgm:pt modelId="{FD29EEFF-7549-4F1A-96C4-456D8C8675AB}" type="pres">
      <dgm:prSet presAssocID="{24AF7402-9C32-40D9-BA27-E8C7EE4B1265}" presName="hierChild4" presStyleCnt="0"/>
      <dgm:spPr/>
    </dgm:pt>
    <dgm:pt modelId="{C36AB2D1-CA78-4E31-AF9E-0E128517964A}" type="pres">
      <dgm:prSet presAssocID="{7124D42B-3F9A-49B4-929B-99EB655BF98F}" presName="Name35" presStyleLbl="parChTrans1D4" presStyleIdx="1" presStyleCnt="7"/>
      <dgm:spPr/>
    </dgm:pt>
    <dgm:pt modelId="{6AF9773D-DC16-4FE0-8D25-C5C2E039F89F}" type="pres">
      <dgm:prSet presAssocID="{9E8864D2-C155-4FF5-8659-35B56A3EAA67}" presName="hierRoot2" presStyleCnt="0">
        <dgm:presLayoutVars>
          <dgm:hierBranch/>
        </dgm:presLayoutVars>
      </dgm:prSet>
      <dgm:spPr/>
    </dgm:pt>
    <dgm:pt modelId="{22B6149A-4E0A-45DD-A6F3-2279EB26281A}" type="pres">
      <dgm:prSet presAssocID="{9E8864D2-C155-4FF5-8659-35B56A3EAA67}" presName="rootComposite" presStyleCnt="0"/>
      <dgm:spPr/>
    </dgm:pt>
    <dgm:pt modelId="{3D0088AA-ED88-49DA-8A31-5DCDA82BA777}" type="pres">
      <dgm:prSet presAssocID="{9E8864D2-C155-4FF5-8659-35B56A3EAA67}" presName="rootText" presStyleLbl="node4" presStyleIdx="1" presStyleCnt="7">
        <dgm:presLayoutVars>
          <dgm:chPref val="3"/>
        </dgm:presLayoutVars>
      </dgm:prSet>
      <dgm:spPr/>
    </dgm:pt>
    <dgm:pt modelId="{16CB2746-43D6-44BB-87AF-001904269D14}" type="pres">
      <dgm:prSet presAssocID="{9E8864D2-C155-4FF5-8659-35B56A3EAA67}" presName="rootConnector" presStyleLbl="node4" presStyleIdx="1" presStyleCnt="7"/>
      <dgm:spPr/>
    </dgm:pt>
    <dgm:pt modelId="{96AC5496-01C4-40F0-B41B-A2AF5EAB7151}" type="pres">
      <dgm:prSet presAssocID="{9E8864D2-C155-4FF5-8659-35B56A3EAA67}" presName="hierChild4" presStyleCnt="0"/>
      <dgm:spPr/>
    </dgm:pt>
    <dgm:pt modelId="{69A53090-3EA1-4AAB-9F8B-2694739C327E}" type="pres">
      <dgm:prSet presAssocID="{FC74493B-D431-47F6-A5F4-64FBB3D3C8DB}" presName="Name35" presStyleLbl="parChTrans1D4" presStyleIdx="2" presStyleCnt="7"/>
      <dgm:spPr/>
    </dgm:pt>
    <dgm:pt modelId="{CE82435A-190D-40E3-A333-9A5AB4DCA8AF}" type="pres">
      <dgm:prSet presAssocID="{315808C5-7E27-4F3F-8484-863246FABD7B}" presName="hierRoot2" presStyleCnt="0">
        <dgm:presLayoutVars>
          <dgm:hierBranch val="r"/>
        </dgm:presLayoutVars>
      </dgm:prSet>
      <dgm:spPr/>
    </dgm:pt>
    <dgm:pt modelId="{968869E0-04EA-42F2-B37B-B8F67F736694}" type="pres">
      <dgm:prSet presAssocID="{315808C5-7E27-4F3F-8484-863246FABD7B}" presName="rootComposite" presStyleCnt="0"/>
      <dgm:spPr/>
    </dgm:pt>
    <dgm:pt modelId="{464D5461-B3E2-447E-BAE0-7BD650B8E3E0}" type="pres">
      <dgm:prSet presAssocID="{315808C5-7E27-4F3F-8484-863246FABD7B}" presName="rootText" presStyleLbl="node4" presStyleIdx="2" presStyleCnt="7">
        <dgm:presLayoutVars>
          <dgm:chPref val="3"/>
        </dgm:presLayoutVars>
      </dgm:prSet>
      <dgm:spPr/>
    </dgm:pt>
    <dgm:pt modelId="{E43ADAF8-64A5-49A2-8EE1-4F6708CBCF07}" type="pres">
      <dgm:prSet presAssocID="{315808C5-7E27-4F3F-8484-863246FABD7B}" presName="rootConnector" presStyleLbl="node4" presStyleIdx="2" presStyleCnt="7"/>
      <dgm:spPr/>
    </dgm:pt>
    <dgm:pt modelId="{B6E11ACD-35A4-4976-868C-9A10D6D0B7D0}" type="pres">
      <dgm:prSet presAssocID="{315808C5-7E27-4F3F-8484-863246FABD7B}" presName="hierChild4" presStyleCnt="0"/>
      <dgm:spPr/>
    </dgm:pt>
    <dgm:pt modelId="{96EC3D41-2968-4732-8370-12BA30318AD7}" type="pres">
      <dgm:prSet presAssocID="{315808C5-7E27-4F3F-8484-863246FABD7B}" presName="hierChild5" presStyleCnt="0"/>
      <dgm:spPr/>
    </dgm:pt>
    <dgm:pt modelId="{B783A872-4516-42CA-956A-4879234D4BD2}" type="pres">
      <dgm:prSet presAssocID="{9E8864D2-C155-4FF5-8659-35B56A3EAA67}" presName="hierChild5" presStyleCnt="0"/>
      <dgm:spPr/>
    </dgm:pt>
    <dgm:pt modelId="{CD182F6D-F589-4234-95C4-01E724DABE85}" type="pres">
      <dgm:prSet presAssocID="{24AF7402-9C32-40D9-BA27-E8C7EE4B1265}" presName="hierChild5" presStyleCnt="0"/>
      <dgm:spPr/>
    </dgm:pt>
    <dgm:pt modelId="{567E02CA-DF08-4F89-BD53-DCF3EA93F692}" type="pres">
      <dgm:prSet presAssocID="{C51A59C9-F111-44F1-87C2-D881CAE01EF4}" presName="hierChild5" presStyleCnt="0"/>
      <dgm:spPr/>
    </dgm:pt>
    <dgm:pt modelId="{2B668F9C-6EA7-423D-A041-A0717DE72DDF}" type="pres">
      <dgm:prSet presAssocID="{D4EB6AA6-3C6B-4332-A93F-0064C39B7018}" presName="hierChild5" presStyleCnt="0"/>
      <dgm:spPr/>
    </dgm:pt>
    <dgm:pt modelId="{6B2B0B60-F304-4F65-93FE-C778980D6C2D}" type="pres">
      <dgm:prSet presAssocID="{F76C2423-4A1A-4C5F-BDA1-5EA30DAE2F3A}" presName="Name35" presStyleLbl="parChTrans1D2" presStyleIdx="2" presStyleCnt="4"/>
      <dgm:spPr/>
    </dgm:pt>
    <dgm:pt modelId="{37BDBA64-EEC8-483D-9C36-418251846AD3}" type="pres">
      <dgm:prSet presAssocID="{8AB0EA38-E8F5-4414-99D9-587DFE491CB7}" presName="hierRoot2" presStyleCnt="0">
        <dgm:presLayoutVars>
          <dgm:hierBranch/>
        </dgm:presLayoutVars>
      </dgm:prSet>
      <dgm:spPr/>
    </dgm:pt>
    <dgm:pt modelId="{82B1A696-C258-409F-9A7C-C749D91D2704}" type="pres">
      <dgm:prSet presAssocID="{8AB0EA38-E8F5-4414-99D9-587DFE491CB7}" presName="rootComposite" presStyleCnt="0"/>
      <dgm:spPr/>
    </dgm:pt>
    <dgm:pt modelId="{D03EEE4D-9769-4555-87EB-75CAD41CC382}" type="pres">
      <dgm:prSet presAssocID="{8AB0EA38-E8F5-4414-99D9-587DFE491CB7}" presName="rootText" presStyleLbl="node2" presStyleIdx="2" presStyleCnt="4">
        <dgm:presLayoutVars>
          <dgm:chPref val="3"/>
        </dgm:presLayoutVars>
      </dgm:prSet>
      <dgm:spPr/>
    </dgm:pt>
    <dgm:pt modelId="{FDA35F3A-1110-45FC-BF6F-29AAE5288A08}" type="pres">
      <dgm:prSet presAssocID="{8AB0EA38-E8F5-4414-99D9-587DFE491CB7}" presName="rootConnector" presStyleLbl="node2" presStyleIdx="2" presStyleCnt="4"/>
      <dgm:spPr/>
    </dgm:pt>
    <dgm:pt modelId="{4AB05A09-E36F-432C-A64E-DDCF090D3F74}" type="pres">
      <dgm:prSet presAssocID="{8AB0EA38-E8F5-4414-99D9-587DFE491CB7}" presName="hierChild4" presStyleCnt="0"/>
      <dgm:spPr/>
    </dgm:pt>
    <dgm:pt modelId="{FDD6F8EF-B3F6-4410-860F-5F6E3AD10B2D}" type="pres">
      <dgm:prSet presAssocID="{21423BA2-5A0E-4A42-89B4-8E0319FB117E}" presName="Name35" presStyleLbl="parChTrans1D3" presStyleIdx="2" presStyleCnt="4"/>
      <dgm:spPr/>
    </dgm:pt>
    <dgm:pt modelId="{EAB549F0-4EC7-41DB-9FAF-3F8F2AD2A192}" type="pres">
      <dgm:prSet presAssocID="{0160B4B5-5DC1-4315-8443-D390BAE89B01}" presName="hierRoot2" presStyleCnt="0">
        <dgm:presLayoutVars>
          <dgm:hierBranch/>
        </dgm:presLayoutVars>
      </dgm:prSet>
      <dgm:spPr/>
    </dgm:pt>
    <dgm:pt modelId="{F2DB61D0-AC7C-478F-AC56-3C3BF06802EF}" type="pres">
      <dgm:prSet presAssocID="{0160B4B5-5DC1-4315-8443-D390BAE89B01}" presName="rootComposite" presStyleCnt="0"/>
      <dgm:spPr/>
    </dgm:pt>
    <dgm:pt modelId="{FB181F6C-0495-42BB-926B-A0E68BE04DBD}" type="pres">
      <dgm:prSet presAssocID="{0160B4B5-5DC1-4315-8443-D390BAE89B01}" presName="rootText" presStyleLbl="node3" presStyleIdx="2" presStyleCnt="4" custLinFactNeighborX="5548" custLinFactNeighborY="-40">
        <dgm:presLayoutVars>
          <dgm:chPref val="3"/>
        </dgm:presLayoutVars>
      </dgm:prSet>
      <dgm:spPr/>
    </dgm:pt>
    <dgm:pt modelId="{AE900FA1-B494-484C-816F-1D0EBF7C9939}" type="pres">
      <dgm:prSet presAssocID="{0160B4B5-5DC1-4315-8443-D390BAE89B01}" presName="rootConnector" presStyleLbl="node3" presStyleIdx="2" presStyleCnt="4"/>
      <dgm:spPr/>
    </dgm:pt>
    <dgm:pt modelId="{E9974CD4-8D8A-4E34-B6DE-5E5696DA4152}" type="pres">
      <dgm:prSet presAssocID="{0160B4B5-5DC1-4315-8443-D390BAE89B01}" presName="hierChild4" presStyleCnt="0"/>
      <dgm:spPr/>
    </dgm:pt>
    <dgm:pt modelId="{3ADC3FF2-8843-45A4-82FA-144D3B8A9D46}" type="pres">
      <dgm:prSet presAssocID="{5E35B7E3-F150-4627-8C97-9A279286E830}" presName="Name35" presStyleLbl="parChTrans1D4" presStyleIdx="3" presStyleCnt="7"/>
      <dgm:spPr/>
    </dgm:pt>
    <dgm:pt modelId="{09F281D6-BDDB-4354-BA7B-C42803D1D352}" type="pres">
      <dgm:prSet presAssocID="{730E12BB-F73C-452B-937E-699AFFF14E7F}" presName="hierRoot2" presStyleCnt="0">
        <dgm:presLayoutVars>
          <dgm:hierBranch/>
        </dgm:presLayoutVars>
      </dgm:prSet>
      <dgm:spPr/>
    </dgm:pt>
    <dgm:pt modelId="{A3FD53DB-9665-4413-9F89-442D4A064B6A}" type="pres">
      <dgm:prSet presAssocID="{730E12BB-F73C-452B-937E-699AFFF14E7F}" presName="rootComposite" presStyleCnt="0"/>
      <dgm:spPr/>
    </dgm:pt>
    <dgm:pt modelId="{BC7886DB-C462-4004-A90B-D61DC8A0B9DC}" type="pres">
      <dgm:prSet presAssocID="{730E12BB-F73C-452B-937E-699AFFF14E7F}" presName="rootText" presStyleLbl="node4" presStyleIdx="3" presStyleCnt="7">
        <dgm:presLayoutVars>
          <dgm:chPref val="3"/>
        </dgm:presLayoutVars>
      </dgm:prSet>
      <dgm:spPr/>
    </dgm:pt>
    <dgm:pt modelId="{D8EDFBDC-50FB-4D81-86CE-3FF10525850F}" type="pres">
      <dgm:prSet presAssocID="{730E12BB-F73C-452B-937E-699AFFF14E7F}" presName="rootConnector" presStyleLbl="node4" presStyleIdx="3" presStyleCnt="7"/>
      <dgm:spPr/>
    </dgm:pt>
    <dgm:pt modelId="{04EFFA28-6F3A-4FB9-8EF8-0C29E57144ED}" type="pres">
      <dgm:prSet presAssocID="{730E12BB-F73C-452B-937E-699AFFF14E7F}" presName="hierChild4" presStyleCnt="0"/>
      <dgm:spPr/>
    </dgm:pt>
    <dgm:pt modelId="{31C675EE-67C9-4FE2-BDEA-394ED6656488}" type="pres">
      <dgm:prSet presAssocID="{27B858DA-BED1-4872-B7CE-B7D4F025E47C}" presName="Name35" presStyleLbl="parChTrans1D4" presStyleIdx="4" presStyleCnt="7"/>
      <dgm:spPr/>
    </dgm:pt>
    <dgm:pt modelId="{2513CBC5-EE3D-48EE-91DD-D491D79CA277}" type="pres">
      <dgm:prSet presAssocID="{C8F111E9-5AF1-468E-B743-F02D9C6A3FAA}" presName="hierRoot2" presStyleCnt="0">
        <dgm:presLayoutVars>
          <dgm:hierBranch/>
        </dgm:presLayoutVars>
      </dgm:prSet>
      <dgm:spPr/>
    </dgm:pt>
    <dgm:pt modelId="{E7C61A31-66A2-41E8-8F2A-F03C406F1DFB}" type="pres">
      <dgm:prSet presAssocID="{C8F111E9-5AF1-468E-B743-F02D9C6A3FAA}" presName="rootComposite" presStyleCnt="0"/>
      <dgm:spPr/>
    </dgm:pt>
    <dgm:pt modelId="{7151AC7D-AEB5-46CD-92B2-08F2D54D8958}" type="pres">
      <dgm:prSet presAssocID="{C8F111E9-5AF1-468E-B743-F02D9C6A3FAA}" presName="rootText" presStyleLbl="node4" presStyleIdx="4" presStyleCnt="7">
        <dgm:presLayoutVars>
          <dgm:chPref val="3"/>
        </dgm:presLayoutVars>
      </dgm:prSet>
      <dgm:spPr/>
    </dgm:pt>
    <dgm:pt modelId="{B1377AFB-373A-4CAB-8E91-4F9AEEBA6CE1}" type="pres">
      <dgm:prSet presAssocID="{C8F111E9-5AF1-468E-B743-F02D9C6A3FAA}" presName="rootConnector" presStyleLbl="node4" presStyleIdx="4" presStyleCnt="7"/>
      <dgm:spPr/>
    </dgm:pt>
    <dgm:pt modelId="{036EF575-4511-4617-AEB2-DE10C8AA8C6A}" type="pres">
      <dgm:prSet presAssocID="{C8F111E9-5AF1-468E-B743-F02D9C6A3FAA}" presName="hierChild4" presStyleCnt="0"/>
      <dgm:spPr/>
    </dgm:pt>
    <dgm:pt modelId="{34C24AA0-C03D-4750-98FD-C112685C39F7}" type="pres">
      <dgm:prSet presAssocID="{3B208B9C-4ED0-40DC-B58A-699E88319024}" presName="Name35" presStyleLbl="parChTrans1D4" presStyleIdx="5" presStyleCnt="7"/>
      <dgm:spPr/>
    </dgm:pt>
    <dgm:pt modelId="{ACB7023F-C3E8-452F-8C4E-D80D31298CED}" type="pres">
      <dgm:prSet presAssocID="{6692DA70-2838-4EAA-9F3A-379E13F2317F}" presName="hierRoot2" presStyleCnt="0">
        <dgm:presLayoutVars>
          <dgm:hierBranch val="r"/>
        </dgm:presLayoutVars>
      </dgm:prSet>
      <dgm:spPr/>
    </dgm:pt>
    <dgm:pt modelId="{13606050-1F18-4AA6-A410-F4F0E1153113}" type="pres">
      <dgm:prSet presAssocID="{6692DA70-2838-4EAA-9F3A-379E13F2317F}" presName="rootComposite" presStyleCnt="0"/>
      <dgm:spPr/>
    </dgm:pt>
    <dgm:pt modelId="{628CA3DD-668D-4C39-BC55-FB4229C35F84}" type="pres">
      <dgm:prSet presAssocID="{6692DA70-2838-4EAA-9F3A-379E13F2317F}" presName="rootText" presStyleLbl="node4" presStyleIdx="5" presStyleCnt="7">
        <dgm:presLayoutVars>
          <dgm:chPref val="3"/>
        </dgm:presLayoutVars>
      </dgm:prSet>
      <dgm:spPr/>
    </dgm:pt>
    <dgm:pt modelId="{441C85A9-14EF-4023-8094-DC94E9C92BC5}" type="pres">
      <dgm:prSet presAssocID="{6692DA70-2838-4EAA-9F3A-379E13F2317F}" presName="rootConnector" presStyleLbl="node4" presStyleIdx="5" presStyleCnt="7"/>
      <dgm:spPr/>
    </dgm:pt>
    <dgm:pt modelId="{42BDB358-80EE-47EF-9059-16DB854E2CB9}" type="pres">
      <dgm:prSet presAssocID="{6692DA70-2838-4EAA-9F3A-379E13F2317F}" presName="hierChild4" presStyleCnt="0"/>
      <dgm:spPr/>
    </dgm:pt>
    <dgm:pt modelId="{F3F8981A-E46D-4505-AA11-A3FF3844679C}" type="pres">
      <dgm:prSet presAssocID="{8402DCB8-36C8-4F31-BBE7-6684BC47AC29}" presName="Name50" presStyleLbl="parChTrans1D4" presStyleIdx="6" presStyleCnt="7"/>
      <dgm:spPr/>
    </dgm:pt>
    <dgm:pt modelId="{F29964CC-A1C9-44A9-B8CC-EFE2812609EE}" type="pres">
      <dgm:prSet presAssocID="{F1490F2A-0EF7-4E27-948A-7299DF45E7D1}" presName="hierRoot2" presStyleCnt="0">
        <dgm:presLayoutVars>
          <dgm:hierBranch val="r"/>
        </dgm:presLayoutVars>
      </dgm:prSet>
      <dgm:spPr/>
    </dgm:pt>
    <dgm:pt modelId="{88134E5E-5EB8-4B5F-831E-7411951C8117}" type="pres">
      <dgm:prSet presAssocID="{F1490F2A-0EF7-4E27-948A-7299DF45E7D1}" presName="rootComposite" presStyleCnt="0"/>
      <dgm:spPr/>
    </dgm:pt>
    <dgm:pt modelId="{1A56E74F-1631-4170-9446-F0ADCAEA6D8D}" type="pres">
      <dgm:prSet presAssocID="{F1490F2A-0EF7-4E27-948A-7299DF45E7D1}" presName="rootText" presStyleLbl="node4" presStyleIdx="6" presStyleCnt="7">
        <dgm:presLayoutVars>
          <dgm:chPref val="3"/>
        </dgm:presLayoutVars>
      </dgm:prSet>
      <dgm:spPr/>
    </dgm:pt>
    <dgm:pt modelId="{F6A35E06-62F4-48DC-9226-06C08A2D4583}" type="pres">
      <dgm:prSet presAssocID="{F1490F2A-0EF7-4E27-948A-7299DF45E7D1}" presName="rootConnector" presStyleLbl="node4" presStyleIdx="6" presStyleCnt="7"/>
      <dgm:spPr/>
    </dgm:pt>
    <dgm:pt modelId="{C94E47FF-0C41-4C44-A9C4-5857C8F2065B}" type="pres">
      <dgm:prSet presAssocID="{F1490F2A-0EF7-4E27-948A-7299DF45E7D1}" presName="hierChild4" presStyleCnt="0"/>
      <dgm:spPr/>
    </dgm:pt>
    <dgm:pt modelId="{DE83501D-02F4-4F72-B916-380EA329C286}" type="pres">
      <dgm:prSet presAssocID="{F1490F2A-0EF7-4E27-948A-7299DF45E7D1}" presName="hierChild5" presStyleCnt="0"/>
      <dgm:spPr/>
    </dgm:pt>
    <dgm:pt modelId="{FF6B2B73-7319-4542-8C14-60041A1E6A5F}" type="pres">
      <dgm:prSet presAssocID="{6692DA70-2838-4EAA-9F3A-379E13F2317F}" presName="hierChild5" presStyleCnt="0"/>
      <dgm:spPr/>
    </dgm:pt>
    <dgm:pt modelId="{641C0095-C01A-4DD0-AFF0-5AB74AE05815}" type="pres">
      <dgm:prSet presAssocID="{C8F111E9-5AF1-468E-B743-F02D9C6A3FAA}" presName="hierChild5" presStyleCnt="0"/>
      <dgm:spPr/>
    </dgm:pt>
    <dgm:pt modelId="{BB4AC220-A19F-4DFB-91A7-912512AAFC23}" type="pres">
      <dgm:prSet presAssocID="{730E12BB-F73C-452B-937E-699AFFF14E7F}" presName="hierChild5" presStyleCnt="0"/>
      <dgm:spPr/>
    </dgm:pt>
    <dgm:pt modelId="{FF63C0D9-EFAA-487B-8C8F-DA63A80BF185}" type="pres">
      <dgm:prSet presAssocID="{0160B4B5-5DC1-4315-8443-D390BAE89B01}" presName="hierChild5" presStyleCnt="0"/>
      <dgm:spPr/>
    </dgm:pt>
    <dgm:pt modelId="{B83CD3E9-DB39-46F6-AF1B-07FE930D5E81}" type="pres">
      <dgm:prSet presAssocID="{8AB0EA38-E8F5-4414-99D9-587DFE491CB7}" presName="hierChild5" presStyleCnt="0"/>
      <dgm:spPr/>
    </dgm:pt>
    <dgm:pt modelId="{89415EE4-FB50-4D63-8E11-38151CB921ED}" type="pres">
      <dgm:prSet presAssocID="{B267B23E-A54D-4690-AD0D-4DFC61D5D313}" presName="Name35" presStyleLbl="parChTrans1D2" presStyleIdx="3" presStyleCnt="4"/>
      <dgm:spPr/>
    </dgm:pt>
    <dgm:pt modelId="{5DF51F76-CCFC-4C99-8AE2-33CC710FBF24}" type="pres">
      <dgm:prSet presAssocID="{E6ECA21D-EDE2-43C2-8CE2-51B9069EC83B}" presName="hierRoot2" presStyleCnt="0">
        <dgm:presLayoutVars>
          <dgm:hierBranch/>
        </dgm:presLayoutVars>
      </dgm:prSet>
      <dgm:spPr/>
    </dgm:pt>
    <dgm:pt modelId="{62DBB59A-9A1E-480A-A5F3-CD452065B140}" type="pres">
      <dgm:prSet presAssocID="{E6ECA21D-EDE2-43C2-8CE2-51B9069EC83B}" presName="rootComposite" presStyleCnt="0"/>
      <dgm:spPr/>
    </dgm:pt>
    <dgm:pt modelId="{EDDDFC7D-6982-43F4-9948-9ECAD783B920}" type="pres">
      <dgm:prSet presAssocID="{E6ECA21D-EDE2-43C2-8CE2-51B9069EC83B}" presName="rootText" presStyleLbl="node2" presStyleIdx="3" presStyleCnt="4">
        <dgm:presLayoutVars>
          <dgm:chPref val="3"/>
        </dgm:presLayoutVars>
      </dgm:prSet>
      <dgm:spPr/>
    </dgm:pt>
    <dgm:pt modelId="{5AFC6DCC-B22F-4FC4-AF43-9D00C356D396}" type="pres">
      <dgm:prSet presAssocID="{E6ECA21D-EDE2-43C2-8CE2-51B9069EC83B}" presName="rootConnector" presStyleLbl="node2" presStyleIdx="3" presStyleCnt="4"/>
      <dgm:spPr/>
    </dgm:pt>
    <dgm:pt modelId="{3FF864D9-C0C5-49E3-96D1-2610A8AED042}" type="pres">
      <dgm:prSet presAssocID="{E6ECA21D-EDE2-43C2-8CE2-51B9069EC83B}" presName="hierChild4" presStyleCnt="0"/>
      <dgm:spPr/>
    </dgm:pt>
    <dgm:pt modelId="{8C8B9352-D196-42E9-A5A7-3B7EEF3EBBB5}" type="pres">
      <dgm:prSet presAssocID="{9BF5723B-8361-413F-AEAA-2E43DFB51A10}" presName="Name35" presStyleLbl="parChTrans1D3" presStyleIdx="3" presStyleCnt="4"/>
      <dgm:spPr/>
    </dgm:pt>
    <dgm:pt modelId="{111B9C17-8BAA-4188-9936-2D753FC96B22}" type="pres">
      <dgm:prSet presAssocID="{BEC38580-98DA-4774-8A76-FBF949B5F1F8}" presName="hierRoot2" presStyleCnt="0">
        <dgm:presLayoutVars>
          <dgm:hierBranch val="r"/>
        </dgm:presLayoutVars>
      </dgm:prSet>
      <dgm:spPr/>
    </dgm:pt>
    <dgm:pt modelId="{62B69608-DB62-4AC2-A290-57E2C86C496D}" type="pres">
      <dgm:prSet presAssocID="{BEC38580-98DA-4774-8A76-FBF949B5F1F8}" presName="rootComposite" presStyleCnt="0"/>
      <dgm:spPr/>
    </dgm:pt>
    <dgm:pt modelId="{1C39B300-8C88-4D48-9469-8E15DD5B2349}" type="pres">
      <dgm:prSet presAssocID="{BEC38580-98DA-4774-8A76-FBF949B5F1F8}" presName="rootText" presStyleLbl="node3" presStyleIdx="3" presStyleCnt="4">
        <dgm:presLayoutVars>
          <dgm:chPref val="3"/>
        </dgm:presLayoutVars>
      </dgm:prSet>
      <dgm:spPr/>
    </dgm:pt>
    <dgm:pt modelId="{AE9E2A0A-E828-4AD6-96A8-6F2C06D11DDC}" type="pres">
      <dgm:prSet presAssocID="{BEC38580-98DA-4774-8A76-FBF949B5F1F8}" presName="rootConnector" presStyleLbl="node3" presStyleIdx="3" presStyleCnt="4"/>
      <dgm:spPr/>
    </dgm:pt>
    <dgm:pt modelId="{81012E8B-0F4B-4555-9601-E72221064786}" type="pres">
      <dgm:prSet presAssocID="{BEC38580-98DA-4774-8A76-FBF949B5F1F8}" presName="hierChild4" presStyleCnt="0"/>
      <dgm:spPr/>
    </dgm:pt>
    <dgm:pt modelId="{BC0D247A-E9D7-4CE6-982F-35CBFCED4354}" type="pres">
      <dgm:prSet presAssocID="{BEC38580-98DA-4774-8A76-FBF949B5F1F8}" presName="hierChild5" presStyleCnt="0"/>
      <dgm:spPr/>
    </dgm:pt>
    <dgm:pt modelId="{63FB5BC5-785B-40AB-940E-A6A5AF65B2BC}" type="pres">
      <dgm:prSet presAssocID="{E6ECA21D-EDE2-43C2-8CE2-51B9069EC83B}" presName="hierChild5" presStyleCnt="0"/>
      <dgm:spPr/>
    </dgm:pt>
    <dgm:pt modelId="{E721BA96-9326-4FA1-A3CB-B05E8105AA7C}" type="pres">
      <dgm:prSet presAssocID="{311FD2A4-7FC9-462A-B810-63B02E562A3F}" presName="hierChild3" presStyleCnt="0"/>
      <dgm:spPr/>
    </dgm:pt>
  </dgm:ptLst>
  <dgm:cxnLst>
    <dgm:cxn modelId="{DD01A206-91FD-4131-B695-1AB703CAEC72}" type="presOf" srcId="{BEC38580-98DA-4774-8A76-FBF949B5F1F8}" destId="{AE9E2A0A-E828-4AD6-96A8-6F2C06D11DDC}" srcOrd="1" destOrd="0" presId="urn:microsoft.com/office/officeart/2005/8/layout/orgChart1"/>
    <dgm:cxn modelId="{0B69C609-D8A3-4DB5-AEB2-CA5F7BB79DBE}" srcId="{311FD2A4-7FC9-462A-B810-63B02E562A3F}" destId="{DB4559E7-6DF5-4BEA-A22B-ADA8ED644439}" srcOrd="0" destOrd="0" parTransId="{1D3CA46C-FE99-49D1-A978-73EADFF0161E}" sibTransId="{DA1C42F7-DA5D-4DCC-9D7A-1E46C69DC873}"/>
    <dgm:cxn modelId="{23D7480A-2F44-4F4E-9555-A17B75BF76D2}" type="presOf" srcId="{D4EB6AA6-3C6B-4332-A93F-0064C39B7018}" destId="{B1022D9D-34ED-4FD1-9E25-82AE77135F53}" srcOrd="0" destOrd="0" presId="urn:microsoft.com/office/officeart/2005/8/layout/orgChart1"/>
    <dgm:cxn modelId="{52F6B80B-8C54-4DC9-A947-0C3962326D2C}" type="presOf" srcId="{308334A5-8C1B-4506-8877-76BEA17DDB54}" destId="{56B4754B-874D-4D4C-BEBD-BC2C7CFA454A}" srcOrd="0" destOrd="0" presId="urn:microsoft.com/office/officeart/2005/8/layout/orgChart1"/>
    <dgm:cxn modelId="{18CE960C-197E-4295-BE69-B0FF2753BABA}" type="presOf" srcId="{B267B23E-A54D-4690-AD0D-4DFC61D5D313}" destId="{89415EE4-FB50-4D63-8E11-38151CB921ED}" srcOrd="0" destOrd="0" presId="urn:microsoft.com/office/officeart/2005/8/layout/orgChart1"/>
    <dgm:cxn modelId="{06E2771C-3491-4B24-B0C9-58BB607BBA02}" type="presOf" srcId="{311FD2A4-7FC9-462A-B810-63B02E562A3F}" destId="{0EC24B16-1B54-4D2A-BCC4-4379769106EB}" srcOrd="0" destOrd="0" presId="urn:microsoft.com/office/officeart/2005/8/layout/orgChart1"/>
    <dgm:cxn modelId="{1F2F9D1E-FA60-40F1-9A00-F8F76F469D54}" type="presOf" srcId="{A0E968DA-C09C-48FD-8A18-FA4E35B515A6}" destId="{D9417434-1D7D-490F-A7A8-999DF4486B22}" srcOrd="0" destOrd="0" presId="urn:microsoft.com/office/officeart/2005/8/layout/orgChart1"/>
    <dgm:cxn modelId="{79F1AC21-6624-4CF1-8EE4-47E9A24BE302}" srcId="{E6ECA21D-EDE2-43C2-8CE2-51B9069EC83B}" destId="{BEC38580-98DA-4774-8A76-FBF949B5F1F8}" srcOrd="0" destOrd="0" parTransId="{9BF5723B-8361-413F-AEAA-2E43DFB51A10}" sibTransId="{B1CA2FCA-3996-419F-8495-3ABBB1651E36}"/>
    <dgm:cxn modelId="{6E3AF424-62B1-47C1-AF73-1536F5A1AF58}" srcId="{A0E968DA-C09C-48FD-8A18-FA4E35B515A6}" destId="{311FD2A4-7FC9-462A-B810-63B02E562A3F}" srcOrd="0" destOrd="0" parTransId="{C333632D-7367-40CD-AA0F-F48D6DEA2256}" sibTransId="{F1267B9E-1F11-49FF-8968-5D8F43720079}"/>
    <dgm:cxn modelId="{17575C2A-6220-4D39-9CAD-C65EC2B64999}" type="presOf" srcId="{24AF7402-9C32-40D9-BA27-E8C7EE4B1265}" destId="{D02BEC72-24CD-4F14-9B9C-E4AE2B4C3D47}" srcOrd="0" destOrd="0" presId="urn:microsoft.com/office/officeart/2005/8/layout/orgChart1"/>
    <dgm:cxn modelId="{B966D02F-423B-467A-AB27-3C0332F2310B}" type="presOf" srcId="{FC74493B-D431-47F6-A5F4-64FBB3D3C8DB}" destId="{69A53090-3EA1-4AAB-9F8B-2694739C327E}" srcOrd="0" destOrd="0" presId="urn:microsoft.com/office/officeart/2005/8/layout/orgChart1"/>
    <dgm:cxn modelId="{445F1634-BC96-4621-B662-9DD4298D771F}" type="presOf" srcId="{9E8864D2-C155-4FF5-8659-35B56A3EAA67}" destId="{3D0088AA-ED88-49DA-8A31-5DCDA82BA777}" srcOrd="0" destOrd="0" presId="urn:microsoft.com/office/officeart/2005/8/layout/orgChart1"/>
    <dgm:cxn modelId="{792C6735-0385-41E3-9435-57312A2E18C8}" type="presOf" srcId="{F76C2423-4A1A-4C5F-BDA1-5EA30DAE2F3A}" destId="{6B2B0B60-F304-4F65-93FE-C778980D6C2D}" srcOrd="0" destOrd="0" presId="urn:microsoft.com/office/officeart/2005/8/layout/orgChart1"/>
    <dgm:cxn modelId="{A1C9533B-C62C-49E8-A696-1C810A24FA00}" srcId="{0160B4B5-5DC1-4315-8443-D390BAE89B01}" destId="{730E12BB-F73C-452B-937E-699AFFF14E7F}" srcOrd="0" destOrd="0" parTransId="{5E35B7E3-F150-4627-8C97-9A279286E830}" sibTransId="{BE2FE615-3F63-4EFD-9E4E-BD3FD715D629}"/>
    <dgm:cxn modelId="{499D533E-C155-44C7-B5D7-B151282E1201}" srcId="{C8F111E9-5AF1-468E-B743-F02D9C6A3FAA}" destId="{6692DA70-2838-4EAA-9F3A-379E13F2317F}" srcOrd="0" destOrd="0" parTransId="{3B208B9C-4ED0-40DC-B58A-699E88319024}" sibTransId="{2125B486-3437-4612-BA0A-D8001343CA51}"/>
    <dgm:cxn modelId="{85BA993F-1A37-4B0D-98F8-DDE7B2D72352}" type="presOf" srcId="{0160B4B5-5DC1-4315-8443-D390BAE89B01}" destId="{FB181F6C-0495-42BB-926B-A0E68BE04DBD}" srcOrd="0" destOrd="0" presId="urn:microsoft.com/office/officeart/2005/8/layout/orgChart1"/>
    <dgm:cxn modelId="{CFBC8840-62B8-4B07-8B51-8248641F8E7A}" type="presOf" srcId="{180F045C-913C-4E81-94C1-526567A3AC45}" destId="{5A18B9C4-A8FB-41AF-9196-E7FBEE6609B1}" srcOrd="1" destOrd="0" presId="urn:microsoft.com/office/officeart/2005/8/layout/orgChart1"/>
    <dgm:cxn modelId="{3570EB5E-34F6-44C0-923F-5F16D008A401}" type="presOf" srcId="{315808C5-7E27-4F3F-8484-863246FABD7B}" destId="{E43ADAF8-64A5-49A2-8EE1-4F6708CBCF07}" srcOrd="1" destOrd="0" presId="urn:microsoft.com/office/officeart/2005/8/layout/orgChart1"/>
    <dgm:cxn modelId="{EC8C3D63-78B3-4D2E-9F75-FB80E8EB9390}" srcId="{24AF7402-9C32-40D9-BA27-E8C7EE4B1265}" destId="{9E8864D2-C155-4FF5-8659-35B56A3EAA67}" srcOrd="0" destOrd="0" parTransId="{7124D42B-3F9A-49B4-929B-99EB655BF98F}" sibTransId="{F4261474-7A0C-4A3F-BE1F-C76A2DEEA3F8}"/>
    <dgm:cxn modelId="{5AA1B164-82FC-4CCD-842A-E2660E2EFF80}" type="presOf" srcId="{BEFBEBF0-94B1-4365-AA1D-7D5A88FD6ED1}" destId="{626C3427-F73C-47D3-B47E-2D6D3737755D}" srcOrd="0" destOrd="0" presId="urn:microsoft.com/office/officeart/2005/8/layout/orgChart1"/>
    <dgm:cxn modelId="{9DF1EB65-14D6-44C9-9FB3-B8C589DE3C0F}" type="presOf" srcId="{180F045C-913C-4E81-94C1-526567A3AC45}" destId="{3A0DC1F2-2228-4140-90A5-4E14FA799B98}" srcOrd="0" destOrd="0" presId="urn:microsoft.com/office/officeart/2005/8/layout/orgChart1"/>
    <dgm:cxn modelId="{940E5646-0E12-4643-AD79-D372258A73ED}" type="presOf" srcId="{7124D42B-3F9A-49B4-929B-99EB655BF98F}" destId="{C36AB2D1-CA78-4E31-AF9E-0E128517964A}" srcOrd="0" destOrd="0" presId="urn:microsoft.com/office/officeart/2005/8/layout/orgChart1"/>
    <dgm:cxn modelId="{23193848-DF05-4968-A6C3-318A94434862}" type="presOf" srcId="{730E12BB-F73C-452B-937E-699AFFF14E7F}" destId="{D8EDFBDC-50FB-4D81-86CE-3FF10525850F}" srcOrd="1" destOrd="0" presId="urn:microsoft.com/office/officeart/2005/8/layout/orgChart1"/>
    <dgm:cxn modelId="{CF6BFE48-A648-44F5-8F07-630AE6E4908E}" srcId="{730E12BB-F73C-452B-937E-699AFFF14E7F}" destId="{C8F111E9-5AF1-468E-B743-F02D9C6A3FAA}" srcOrd="0" destOrd="0" parTransId="{27B858DA-BED1-4872-B7CE-B7D4F025E47C}" sibTransId="{224332CD-29DF-4034-9FD0-A6E37BDAC6F3}"/>
    <dgm:cxn modelId="{565FAD49-2DB1-4BD3-BDFE-9F092B0D346E}" type="presOf" srcId="{1D3CA46C-FE99-49D1-A978-73EADFF0161E}" destId="{9407513A-677C-44D8-81FC-F70CDDB91653}" srcOrd="0" destOrd="0" presId="urn:microsoft.com/office/officeart/2005/8/layout/orgChart1"/>
    <dgm:cxn modelId="{7171DF69-F7B4-4CE3-B284-9F0A0EB57950}" srcId="{D4EB6AA6-3C6B-4332-A93F-0064C39B7018}" destId="{C51A59C9-F111-44F1-87C2-D881CAE01EF4}" srcOrd="0" destOrd="0" parTransId="{308334A5-8C1B-4506-8877-76BEA17DDB54}" sibTransId="{E18A3756-7D13-46F7-B78D-EB8D75B34013}"/>
    <dgm:cxn modelId="{D325526A-A72A-41B4-8F1C-23D0580EAC57}" srcId="{DB4559E7-6DF5-4BEA-A22B-ADA8ED644439}" destId="{180F045C-913C-4E81-94C1-526567A3AC45}" srcOrd="0" destOrd="0" parTransId="{43BA729E-4571-493A-8E93-A4FAA49E56FF}" sibTransId="{18E63421-434B-4BB8-8E39-835E46C0376E}"/>
    <dgm:cxn modelId="{8A12066B-10E7-4469-9C10-8DC15B98ADE4}" type="presOf" srcId="{43BA729E-4571-493A-8E93-A4FAA49E56FF}" destId="{EB57A817-1603-417A-8520-F28CBCC3F99F}" srcOrd="0" destOrd="0" presId="urn:microsoft.com/office/officeart/2005/8/layout/orgChart1"/>
    <dgm:cxn modelId="{4EDB6E6E-6BB7-4848-B329-A27AA92D779E}" type="presOf" srcId="{E6ECA21D-EDE2-43C2-8CE2-51B9069EC83B}" destId="{5AFC6DCC-B22F-4FC4-AF43-9D00C356D396}" srcOrd="1" destOrd="0" presId="urn:microsoft.com/office/officeart/2005/8/layout/orgChart1"/>
    <dgm:cxn modelId="{E74DFE71-8B3E-4CF8-BE99-4BD098BB3110}" type="presOf" srcId="{F1490F2A-0EF7-4E27-948A-7299DF45E7D1}" destId="{1A56E74F-1631-4170-9446-F0ADCAEA6D8D}" srcOrd="0" destOrd="0" presId="urn:microsoft.com/office/officeart/2005/8/layout/orgChart1"/>
    <dgm:cxn modelId="{6269F052-0671-4CFF-A1B6-A8D8AF30171A}" srcId="{9E8864D2-C155-4FF5-8659-35B56A3EAA67}" destId="{315808C5-7E27-4F3F-8484-863246FABD7B}" srcOrd="0" destOrd="0" parTransId="{FC74493B-D431-47F6-A5F4-64FBB3D3C8DB}" sibTransId="{20B878F3-59E0-4F13-8435-5177D5A1C418}"/>
    <dgm:cxn modelId="{0D82ED54-9A86-4194-9204-CC16205C33A8}" type="presOf" srcId="{3B208B9C-4ED0-40DC-B58A-699E88319024}" destId="{34C24AA0-C03D-4750-98FD-C112685C39F7}" srcOrd="0" destOrd="0" presId="urn:microsoft.com/office/officeart/2005/8/layout/orgChart1"/>
    <dgm:cxn modelId="{08491075-9E16-4C56-90D3-BFC122BFF1F7}" type="presOf" srcId="{C8F111E9-5AF1-468E-B743-F02D9C6A3FAA}" destId="{7151AC7D-AEB5-46CD-92B2-08F2D54D8958}" srcOrd="0" destOrd="0" presId="urn:microsoft.com/office/officeart/2005/8/layout/orgChart1"/>
    <dgm:cxn modelId="{E596D376-A5F6-45E3-B6E0-1A7B9CE25F80}" type="presOf" srcId="{21423BA2-5A0E-4A42-89B4-8E0319FB117E}" destId="{FDD6F8EF-B3F6-4410-860F-5F6E3AD10B2D}" srcOrd="0" destOrd="0" presId="urn:microsoft.com/office/officeart/2005/8/layout/orgChart1"/>
    <dgm:cxn modelId="{74247B79-86BD-42AB-A67C-1EC6C56D214E}" type="presOf" srcId="{9E8864D2-C155-4FF5-8659-35B56A3EAA67}" destId="{16CB2746-43D6-44BB-87AF-001904269D14}" srcOrd="1" destOrd="0" presId="urn:microsoft.com/office/officeart/2005/8/layout/orgChart1"/>
    <dgm:cxn modelId="{106ABF5A-AC7F-43BA-B261-0076F19FDF55}" type="presOf" srcId="{C8F111E9-5AF1-468E-B743-F02D9C6A3FAA}" destId="{B1377AFB-373A-4CAB-8E91-4F9AEEBA6CE1}" srcOrd="1" destOrd="0" presId="urn:microsoft.com/office/officeart/2005/8/layout/orgChart1"/>
    <dgm:cxn modelId="{3E109886-1AE5-420A-8427-C7C37F1C4253}" type="presOf" srcId="{311FD2A4-7FC9-462A-B810-63B02E562A3F}" destId="{AD25579B-32C8-47DB-B3E7-0B7B559BC298}" srcOrd="1" destOrd="0" presId="urn:microsoft.com/office/officeart/2005/8/layout/orgChart1"/>
    <dgm:cxn modelId="{C7ADFE88-C8CD-4514-B378-C63661E1DB79}" type="presOf" srcId="{730E12BB-F73C-452B-937E-699AFFF14E7F}" destId="{BC7886DB-C462-4004-A90B-D61DC8A0B9DC}" srcOrd="0" destOrd="0" presId="urn:microsoft.com/office/officeart/2005/8/layout/orgChart1"/>
    <dgm:cxn modelId="{C44ED089-26A8-4EE2-B550-34838A849971}" type="presOf" srcId="{BEC38580-98DA-4774-8A76-FBF949B5F1F8}" destId="{1C39B300-8C88-4D48-9469-8E15DD5B2349}" srcOrd="0" destOrd="0" presId="urn:microsoft.com/office/officeart/2005/8/layout/orgChart1"/>
    <dgm:cxn modelId="{59C7C08A-3B5F-463E-8CF7-02C1D02FC078}" srcId="{311FD2A4-7FC9-462A-B810-63B02E562A3F}" destId="{E6ECA21D-EDE2-43C2-8CE2-51B9069EC83B}" srcOrd="3" destOrd="0" parTransId="{B267B23E-A54D-4690-AD0D-4DFC61D5D313}" sibTransId="{0D81B4B2-506A-4009-ACE4-4D427422B3B1}"/>
    <dgm:cxn modelId="{E631EA8A-A74A-48D6-8DE0-EB139D97D45E}" type="presOf" srcId="{8402DCB8-36C8-4F31-BBE7-6684BC47AC29}" destId="{F3F8981A-E46D-4505-AA11-A3FF3844679C}" srcOrd="0" destOrd="0" presId="urn:microsoft.com/office/officeart/2005/8/layout/orgChart1"/>
    <dgm:cxn modelId="{4D74748B-E70B-46BD-AAF4-A00167BA9790}" type="presOf" srcId="{8AB0EA38-E8F5-4414-99D9-587DFE491CB7}" destId="{D03EEE4D-9769-4555-87EB-75CAD41CC382}" srcOrd="0" destOrd="0" presId="urn:microsoft.com/office/officeart/2005/8/layout/orgChart1"/>
    <dgm:cxn modelId="{3AB4C78E-FD3C-4EB1-8B6D-9488E1F552D6}" type="presOf" srcId="{D4EB6AA6-3C6B-4332-A93F-0064C39B7018}" destId="{7D9DAB84-707E-451F-B8D2-F86B2F14EBE8}" srcOrd="1" destOrd="0" presId="urn:microsoft.com/office/officeart/2005/8/layout/orgChart1"/>
    <dgm:cxn modelId="{EC850290-0A70-4E94-96CC-A7AB0DA08A5B}" srcId="{6692DA70-2838-4EAA-9F3A-379E13F2317F}" destId="{F1490F2A-0EF7-4E27-948A-7299DF45E7D1}" srcOrd="0" destOrd="0" parTransId="{8402DCB8-36C8-4F31-BBE7-6684BC47AC29}" sibTransId="{9D2BFAED-8B8A-42E0-B269-2B9A9C6A5A12}"/>
    <dgm:cxn modelId="{9E38E290-01DE-4A89-8428-4B6227286878}" type="presOf" srcId="{6692DA70-2838-4EAA-9F3A-379E13F2317F}" destId="{441C85A9-14EF-4023-8094-DC94E9C92BC5}" srcOrd="1" destOrd="0" presId="urn:microsoft.com/office/officeart/2005/8/layout/orgChart1"/>
    <dgm:cxn modelId="{4E153D92-8E72-46CA-A8B1-B74B9DC11B3A}" type="presOf" srcId="{E6ECA21D-EDE2-43C2-8CE2-51B9069EC83B}" destId="{EDDDFC7D-6982-43F4-9948-9ECAD783B920}" srcOrd="0" destOrd="0" presId="urn:microsoft.com/office/officeart/2005/8/layout/orgChart1"/>
    <dgm:cxn modelId="{A3761FA5-87DE-41F1-A53B-D9A605AC46E2}" type="presOf" srcId="{F1490F2A-0EF7-4E27-948A-7299DF45E7D1}" destId="{F6A35E06-62F4-48DC-9226-06C08A2D4583}" srcOrd="1" destOrd="0" presId="urn:microsoft.com/office/officeart/2005/8/layout/orgChart1"/>
    <dgm:cxn modelId="{13F3F3A7-8618-4C1C-AFBF-81318AD7FFD5}" srcId="{8AB0EA38-E8F5-4414-99D9-587DFE491CB7}" destId="{0160B4B5-5DC1-4315-8443-D390BAE89B01}" srcOrd="0" destOrd="0" parTransId="{21423BA2-5A0E-4A42-89B4-8E0319FB117E}" sibTransId="{38B26C1D-6051-4982-B789-CDE23C0BCCBB}"/>
    <dgm:cxn modelId="{84B206AB-42D7-44A7-80B3-A549CF31599A}" type="presOf" srcId="{315808C5-7E27-4F3F-8484-863246FABD7B}" destId="{464D5461-B3E2-447E-BAE0-7BD650B8E3E0}" srcOrd="0" destOrd="0" presId="urn:microsoft.com/office/officeart/2005/8/layout/orgChart1"/>
    <dgm:cxn modelId="{ED5F98B2-FF01-4D63-A87A-6495B44DF8DE}" type="presOf" srcId="{C51A59C9-F111-44F1-87C2-D881CAE01EF4}" destId="{1ADF77E1-8118-498E-B155-802DF795A945}" srcOrd="0" destOrd="0" presId="urn:microsoft.com/office/officeart/2005/8/layout/orgChart1"/>
    <dgm:cxn modelId="{CAC475B6-DCE7-4C6E-AB9D-48236CD5E0E6}" type="presOf" srcId="{DB4559E7-6DF5-4BEA-A22B-ADA8ED644439}" destId="{9A85CC24-17D9-4C1D-AAC0-C6790AAD066F}" srcOrd="1" destOrd="0" presId="urn:microsoft.com/office/officeart/2005/8/layout/orgChart1"/>
    <dgm:cxn modelId="{1FC16ABD-3464-4FCB-9F66-0BD9E2F0F153}" type="presOf" srcId="{8AB0EA38-E8F5-4414-99D9-587DFE491CB7}" destId="{FDA35F3A-1110-45FC-BF6F-29AAE5288A08}" srcOrd="1" destOrd="0" presId="urn:microsoft.com/office/officeart/2005/8/layout/orgChart1"/>
    <dgm:cxn modelId="{EA0528BF-178B-406B-8EB3-20ADAD6A9825}" type="presOf" srcId="{DB4559E7-6DF5-4BEA-A22B-ADA8ED644439}" destId="{313CB560-FE6E-4419-86BE-AAC8065F9BAA}" srcOrd="0" destOrd="0" presId="urn:microsoft.com/office/officeart/2005/8/layout/orgChart1"/>
    <dgm:cxn modelId="{C6FDDCC5-43B7-4011-9040-38CAD851BD01}" srcId="{C51A59C9-F111-44F1-87C2-D881CAE01EF4}" destId="{24AF7402-9C32-40D9-BA27-E8C7EE4B1265}" srcOrd="0" destOrd="0" parTransId="{75FF9B71-B0C4-4F13-BBF8-324C309E7CE0}" sibTransId="{7C4787CD-F26B-4542-9666-3E155CC4D998}"/>
    <dgm:cxn modelId="{063669C8-5D09-45C7-B2DA-8A6FCEE3967C}" type="presOf" srcId="{75FF9B71-B0C4-4F13-BBF8-324C309E7CE0}" destId="{F4DA04C5-2322-483E-AF24-8347F49015AD}" srcOrd="0" destOrd="0" presId="urn:microsoft.com/office/officeart/2005/8/layout/orgChart1"/>
    <dgm:cxn modelId="{B195F5C8-384F-4B64-8FDC-28CEF929430E}" srcId="{311FD2A4-7FC9-462A-B810-63B02E562A3F}" destId="{D4EB6AA6-3C6B-4332-A93F-0064C39B7018}" srcOrd="1" destOrd="0" parTransId="{BEFBEBF0-94B1-4365-AA1D-7D5A88FD6ED1}" sibTransId="{39B159B0-56FD-4D26-908C-F261B32AEFC2}"/>
    <dgm:cxn modelId="{709045CC-17CB-4BEC-8504-48942C53CFFC}" type="presOf" srcId="{C51A59C9-F111-44F1-87C2-D881CAE01EF4}" destId="{A1753793-F2B8-4F32-9589-8854EC9AB828}" srcOrd="1" destOrd="0" presId="urn:microsoft.com/office/officeart/2005/8/layout/orgChart1"/>
    <dgm:cxn modelId="{BC28BCCD-5115-4DA8-8165-B426598646E3}" type="presOf" srcId="{0160B4B5-5DC1-4315-8443-D390BAE89B01}" destId="{AE900FA1-B494-484C-816F-1D0EBF7C9939}" srcOrd="1" destOrd="0" presId="urn:microsoft.com/office/officeart/2005/8/layout/orgChart1"/>
    <dgm:cxn modelId="{2F321FCF-31EA-4741-BEA2-5C9F21B46636}" type="presOf" srcId="{27B858DA-BED1-4872-B7CE-B7D4F025E47C}" destId="{31C675EE-67C9-4FE2-BDEA-394ED6656488}" srcOrd="0" destOrd="0" presId="urn:microsoft.com/office/officeart/2005/8/layout/orgChart1"/>
    <dgm:cxn modelId="{C03762D7-C8DE-4C5A-8BA7-CA1B155B1F61}" srcId="{311FD2A4-7FC9-462A-B810-63B02E562A3F}" destId="{8AB0EA38-E8F5-4414-99D9-587DFE491CB7}" srcOrd="2" destOrd="0" parTransId="{F76C2423-4A1A-4C5F-BDA1-5EA30DAE2F3A}" sibTransId="{4CB51D58-0F74-46F5-BCCB-718048349B1D}"/>
    <dgm:cxn modelId="{D86BB0D9-FF8F-4A06-9874-53BA713E5ED7}" type="presOf" srcId="{5E35B7E3-F150-4627-8C97-9A279286E830}" destId="{3ADC3FF2-8843-45A4-82FA-144D3B8A9D46}" srcOrd="0" destOrd="0" presId="urn:microsoft.com/office/officeart/2005/8/layout/orgChart1"/>
    <dgm:cxn modelId="{E74295E7-C045-424B-BB6A-3FE56B183620}" type="presOf" srcId="{24AF7402-9C32-40D9-BA27-E8C7EE4B1265}" destId="{9144D9E1-F6C6-44EE-8BEE-ECE206F106B3}" srcOrd="1" destOrd="0" presId="urn:microsoft.com/office/officeart/2005/8/layout/orgChart1"/>
    <dgm:cxn modelId="{5AD0AAEB-5C2B-4957-8DB5-46A437079660}" type="presOf" srcId="{6692DA70-2838-4EAA-9F3A-379E13F2317F}" destId="{628CA3DD-668D-4C39-BC55-FB4229C35F84}" srcOrd="0" destOrd="0" presId="urn:microsoft.com/office/officeart/2005/8/layout/orgChart1"/>
    <dgm:cxn modelId="{2EB811F9-EF24-4601-8784-F6CE0DBDD765}" type="presOf" srcId="{9BF5723B-8361-413F-AEAA-2E43DFB51A10}" destId="{8C8B9352-D196-42E9-A5A7-3B7EEF3EBBB5}" srcOrd="0" destOrd="0" presId="urn:microsoft.com/office/officeart/2005/8/layout/orgChart1"/>
    <dgm:cxn modelId="{5E1E2283-11FB-4843-897E-ABE8F46386E9}" type="presParOf" srcId="{D9417434-1D7D-490F-A7A8-999DF4486B22}" destId="{03206F00-4D2B-44B6-80C0-FDE688CCA36A}" srcOrd="0" destOrd="0" presId="urn:microsoft.com/office/officeart/2005/8/layout/orgChart1"/>
    <dgm:cxn modelId="{C60FE4ED-081E-4008-AB5B-EE9300D06325}" type="presParOf" srcId="{03206F00-4D2B-44B6-80C0-FDE688CCA36A}" destId="{2F335C5B-A15A-4986-82DC-5E8909C80C5E}" srcOrd="0" destOrd="0" presId="urn:microsoft.com/office/officeart/2005/8/layout/orgChart1"/>
    <dgm:cxn modelId="{E8A0BE2E-A1D7-47C9-B860-B984372EC652}" type="presParOf" srcId="{2F335C5B-A15A-4986-82DC-5E8909C80C5E}" destId="{0EC24B16-1B54-4D2A-BCC4-4379769106EB}" srcOrd="0" destOrd="0" presId="urn:microsoft.com/office/officeart/2005/8/layout/orgChart1"/>
    <dgm:cxn modelId="{099AC2C5-16D6-47E4-ABD0-9227E0405156}" type="presParOf" srcId="{2F335C5B-A15A-4986-82DC-5E8909C80C5E}" destId="{AD25579B-32C8-47DB-B3E7-0B7B559BC298}" srcOrd="1" destOrd="0" presId="urn:microsoft.com/office/officeart/2005/8/layout/orgChart1"/>
    <dgm:cxn modelId="{E877FB07-656A-4E73-BE35-720FAF3F12F0}" type="presParOf" srcId="{03206F00-4D2B-44B6-80C0-FDE688CCA36A}" destId="{8416DF03-BE34-4F1B-B023-17EA3A96C1FA}" srcOrd="1" destOrd="0" presId="urn:microsoft.com/office/officeart/2005/8/layout/orgChart1"/>
    <dgm:cxn modelId="{B4DADCC2-482F-4D72-89EE-A402891FB2E0}" type="presParOf" srcId="{8416DF03-BE34-4F1B-B023-17EA3A96C1FA}" destId="{9407513A-677C-44D8-81FC-F70CDDB91653}" srcOrd="0" destOrd="0" presId="urn:microsoft.com/office/officeart/2005/8/layout/orgChart1"/>
    <dgm:cxn modelId="{AAF5F7C9-D957-4951-A58F-74FA7D6F6CE0}" type="presParOf" srcId="{8416DF03-BE34-4F1B-B023-17EA3A96C1FA}" destId="{248E69FF-5397-4119-B8DA-C21A79F6FAA7}" srcOrd="1" destOrd="0" presId="urn:microsoft.com/office/officeart/2005/8/layout/orgChart1"/>
    <dgm:cxn modelId="{1FF6AF3C-7D83-4EDB-AD89-2379468C0A29}" type="presParOf" srcId="{248E69FF-5397-4119-B8DA-C21A79F6FAA7}" destId="{6C69101D-549E-42F3-B479-7363289E4BA0}" srcOrd="0" destOrd="0" presId="urn:microsoft.com/office/officeart/2005/8/layout/orgChart1"/>
    <dgm:cxn modelId="{4B707A0F-C0FA-44C9-90BF-12AA8C52FE1F}" type="presParOf" srcId="{6C69101D-549E-42F3-B479-7363289E4BA0}" destId="{313CB560-FE6E-4419-86BE-AAC8065F9BAA}" srcOrd="0" destOrd="0" presId="urn:microsoft.com/office/officeart/2005/8/layout/orgChart1"/>
    <dgm:cxn modelId="{92DA68C4-2DBD-44E1-B5FB-656E2D308796}" type="presParOf" srcId="{6C69101D-549E-42F3-B479-7363289E4BA0}" destId="{9A85CC24-17D9-4C1D-AAC0-C6790AAD066F}" srcOrd="1" destOrd="0" presId="urn:microsoft.com/office/officeart/2005/8/layout/orgChart1"/>
    <dgm:cxn modelId="{93C9A0CC-55D8-4A4F-9D8D-D75044AC6417}" type="presParOf" srcId="{248E69FF-5397-4119-B8DA-C21A79F6FAA7}" destId="{A0F22909-1947-46F7-B414-60EE84608393}" srcOrd="1" destOrd="0" presId="urn:microsoft.com/office/officeart/2005/8/layout/orgChart1"/>
    <dgm:cxn modelId="{86180339-8F3D-4FB6-9DBF-9E8EE0D8BF57}" type="presParOf" srcId="{A0F22909-1947-46F7-B414-60EE84608393}" destId="{EB57A817-1603-417A-8520-F28CBCC3F99F}" srcOrd="0" destOrd="0" presId="urn:microsoft.com/office/officeart/2005/8/layout/orgChart1"/>
    <dgm:cxn modelId="{D257A3F1-765A-4DF6-BB12-F125BB0F6666}" type="presParOf" srcId="{A0F22909-1947-46F7-B414-60EE84608393}" destId="{303444FA-196C-4174-8B8A-93E4CE63835A}" srcOrd="1" destOrd="0" presId="urn:microsoft.com/office/officeart/2005/8/layout/orgChart1"/>
    <dgm:cxn modelId="{E75FD0CF-BCAD-4D31-A3A5-29D9F696D941}" type="presParOf" srcId="{303444FA-196C-4174-8B8A-93E4CE63835A}" destId="{29DE6901-C51A-4C55-AC24-23460EB64175}" srcOrd="0" destOrd="0" presId="urn:microsoft.com/office/officeart/2005/8/layout/orgChart1"/>
    <dgm:cxn modelId="{19F4CA1D-2DBE-4C90-9975-89B4B871540A}" type="presParOf" srcId="{29DE6901-C51A-4C55-AC24-23460EB64175}" destId="{3A0DC1F2-2228-4140-90A5-4E14FA799B98}" srcOrd="0" destOrd="0" presId="urn:microsoft.com/office/officeart/2005/8/layout/orgChart1"/>
    <dgm:cxn modelId="{075E713D-1FF2-4342-BD06-DA99EEA7FF32}" type="presParOf" srcId="{29DE6901-C51A-4C55-AC24-23460EB64175}" destId="{5A18B9C4-A8FB-41AF-9196-E7FBEE6609B1}" srcOrd="1" destOrd="0" presId="urn:microsoft.com/office/officeart/2005/8/layout/orgChart1"/>
    <dgm:cxn modelId="{DE6951F0-7E3F-40FD-8BD5-420C45357882}" type="presParOf" srcId="{303444FA-196C-4174-8B8A-93E4CE63835A}" destId="{83DD7A03-A345-41B6-AD94-3B3BC8008DDA}" srcOrd="1" destOrd="0" presId="urn:microsoft.com/office/officeart/2005/8/layout/orgChart1"/>
    <dgm:cxn modelId="{DF8265D2-7B72-4D1F-92DD-5F92760F0B8C}" type="presParOf" srcId="{303444FA-196C-4174-8B8A-93E4CE63835A}" destId="{BD870AC7-E97D-4349-B77F-E933A4260E35}" srcOrd="2" destOrd="0" presId="urn:microsoft.com/office/officeart/2005/8/layout/orgChart1"/>
    <dgm:cxn modelId="{C4FA3CBE-E99D-4FC2-9771-DD0633131A99}" type="presParOf" srcId="{248E69FF-5397-4119-B8DA-C21A79F6FAA7}" destId="{6D7654B3-43DE-4C50-A8EF-3034B2F873D0}" srcOrd="2" destOrd="0" presId="urn:microsoft.com/office/officeart/2005/8/layout/orgChart1"/>
    <dgm:cxn modelId="{93C2FCDD-AC01-42E4-B204-F032DF3ADC7D}" type="presParOf" srcId="{8416DF03-BE34-4F1B-B023-17EA3A96C1FA}" destId="{626C3427-F73C-47D3-B47E-2D6D3737755D}" srcOrd="2" destOrd="0" presId="urn:microsoft.com/office/officeart/2005/8/layout/orgChart1"/>
    <dgm:cxn modelId="{EC139112-3EE1-4A1A-953D-66AC1D2EE08D}" type="presParOf" srcId="{8416DF03-BE34-4F1B-B023-17EA3A96C1FA}" destId="{CC3CE286-4A4F-4C68-AC92-490EDEF387E1}" srcOrd="3" destOrd="0" presId="urn:microsoft.com/office/officeart/2005/8/layout/orgChart1"/>
    <dgm:cxn modelId="{A2B4FB33-8251-4E88-ACB4-9086BF6324E9}" type="presParOf" srcId="{CC3CE286-4A4F-4C68-AC92-490EDEF387E1}" destId="{6339D37F-89A9-4E5A-AA96-CA4A01665C96}" srcOrd="0" destOrd="0" presId="urn:microsoft.com/office/officeart/2005/8/layout/orgChart1"/>
    <dgm:cxn modelId="{49ED3AFB-72FE-4888-ABB5-92B0B881191D}" type="presParOf" srcId="{6339D37F-89A9-4E5A-AA96-CA4A01665C96}" destId="{B1022D9D-34ED-4FD1-9E25-82AE77135F53}" srcOrd="0" destOrd="0" presId="urn:microsoft.com/office/officeart/2005/8/layout/orgChart1"/>
    <dgm:cxn modelId="{10BF1965-4510-4D34-9824-97E6584CDC42}" type="presParOf" srcId="{6339D37F-89A9-4E5A-AA96-CA4A01665C96}" destId="{7D9DAB84-707E-451F-B8D2-F86B2F14EBE8}" srcOrd="1" destOrd="0" presId="urn:microsoft.com/office/officeart/2005/8/layout/orgChart1"/>
    <dgm:cxn modelId="{2B04817F-152E-4C77-92ED-BACA8E861235}" type="presParOf" srcId="{CC3CE286-4A4F-4C68-AC92-490EDEF387E1}" destId="{DCB5498E-3AEB-4E34-804C-539821F0C9E4}" srcOrd="1" destOrd="0" presId="urn:microsoft.com/office/officeart/2005/8/layout/orgChart1"/>
    <dgm:cxn modelId="{1FA2AFB9-6822-4593-8AC7-82011B52FD2E}" type="presParOf" srcId="{DCB5498E-3AEB-4E34-804C-539821F0C9E4}" destId="{56B4754B-874D-4D4C-BEBD-BC2C7CFA454A}" srcOrd="0" destOrd="0" presId="urn:microsoft.com/office/officeart/2005/8/layout/orgChart1"/>
    <dgm:cxn modelId="{1B42477A-9FF1-47EC-A9BE-67EC62A283C7}" type="presParOf" srcId="{DCB5498E-3AEB-4E34-804C-539821F0C9E4}" destId="{9926C716-AA87-4E01-9734-ED261C9372E9}" srcOrd="1" destOrd="0" presId="urn:microsoft.com/office/officeart/2005/8/layout/orgChart1"/>
    <dgm:cxn modelId="{BD46375D-D458-4698-961E-4E7902A4D248}" type="presParOf" srcId="{9926C716-AA87-4E01-9734-ED261C9372E9}" destId="{8727A270-275B-4C3B-AB14-AA26392D60DC}" srcOrd="0" destOrd="0" presId="urn:microsoft.com/office/officeart/2005/8/layout/orgChart1"/>
    <dgm:cxn modelId="{9980A79B-ADAE-405E-A012-DCA6E3E999B1}" type="presParOf" srcId="{8727A270-275B-4C3B-AB14-AA26392D60DC}" destId="{1ADF77E1-8118-498E-B155-802DF795A945}" srcOrd="0" destOrd="0" presId="urn:microsoft.com/office/officeart/2005/8/layout/orgChart1"/>
    <dgm:cxn modelId="{1FD3513A-37D9-4058-9792-E677F36F2883}" type="presParOf" srcId="{8727A270-275B-4C3B-AB14-AA26392D60DC}" destId="{A1753793-F2B8-4F32-9589-8854EC9AB828}" srcOrd="1" destOrd="0" presId="urn:microsoft.com/office/officeart/2005/8/layout/orgChart1"/>
    <dgm:cxn modelId="{197E31CA-64E0-4FB5-A2C3-5EEE230F71E2}" type="presParOf" srcId="{9926C716-AA87-4E01-9734-ED261C9372E9}" destId="{E18F8FAC-E334-4AF7-8FA3-F1A4C979E210}" srcOrd="1" destOrd="0" presId="urn:microsoft.com/office/officeart/2005/8/layout/orgChart1"/>
    <dgm:cxn modelId="{2BC1D30F-B0D8-46AE-8A3B-ADE08A370818}" type="presParOf" srcId="{E18F8FAC-E334-4AF7-8FA3-F1A4C979E210}" destId="{F4DA04C5-2322-483E-AF24-8347F49015AD}" srcOrd="0" destOrd="0" presId="urn:microsoft.com/office/officeart/2005/8/layout/orgChart1"/>
    <dgm:cxn modelId="{2B310586-2455-4A9D-A9F6-70C73F62AE67}" type="presParOf" srcId="{E18F8FAC-E334-4AF7-8FA3-F1A4C979E210}" destId="{D846D2E3-164E-46A4-8029-324F375E9E52}" srcOrd="1" destOrd="0" presId="urn:microsoft.com/office/officeart/2005/8/layout/orgChart1"/>
    <dgm:cxn modelId="{35978631-D2B1-4BD8-A2B1-D9360A02C766}" type="presParOf" srcId="{D846D2E3-164E-46A4-8029-324F375E9E52}" destId="{22A9624E-7CCD-4B5D-91D1-8F4CC7BAED9F}" srcOrd="0" destOrd="0" presId="urn:microsoft.com/office/officeart/2005/8/layout/orgChart1"/>
    <dgm:cxn modelId="{84808F45-04B6-4119-9FBB-4B4F8F5715AB}" type="presParOf" srcId="{22A9624E-7CCD-4B5D-91D1-8F4CC7BAED9F}" destId="{D02BEC72-24CD-4F14-9B9C-E4AE2B4C3D47}" srcOrd="0" destOrd="0" presId="urn:microsoft.com/office/officeart/2005/8/layout/orgChart1"/>
    <dgm:cxn modelId="{9692DE2B-F780-4E35-84A1-7BF374ADB7C8}" type="presParOf" srcId="{22A9624E-7CCD-4B5D-91D1-8F4CC7BAED9F}" destId="{9144D9E1-F6C6-44EE-8BEE-ECE206F106B3}" srcOrd="1" destOrd="0" presId="urn:microsoft.com/office/officeart/2005/8/layout/orgChart1"/>
    <dgm:cxn modelId="{734F3E69-89F4-41E3-9C7A-26E303B8D3DE}" type="presParOf" srcId="{D846D2E3-164E-46A4-8029-324F375E9E52}" destId="{FD29EEFF-7549-4F1A-96C4-456D8C8675AB}" srcOrd="1" destOrd="0" presId="urn:microsoft.com/office/officeart/2005/8/layout/orgChart1"/>
    <dgm:cxn modelId="{B81A2322-BDCF-40D9-BED7-A47C833BDC5F}" type="presParOf" srcId="{FD29EEFF-7549-4F1A-96C4-456D8C8675AB}" destId="{C36AB2D1-CA78-4E31-AF9E-0E128517964A}" srcOrd="0" destOrd="0" presId="urn:microsoft.com/office/officeart/2005/8/layout/orgChart1"/>
    <dgm:cxn modelId="{C4DC8B72-4F3B-423D-BFE8-783C35FFA2CB}" type="presParOf" srcId="{FD29EEFF-7549-4F1A-96C4-456D8C8675AB}" destId="{6AF9773D-DC16-4FE0-8D25-C5C2E039F89F}" srcOrd="1" destOrd="0" presId="urn:microsoft.com/office/officeart/2005/8/layout/orgChart1"/>
    <dgm:cxn modelId="{880A9D43-83E2-4E10-B368-08CF20569A80}" type="presParOf" srcId="{6AF9773D-DC16-4FE0-8D25-C5C2E039F89F}" destId="{22B6149A-4E0A-45DD-A6F3-2279EB26281A}" srcOrd="0" destOrd="0" presId="urn:microsoft.com/office/officeart/2005/8/layout/orgChart1"/>
    <dgm:cxn modelId="{21AC5060-C7B3-4E90-B944-4A265336C97F}" type="presParOf" srcId="{22B6149A-4E0A-45DD-A6F3-2279EB26281A}" destId="{3D0088AA-ED88-49DA-8A31-5DCDA82BA777}" srcOrd="0" destOrd="0" presId="urn:microsoft.com/office/officeart/2005/8/layout/orgChart1"/>
    <dgm:cxn modelId="{7E03E33A-0B23-4AC0-A858-6F37E539F9C8}" type="presParOf" srcId="{22B6149A-4E0A-45DD-A6F3-2279EB26281A}" destId="{16CB2746-43D6-44BB-87AF-001904269D14}" srcOrd="1" destOrd="0" presId="urn:microsoft.com/office/officeart/2005/8/layout/orgChart1"/>
    <dgm:cxn modelId="{E18E7D8A-C8B9-4D76-AF2B-AE6FDCA2B9CC}" type="presParOf" srcId="{6AF9773D-DC16-4FE0-8D25-C5C2E039F89F}" destId="{96AC5496-01C4-40F0-B41B-A2AF5EAB7151}" srcOrd="1" destOrd="0" presId="urn:microsoft.com/office/officeart/2005/8/layout/orgChart1"/>
    <dgm:cxn modelId="{5088307D-C346-4C70-ACBD-1CB4BF1DD61C}" type="presParOf" srcId="{96AC5496-01C4-40F0-B41B-A2AF5EAB7151}" destId="{69A53090-3EA1-4AAB-9F8B-2694739C327E}" srcOrd="0" destOrd="0" presId="urn:microsoft.com/office/officeart/2005/8/layout/orgChart1"/>
    <dgm:cxn modelId="{96337A73-A37F-4C81-8102-716B81D57772}" type="presParOf" srcId="{96AC5496-01C4-40F0-B41B-A2AF5EAB7151}" destId="{CE82435A-190D-40E3-A333-9A5AB4DCA8AF}" srcOrd="1" destOrd="0" presId="urn:microsoft.com/office/officeart/2005/8/layout/orgChart1"/>
    <dgm:cxn modelId="{DE49A636-6276-41DD-BE00-FD220C3575AB}" type="presParOf" srcId="{CE82435A-190D-40E3-A333-9A5AB4DCA8AF}" destId="{968869E0-04EA-42F2-B37B-B8F67F736694}" srcOrd="0" destOrd="0" presId="urn:microsoft.com/office/officeart/2005/8/layout/orgChart1"/>
    <dgm:cxn modelId="{96073730-1713-4EF7-A5B6-03B24BDAC761}" type="presParOf" srcId="{968869E0-04EA-42F2-B37B-B8F67F736694}" destId="{464D5461-B3E2-447E-BAE0-7BD650B8E3E0}" srcOrd="0" destOrd="0" presId="urn:microsoft.com/office/officeart/2005/8/layout/orgChart1"/>
    <dgm:cxn modelId="{19E274A3-1D83-456F-88B7-625CE638E9DB}" type="presParOf" srcId="{968869E0-04EA-42F2-B37B-B8F67F736694}" destId="{E43ADAF8-64A5-49A2-8EE1-4F6708CBCF07}" srcOrd="1" destOrd="0" presId="urn:microsoft.com/office/officeart/2005/8/layout/orgChart1"/>
    <dgm:cxn modelId="{1073986B-3ABF-4F5C-9813-72E9221AF779}" type="presParOf" srcId="{CE82435A-190D-40E3-A333-9A5AB4DCA8AF}" destId="{B6E11ACD-35A4-4976-868C-9A10D6D0B7D0}" srcOrd="1" destOrd="0" presId="urn:microsoft.com/office/officeart/2005/8/layout/orgChart1"/>
    <dgm:cxn modelId="{593E43AC-3BC1-4694-A34F-C856500C352F}" type="presParOf" srcId="{CE82435A-190D-40E3-A333-9A5AB4DCA8AF}" destId="{96EC3D41-2968-4732-8370-12BA30318AD7}" srcOrd="2" destOrd="0" presId="urn:microsoft.com/office/officeart/2005/8/layout/orgChart1"/>
    <dgm:cxn modelId="{A00BCA3D-1543-46BA-B6DF-F76303C50654}" type="presParOf" srcId="{6AF9773D-DC16-4FE0-8D25-C5C2E039F89F}" destId="{B783A872-4516-42CA-956A-4879234D4BD2}" srcOrd="2" destOrd="0" presId="urn:microsoft.com/office/officeart/2005/8/layout/orgChart1"/>
    <dgm:cxn modelId="{F3A2ACAC-C17B-42DA-AA2D-EB584DC813EA}" type="presParOf" srcId="{D846D2E3-164E-46A4-8029-324F375E9E52}" destId="{CD182F6D-F589-4234-95C4-01E724DABE85}" srcOrd="2" destOrd="0" presId="urn:microsoft.com/office/officeart/2005/8/layout/orgChart1"/>
    <dgm:cxn modelId="{1197A0E0-BF1D-45CF-A622-EB41CC7D6E83}" type="presParOf" srcId="{9926C716-AA87-4E01-9734-ED261C9372E9}" destId="{567E02CA-DF08-4F89-BD53-DCF3EA93F692}" srcOrd="2" destOrd="0" presId="urn:microsoft.com/office/officeart/2005/8/layout/orgChart1"/>
    <dgm:cxn modelId="{83D562B0-3431-4B87-9B00-4A237C3262DB}" type="presParOf" srcId="{CC3CE286-4A4F-4C68-AC92-490EDEF387E1}" destId="{2B668F9C-6EA7-423D-A041-A0717DE72DDF}" srcOrd="2" destOrd="0" presId="urn:microsoft.com/office/officeart/2005/8/layout/orgChart1"/>
    <dgm:cxn modelId="{9198BE51-6550-48C2-BC24-D996D8E510B0}" type="presParOf" srcId="{8416DF03-BE34-4F1B-B023-17EA3A96C1FA}" destId="{6B2B0B60-F304-4F65-93FE-C778980D6C2D}" srcOrd="4" destOrd="0" presId="urn:microsoft.com/office/officeart/2005/8/layout/orgChart1"/>
    <dgm:cxn modelId="{7ED2CBC9-80B0-40A5-A963-FE94F69140DC}" type="presParOf" srcId="{8416DF03-BE34-4F1B-B023-17EA3A96C1FA}" destId="{37BDBA64-EEC8-483D-9C36-418251846AD3}" srcOrd="5" destOrd="0" presId="urn:microsoft.com/office/officeart/2005/8/layout/orgChart1"/>
    <dgm:cxn modelId="{DC31F1CC-B414-421A-A630-C3AC7EDA3F0F}" type="presParOf" srcId="{37BDBA64-EEC8-483D-9C36-418251846AD3}" destId="{82B1A696-C258-409F-9A7C-C749D91D2704}" srcOrd="0" destOrd="0" presId="urn:microsoft.com/office/officeart/2005/8/layout/orgChart1"/>
    <dgm:cxn modelId="{1EEB08CD-1096-464A-85AB-EA28A08B709C}" type="presParOf" srcId="{82B1A696-C258-409F-9A7C-C749D91D2704}" destId="{D03EEE4D-9769-4555-87EB-75CAD41CC382}" srcOrd="0" destOrd="0" presId="urn:microsoft.com/office/officeart/2005/8/layout/orgChart1"/>
    <dgm:cxn modelId="{238D51CB-EA19-4CD7-B3DA-57C0ADF45A9A}" type="presParOf" srcId="{82B1A696-C258-409F-9A7C-C749D91D2704}" destId="{FDA35F3A-1110-45FC-BF6F-29AAE5288A08}" srcOrd="1" destOrd="0" presId="urn:microsoft.com/office/officeart/2005/8/layout/orgChart1"/>
    <dgm:cxn modelId="{6F9F4534-C9D1-4F7B-B443-17CFC1992C30}" type="presParOf" srcId="{37BDBA64-EEC8-483D-9C36-418251846AD3}" destId="{4AB05A09-E36F-432C-A64E-DDCF090D3F74}" srcOrd="1" destOrd="0" presId="urn:microsoft.com/office/officeart/2005/8/layout/orgChart1"/>
    <dgm:cxn modelId="{40A31941-D99D-4B60-902A-9CB4B0029832}" type="presParOf" srcId="{4AB05A09-E36F-432C-A64E-DDCF090D3F74}" destId="{FDD6F8EF-B3F6-4410-860F-5F6E3AD10B2D}" srcOrd="0" destOrd="0" presId="urn:microsoft.com/office/officeart/2005/8/layout/orgChart1"/>
    <dgm:cxn modelId="{E02944B0-A1E1-4D90-96EA-25555F936409}" type="presParOf" srcId="{4AB05A09-E36F-432C-A64E-DDCF090D3F74}" destId="{EAB549F0-4EC7-41DB-9FAF-3F8F2AD2A192}" srcOrd="1" destOrd="0" presId="urn:microsoft.com/office/officeart/2005/8/layout/orgChart1"/>
    <dgm:cxn modelId="{919E8591-B54C-46D1-8EDA-365369FD3E36}" type="presParOf" srcId="{EAB549F0-4EC7-41DB-9FAF-3F8F2AD2A192}" destId="{F2DB61D0-AC7C-478F-AC56-3C3BF06802EF}" srcOrd="0" destOrd="0" presId="urn:microsoft.com/office/officeart/2005/8/layout/orgChart1"/>
    <dgm:cxn modelId="{074F8F79-7ECE-4EBA-B7F4-9DF7B98E9B90}" type="presParOf" srcId="{F2DB61D0-AC7C-478F-AC56-3C3BF06802EF}" destId="{FB181F6C-0495-42BB-926B-A0E68BE04DBD}" srcOrd="0" destOrd="0" presId="urn:microsoft.com/office/officeart/2005/8/layout/orgChart1"/>
    <dgm:cxn modelId="{57C906B8-B5F8-4E33-9EBC-E1C4EA720804}" type="presParOf" srcId="{F2DB61D0-AC7C-478F-AC56-3C3BF06802EF}" destId="{AE900FA1-B494-484C-816F-1D0EBF7C9939}" srcOrd="1" destOrd="0" presId="urn:microsoft.com/office/officeart/2005/8/layout/orgChart1"/>
    <dgm:cxn modelId="{D1724325-40BC-42F5-B56F-346162D257EB}" type="presParOf" srcId="{EAB549F0-4EC7-41DB-9FAF-3F8F2AD2A192}" destId="{E9974CD4-8D8A-4E34-B6DE-5E5696DA4152}" srcOrd="1" destOrd="0" presId="urn:microsoft.com/office/officeart/2005/8/layout/orgChart1"/>
    <dgm:cxn modelId="{33D795A5-AD68-4A5D-BAD1-817ACAA44180}" type="presParOf" srcId="{E9974CD4-8D8A-4E34-B6DE-5E5696DA4152}" destId="{3ADC3FF2-8843-45A4-82FA-144D3B8A9D46}" srcOrd="0" destOrd="0" presId="urn:microsoft.com/office/officeart/2005/8/layout/orgChart1"/>
    <dgm:cxn modelId="{8048D004-884C-4215-8462-A5D8E3D1EE8C}" type="presParOf" srcId="{E9974CD4-8D8A-4E34-B6DE-5E5696DA4152}" destId="{09F281D6-BDDB-4354-BA7B-C42803D1D352}" srcOrd="1" destOrd="0" presId="urn:microsoft.com/office/officeart/2005/8/layout/orgChart1"/>
    <dgm:cxn modelId="{66111CBF-2E7F-4462-BC06-30C3962C2217}" type="presParOf" srcId="{09F281D6-BDDB-4354-BA7B-C42803D1D352}" destId="{A3FD53DB-9665-4413-9F89-442D4A064B6A}" srcOrd="0" destOrd="0" presId="urn:microsoft.com/office/officeart/2005/8/layout/orgChart1"/>
    <dgm:cxn modelId="{076DB3EE-1313-4EAC-AE75-A30C5398EB6B}" type="presParOf" srcId="{A3FD53DB-9665-4413-9F89-442D4A064B6A}" destId="{BC7886DB-C462-4004-A90B-D61DC8A0B9DC}" srcOrd="0" destOrd="0" presId="urn:microsoft.com/office/officeart/2005/8/layout/orgChart1"/>
    <dgm:cxn modelId="{D6F216D9-234C-4934-A2E3-9B7C63490FAF}" type="presParOf" srcId="{A3FD53DB-9665-4413-9F89-442D4A064B6A}" destId="{D8EDFBDC-50FB-4D81-86CE-3FF10525850F}" srcOrd="1" destOrd="0" presId="urn:microsoft.com/office/officeart/2005/8/layout/orgChart1"/>
    <dgm:cxn modelId="{405D11BF-683F-4871-8BBD-AEC78A3992E4}" type="presParOf" srcId="{09F281D6-BDDB-4354-BA7B-C42803D1D352}" destId="{04EFFA28-6F3A-4FB9-8EF8-0C29E57144ED}" srcOrd="1" destOrd="0" presId="urn:microsoft.com/office/officeart/2005/8/layout/orgChart1"/>
    <dgm:cxn modelId="{8C3447FA-E655-495C-81B4-07839B044809}" type="presParOf" srcId="{04EFFA28-6F3A-4FB9-8EF8-0C29E57144ED}" destId="{31C675EE-67C9-4FE2-BDEA-394ED6656488}" srcOrd="0" destOrd="0" presId="urn:microsoft.com/office/officeart/2005/8/layout/orgChart1"/>
    <dgm:cxn modelId="{257C23B6-78A3-4330-B595-1BD6FB95D02B}" type="presParOf" srcId="{04EFFA28-6F3A-4FB9-8EF8-0C29E57144ED}" destId="{2513CBC5-EE3D-48EE-91DD-D491D79CA277}" srcOrd="1" destOrd="0" presId="urn:microsoft.com/office/officeart/2005/8/layout/orgChart1"/>
    <dgm:cxn modelId="{3C8656E3-A96B-4F2B-92C2-A637BF54A465}" type="presParOf" srcId="{2513CBC5-EE3D-48EE-91DD-D491D79CA277}" destId="{E7C61A31-66A2-41E8-8F2A-F03C406F1DFB}" srcOrd="0" destOrd="0" presId="urn:microsoft.com/office/officeart/2005/8/layout/orgChart1"/>
    <dgm:cxn modelId="{1C9F7296-B2D1-4858-AC13-C2CD8C2A9E52}" type="presParOf" srcId="{E7C61A31-66A2-41E8-8F2A-F03C406F1DFB}" destId="{7151AC7D-AEB5-46CD-92B2-08F2D54D8958}" srcOrd="0" destOrd="0" presId="urn:microsoft.com/office/officeart/2005/8/layout/orgChart1"/>
    <dgm:cxn modelId="{1ED61ACE-52FD-400C-B4F0-C2776262D0C4}" type="presParOf" srcId="{E7C61A31-66A2-41E8-8F2A-F03C406F1DFB}" destId="{B1377AFB-373A-4CAB-8E91-4F9AEEBA6CE1}" srcOrd="1" destOrd="0" presId="urn:microsoft.com/office/officeart/2005/8/layout/orgChart1"/>
    <dgm:cxn modelId="{5A189E80-8DC6-48F2-B5A0-3FE7F7FA0877}" type="presParOf" srcId="{2513CBC5-EE3D-48EE-91DD-D491D79CA277}" destId="{036EF575-4511-4617-AEB2-DE10C8AA8C6A}" srcOrd="1" destOrd="0" presId="urn:microsoft.com/office/officeart/2005/8/layout/orgChart1"/>
    <dgm:cxn modelId="{601E8298-0E07-4C33-8C27-B4663527502E}" type="presParOf" srcId="{036EF575-4511-4617-AEB2-DE10C8AA8C6A}" destId="{34C24AA0-C03D-4750-98FD-C112685C39F7}" srcOrd="0" destOrd="0" presId="urn:microsoft.com/office/officeart/2005/8/layout/orgChart1"/>
    <dgm:cxn modelId="{4F51BCA2-9FE0-4C9E-82B5-C81317BB4DF8}" type="presParOf" srcId="{036EF575-4511-4617-AEB2-DE10C8AA8C6A}" destId="{ACB7023F-C3E8-452F-8C4E-D80D31298CED}" srcOrd="1" destOrd="0" presId="urn:microsoft.com/office/officeart/2005/8/layout/orgChart1"/>
    <dgm:cxn modelId="{947AD0F7-28F3-40F0-BE51-F002ED6AD3B6}" type="presParOf" srcId="{ACB7023F-C3E8-452F-8C4E-D80D31298CED}" destId="{13606050-1F18-4AA6-A410-F4F0E1153113}" srcOrd="0" destOrd="0" presId="urn:microsoft.com/office/officeart/2005/8/layout/orgChart1"/>
    <dgm:cxn modelId="{7059A4DA-A5AA-4767-8CB1-6439C5484CFB}" type="presParOf" srcId="{13606050-1F18-4AA6-A410-F4F0E1153113}" destId="{628CA3DD-668D-4C39-BC55-FB4229C35F84}" srcOrd="0" destOrd="0" presId="urn:microsoft.com/office/officeart/2005/8/layout/orgChart1"/>
    <dgm:cxn modelId="{C813DA45-BB14-4A9B-B803-196BC4783359}" type="presParOf" srcId="{13606050-1F18-4AA6-A410-F4F0E1153113}" destId="{441C85A9-14EF-4023-8094-DC94E9C92BC5}" srcOrd="1" destOrd="0" presId="urn:microsoft.com/office/officeart/2005/8/layout/orgChart1"/>
    <dgm:cxn modelId="{BB2F320C-0D12-4051-A6E8-97A0850F5A65}" type="presParOf" srcId="{ACB7023F-C3E8-452F-8C4E-D80D31298CED}" destId="{42BDB358-80EE-47EF-9059-16DB854E2CB9}" srcOrd="1" destOrd="0" presId="urn:microsoft.com/office/officeart/2005/8/layout/orgChart1"/>
    <dgm:cxn modelId="{9F3611F0-0201-4B5F-9B3F-F9669BCF6701}" type="presParOf" srcId="{42BDB358-80EE-47EF-9059-16DB854E2CB9}" destId="{F3F8981A-E46D-4505-AA11-A3FF3844679C}" srcOrd="0" destOrd="0" presId="urn:microsoft.com/office/officeart/2005/8/layout/orgChart1"/>
    <dgm:cxn modelId="{5F11FA31-4648-4DEA-B076-3A710FAC0896}" type="presParOf" srcId="{42BDB358-80EE-47EF-9059-16DB854E2CB9}" destId="{F29964CC-A1C9-44A9-B8CC-EFE2812609EE}" srcOrd="1" destOrd="0" presId="urn:microsoft.com/office/officeart/2005/8/layout/orgChart1"/>
    <dgm:cxn modelId="{A85AF0CC-3D4B-40C1-A4B3-3E747DC7978B}" type="presParOf" srcId="{F29964CC-A1C9-44A9-B8CC-EFE2812609EE}" destId="{88134E5E-5EB8-4B5F-831E-7411951C8117}" srcOrd="0" destOrd="0" presId="urn:microsoft.com/office/officeart/2005/8/layout/orgChart1"/>
    <dgm:cxn modelId="{27E9D898-C164-43DB-9A80-1ADD4CB5A7C8}" type="presParOf" srcId="{88134E5E-5EB8-4B5F-831E-7411951C8117}" destId="{1A56E74F-1631-4170-9446-F0ADCAEA6D8D}" srcOrd="0" destOrd="0" presId="urn:microsoft.com/office/officeart/2005/8/layout/orgChart1"/>
    <dgm:cxn modelId="{230E0ACB-C1C5-42A8-A16C-D1C68F51C5AA}" type="presParOf" srcId="{88134E5E-5EB8-4B5F-831E-7411951C8117}" destId="{F6A35E06-62F4-48DC-9226-06C08A2D4583}" srcOrd="1" destOrd="0" presId="urn:microsoft.com/office/officeart/2005/8/layout/orgChart1"/>
    <dgm:cxn modelId="{6CEA4099-8907-43E4-ACB5-3E531A116403}" type="presParOf" srcId="{F29964CC-A1C9-44A9-B8CC-EFE2812609EE}" destId="{C94E47FF-0C41-4C44-A9C4-5857C8F2065B}" srcOrd="1" destOrd="0" presId="urn:microsoft.com/office/officeart/2005/8/layout/orgChart1"/>
    <dgm:cxn modelId="{44EDEB43-C753-47CB-858E-CF37584CD09D}" type="presParOf" srcId="{F29964CC-A1C9-44A9-B8CC-EFE2812609EE}" destId="{DE83501D-02F4-4F72-B916-380EA329C286}" srcOrd="2" destOrd="0" presId="urn:microsoft.com/office/officeart/2005/8/layout/orgChart1"/>
    <dgm:cxn modelId="{A40A552A-56C4-431E-B292-567EDD6BED2C}" type="presParOf" srcId="{ACB7023F-C3E8-452F-8C4E-D80D31298CED}" destId="{FF6B2B73-7319-4542-8C14-60041A1E6A5F}" srcOrd="2" destOrd="0" presId="urn:microsoft.com/office/officeart/2005/8/layout/orgChart1"/>
    <dgm:cxn modelId="{B5C121DB-3490-4773-9AB0-A0CFC91EF4E6}" type="presParOf" srcId="{2513CBC5-EE3D-48EE-91DD-D491D79CA277}" destId="{641C0095-C01A-4DD0-AFF0-5AB74AE05815}" srcOrd="2" destOrd="0" presId="urn:microsoft.com/office/officeart/2005/8/layout/orgChart1"/>
    <dgm:cxn modelId="{4CFDC324-AC00-471A-AC6B-7A24D046ACAE}" type="presParOf" srcId="{09F281D6-BDDB-4354-BA7B-C42803D1D352}" destId="{BB4AC220-A19F-4DFB-91A7-912512AAFC23}" srcOrd="2" destOrd="0" presId="urn:microsoft.com/office/officeart/2005/8/layout/orgChart1"/>
    <dgm:cxn modelId="{3D7B72BF-9D10-4D26-901D-1AC0E8882254}" type="presParOf" srcId="{EAB549F0-4EC7-41DB-9FAF-3F8F2AD2A192}" destId="{FF63C0D9-EFAA-487B-8C8F-DA63A80BF185}" srcOrd="2" destOrd="0" presId="urn:microsoft.com/office/officeart/2005/8/layout/orgChart1"/>
    <dgm:cxn modelId="{74E0F16D-4BA8-47BD-A5F2-B06F100272CE}" type="presParOf" srcId="{37BDBA64-EEC8-483D-9C36-418251846AD3}" destId="{B83CD3E9-DB39-46F6-AF1B-07FE930D5E81}" srcOrd="2" destOrd="0" presId="urn:microsoft.com/office/officeart/2005/8/layout/orgChart1"/>
    <dgm:cxn modelId="{75DC1B69-F7CA-468D-960D-7AA28B7B23B9}" type="presParOf" srcId="{8416DF03-BE34-4F1B-B023-17EA3A96C1FA}" destId="{89415EE4-FB50-4D63-8E11-38151CB921ED}" srcOrd="6" destOrd="0" presId="urn:microsoft.com/office/officeart/2005/8/layout/orgChart1"/>
    <dgm:cxn modelId="{BE9AC212-52A9-4DF0-8CB3-C1B8B1119DA0}" type="presParOf" srcId="{8416DF03-BE34-4F1B-B023-17EA3A96C1FA}" destId="{5DF51F76-CCFC-4C99-8AE2-33CC710FBF24}" srcOrd="7" destOrd="0" presId="urn:microsoft.com/office/officeart/2005/8/layout/orgChart1"/>
    <dgm:cxn modelId="{F198B866-3E95-4374-9EF6-473D01317682}" type="presParOf" srcId="{5DF51F76-CCFC-4C99-8AE2-33CC710FBF24}" destId="{62DBB59A-9A1E-480A-A5F3-CD452065B140}" srcOrd="0" destOrd="0" presId="urn:microsoft.com/office/officeart/2005/8/layout/orgChart1"/>
    <dgm:cxn modelId="{C81A1F23-D7BC-499A-BDF5-674DDFCA3BB6}" type="presParOf" srcId="{62DBB59A-9A1E-480A-A5F3-CD452065B140}" destId="{EDDDFC7D-6982-43F4-9948-9ECAD783B920}" srcOrd="0" destOrd="0" presId="urn:microsoft.com/office/officeart/2005/8/layout/orgChart1"/>
    <dgm:cxn modelId="{4C740C05-7B0E-4C47-8CE5-81CDA645BEF0}" type="presParOf" srcId="{62DBB59A-9A1E-480A-A5F3-CD452065B140}" destId="{5AFC6DCC-B22F-4FC4-AF43-9D00C356D396}" srcOrd="1" destOrd="0" presId="urn:microsoft.com/office/officeart/2005/8/layout/orgChart1"/>
    <dgm:cxn modelId="{BFDE6DC3-5D7E-4263-A79F-6962F090F43C}" type="presParOf" srcId="{5DF51F76-CCFC-4C99-8AE2-33CC710FBF24}" destId="{3FF864D9-C0C5-49E3-96D1-2610A8AED042}" srcOrd="1" destOrd="0" presId="urn:microsoft.com/office/officeart/2005/8/layout/orgChart1"/>
    <dgm:cxn modelId="{C335E62A-3216-4FFC-8F73-E6E8A19B1738}" type="presParOf" srcId="{3FF864D9-C0C5-49E3-96D1-2610A8AED042}" destId="{8C8B9352-D196-42E9-A5A7-3B7EEF3EBBB5}" srcOrd="0" destOrd="0" presId="urn:microsoft.com/office/officeart/2005/8/layout/orgChart1"/>
    <dgm:cxn modelId="{0D1931FC-D711-4958-A96B-09F46F2C2DD1}" type="presParOf" srcId="{3FF864D9-C0C5-49E3-96D1-2610A8AED042}" destId="{111B9C17-8BAA-4188-9936-2D753FC96B22}" srcOrd="1" destOrd="0" presId="urn:microsoft.com/office/officeart/2005/8/layout/orgChart1"/>
    <dgm:cxn modelId="{2A36C83A-94C9-487E-8C79-E6A0ECF2FCA8}" type="presParOf" srcId="{111B9C17-8BAA-4188-9936-2D753FC96B22}" destId="{62B69608-DB62-4AC2-A290-57E2C86C496D}" srcOrd="0" destOrd="0" presId="urn:microsoft.com/office/officeart/2005/8/layout/orgChart1"/>
    <dgm:cxn modelId="{4E3D78A2-8014-4B93-A1AE-6E7529263116}" type="presParOf" srcId="{62B69608-DB62-4AC2-A290-57E2C86C496D}" destId="{1C39B300-8C88-4D48-9469-8E15DD5B2349}" srcOrd="0" destOrd="0" presId="urn:microsoft.com/office/officeart/2005/8/layout/orgChart1"/>
    <dgm:cxn modelId="{3D55ABA2-9BEA-496F-B546-7EF3936AB2D4}" type="presParOf" srcId="{62B69608-DB62-4AC2-A290-57E2C86C496D}" destId="{AE9E2A0A-E828-4AD6-96A8-6F2C06D11DDC}" srcOrd="1" destOrd="0" presId="urn:microsoft.com/office/officeart/2005/8/layout/orgChart1"/>
    <dgm:cxn modelId="{9DBF213B-9870-4CA3-BA3A-ECC032502561}" type="presParOf" srcId="{111B9C17-8BAA-4188-9936-2D753FC96B22}" destId="{81012E8B-0F4B-4555-9601-E72221064786}" srcOrd="1" destOrd="0" presId="urn:microsoft.com/office/officeart/2005/8/layout/orgChart1"/>
    <dgm:cxn modelId="{A7881B4A-1BAE-45E6-8602-C3B6CDB742E1}" type="presParOf" srcId="{111B9C17-8BAA-4188-9936-2D753FC96B22}" destId="{BC0D247A-E9D7-4CE6-982F-35CBFCED4354}" srcOrd="2" destOrd="0" presId="urn:microsoft.com/office/officeart/2005/8/layout/orgChart1"/>
    <dgm:cxn modelId="{2C2446D9-1A7B-41D1-B47D-507A3B4999AE}" type="presParOf" srcId="{5DF51F76-CCFC-4C99-8AE2-33CC710FBF24}" destId="{63FB5BC5-785B-40AB-940E-A6A5AF65B2BC}" srcOrd="2" destOrd="0" presId="urn:microsoft.com/office/officeart/2005/8/layout/orgChart1"/>
    <dgm:cxn modelId="{16C408AC-09CA-4297-802E-32034EE4DF79}" type="presParOf" srcId="{03206F00-4D2B-44B6-80C0-FDE688CCA36A}" destId="{E721BA96-9326-4FA1-A3CB-B05E8105AA7C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8B9352-D196-42E9-A5A7-3B7EEF3EBBB5}">
      <dsp:nvSpPr>
        <dsp:cNvPr id="0" name=""/>
        <dsp:cNvSpPr/>
      </dsp:nvSpPr>
      <dsp:spPr>
        <a:xfrm>
          <a:off x="6187297" y="1349391"/>
          <a:ext cx="91440" cy="2337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3786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415EE4-FB50-4D63-8E11-38151CB921ED}">
      <dsp:nvSpPr>
        <dsp:cNvPr id="0" name=""/>
        <dsp:cNvSpPr/>
      </dsp:nvSpPr>
      <dsp:spPr>
        <a:xfrm>
          <a:off x="4212431" y="558969"/>
          <a:ext cx="2020586" cy="2337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6893"/>
              </a:lnTo>
              <a:lnTo>
                <a:pt x="2020586" y="116893"/>
              </a:lnTo>
              <a:lnTo>
                <a:pt x="2020586" y="23378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F8981A-E46D-4505-AA11-A3FF3844679C}">
      <dsp:nvSpPr>
        <dsp:cNvPr id="0" name=""/>
        <dsp:cNvSpPr/>
      </dsp:nvSpPr>
      <dsp:spPr>
        <a:xfrm>
          <a:off x="4440651" y="4511080"/>
          <a:ext cx="166990" cy="5121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12104"/>
              </a:lnTo>
              <a:lnTo>
                <a:pt x="166990" y="512104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C24AA0-C03D-4750-98FD-C112685C39F7}">
      <dsp:nvSpPr>
        <dsp:cNvPr id="0" name=""/>
        <dsp:cNvSpPr/>
      </dsp:nvSpPr>
      <dsp:spPr>
        <a:xfrm>
          <a:off x="4840239" y="3720658"/>
          <a:ext cx="91440" cy="2337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3786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C675EE-67C9-4FE2-BDEA-394ED6656488}">
      <dsp:nvSpPr>
        <dsp:cNvPr id="0" name=""/>
        <dsp:cNvSpPr/>
      </dsp:nvSpPr>
      <dsp:spPr>
        <a:xfrm>
          <a:off x="4840239" y="2930236"/>
          <a:ext cx="91440" cy="2337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3786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DC3FF2-8843-45A4-82FA-144D3B8A9D46}">
      <dsp:nvSpPr>
        <dsp:cNvPr id="0" name=""/>
        <dsp:cNvSpPr/>
      </dsp:nvSpPr>
      <dsp:spPr>
        <a:xfrm>
          <a:off x="4840239" y="2139591"/>
          <a:ext cx="91440" cy="234009"/>
        </a:xfrm>
        <a:custGeom>
          <a:avLst/>
          <a:gdLst/>
          <a:ahLst/>
          <a:cxnLst/>
          <a:rect l="0" t="0" r="0" b="0"/>
          <a:pathLst>
            <a:path>
              <a:moveTo>
                <a:pt x="107484" y="0"/>
              </a:moveTo>
              <a:lnTo>
                <a:pt x="107484" y="117116"/>
              </a:lnTo>
              <a:lnTo>
                <a:pt x="45720" y="117116"/>
              </a:lnTo>
              <a:lnTo>
                <a:pt x="45720" y="234009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D6F8EF-B3F6-4410-860F-5F6E3AD10B2D}">
      <dsp:nvSpPr>
        <dsp:cNvPr id="0" name=""/>
        <dsp:cNvSpPr/>
      </dsp:nvSpPr>
      <dsp:spPr>
        <a:xfrm>
          <a:off x="4840239" y="1349391"/>
          <a:ext cx="91440" cy="23356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16670"/>
              </a:lnTo>
              <a:lnTo>
                <a:pt x="107484" y="116670"/>
              </a:lnTo>
              <a:lnTo>
                <a:pt x="107484" y="233564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2B0B60-F304-4F65-93FE-C778980D6C2D}">
      <dsp:nvSpPr>
        <dsp:cNvPr id="0" name=""/>
        <dsp:cNvSpPr/>
      </dsp:nvSpPr>
      <dsp:spPr>
        <a:xfrm>
          <a:off x="4212431" y="558969"/>
          <a:ext cx="673528" cy="2337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6893"/>
              </a:lnTo>
              <a:lnTo>
                <a:pt x="673528" y="116893"/>
              </a:lnTo>
              <a:lnTo>
                <a:pt x="673528" y="23378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A53090-3EA1-4AAB-9F8B-2694739C327E}">
      <dsp:nvSpPr>
        <dsp:cNvPr id="0" name=""/>
        <dsp:cNvSpPr/>
      </dsp:nvSpPr>
      <dsp:spPr>
        <a:xfrm>
          <a:off x="3493182" y="3720658"/>
          <a:ext cx="91440" cy="2337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3786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6AB2D1-CA78-4E31-AF9E-0E128517964A}">
      <dsp:nvSpPr>
        <dsp:cNvPr id="0" name=""/>
        <dsp:cNvSpPr/>
      </dsp:nvSpPr>
      <dsp:spPr>
        <a:xfrm>
          <a:off x="3493182" y="2930236"/>
          <a:ext cx="91440" cy="2337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3786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DA04C5-2322-483E-AF24-8347F49015AD}">
      <dsp:nvSpPr>
        <dsp:cNvPr id="0" name=""/>
        <dsp:cNvSpPr/>
      </dsp:nvSpPr>
      <dsp:spPr>
        <a:xfrm>
          <a:off x="3493182" y="2139814"/>
          <a:ext cx="91440" cy="2337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3786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B4754B-874D-4D4C-BEBD-BC2C7CFA454A}">
      <dsp:nvSpPr>
        <dsp:cNvPr id="0" name=""/>
        <dsp:cNvSpPr/>
      </dsp:nvSpPr>
      <dsp:spPr>
        <a:xfrm>
          <a:off x="3493182" y="1349391"/>
          <a:ext cx="91440" cy="2337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3786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6C3427-F73C-47D3-B47E-2D6D3737755D}">
      <dsp:nvSpPr>
        <dsp:cNvPr id="0" name=""/>
        <dsp:cNvSpPr/>
      </dsp:nvSpPr>
      <dsp:spPr>
        <a:xfrm>
          <a:off x="3538902" y="558969"/>
          <a:ext cx="673528" cy="233786"/>
        </a:xfrm>
        <a:custGeom>
          <a:avLst/>
          <a:gdLst/>
          <a:ahLst/>
          <a:cxnLst/>
          <a:rect l="0" t="0" r="0" b="0"/>
          <a:pathLst>
            <a:path>
              <a:moveTo>
                <a:pt x="673528" y="0"/>
              </a:moveTo>
              <a:lnTo>
                <a:pt x="673528" y="116893"/>
              </a:lnTo>
              <a:lnTo>
                <a:pt x="0" y="116893"/>
              </a:lnTo>
              <a:lnTo>
                <a:pt x="0" y="23378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57A817-1603-417A-8520-F28CBCC3F99F}">
      <dsp:nvSpPr>
        <dsp:cNvPr id="0" name=""/>
        <dsp:cNvSpPr/>
      </dsp:nvSpPr>
      <dsp:spPr>
        <a:xfrm>
          <a:off x="2146124" y="1349391"/>
          <a:ext cx="91440" cy="2337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3786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07513A-677C-44D8-81FC-F70CDDB91653}">
      <dsp:nvSpPr>
        <dsp:cNvPr id="0" name=""/>
        <dsp:cNvSpPr/>
      </dsp:nvSpPr>
      <dsp:spPr>
        <a:xfrm>
          <a:off x="2191844" y="558969"/>
          <a:ext cx="2020586" cy="233786"/>
        </a:xfrm>
        <a:custGeom>
          <a:avLst/>
          <a:gdLst/>
          <a:ahLst/>
          <a:cxnLst/>
          <a:rect l="0" t="0" r="0" b="0"/>
          <a:pathLst>
            <a:path>
              <a:moveTo>
                <a:pt x="2020586" y="0"/>
              </a:moveTo>
              <a:lnTo>
                <a:pt x="2020586" y="116893"/>
              </a:lnTo>
              <a:lnTo>
                <a:pt x="0" y="116893"/>
              </a:lnTo>
              <a:lnTo>
                <a:pt x="0" y="23378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C24B16-1B54-4D2A-BCC4-4379769106EB}">
      <dsp:nvSpPr>
        <dsp:cNvPr id="0" name=""/>
        <dsp:cNvSpPr/>
      </dsp:nvSpPr>
      <dsp:spPr>
        <a:xfrm>
          <a:off x="3655795" y="2334"/>
          <a:ext cx="1113270" cy="5566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7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УСПЕХ</a:t>
          </a:r>
        </a:p>
      </dsp:txBody>
      <dsp:txXfrm>
        <a:off x="3655795" y="2334"/>
        <a:ext cx="1113270" cy="556635"/>
      </dsp:txXfrm>
    </dsp:sp>
    <dsp:sp modelId="{313CB560-FE6E-4419-86BE-AAC8065F9BAA}">
      <dsp:nvSpPr>
        <dsp:cNvPr id="0" name=""/>
        <dsp:cNvSpPr/>
      </dsp:nvSpPr>
      <dsp:spPr>
        <a:xfrm>
          <a:off x="1635209" y="792756"/>
          <a:ext cx="1113270" cy="5566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7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ЦЕЛЬ</a:t>
          </a:r>
        </a:p>
      </dsp:txBody>
      <dsp:txXfrm>
        <a:off x="1635209" y="792756"/>
        <a:ext cx="1113270" cy="556635"/>
      </dsp:txXfrm>
    </dsp:sp>
    <dsp:sp modelId="{3A0DC1F2-2228-4140-90A5-4E14FA799B98}">
      <dsp:nvSpPr>
        <dsp:cNvPr id="0" name=""/>
        <dsp:cNvSpPr/>
      </dsp:nvSpPr>
      <dsp:spPr>
        <a:xfrm>
          <a:off x="1635209" y="1583178"/>
          <a:ext cx="1113270" cy="5566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Развитие мотивации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личности к познанию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и творчеству. </a:t>
          </a:r>
        </a:p>
      </dsp:txBody>
      <dsp:txXfrm>
        <a:off x="1635209" y="1583178"/>
        <a:ext cx="1113270" cy="556635"/>
      </dsp:txXfrm>
    </dsp:sp>
    <dsp:sp modelId="{B1022D9D-34ED-4FD1-9E25-82AE77135F53}">
      <dsp:nvSpPr>
        <dsp:cNvPr id="0" name=""/>
        <dsp:cNvSpPr/>
      </dsp:nvSpPr>
      <dsp:spPr>
        <a:xfrm>
          <a:off x="2982266" y="792756"/>
          <a:ext cx="1113270" cy="5566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7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РЕСУРСЫ</a:t>
          </a:r>
        </a:p>
      </dsp:txBody>
      <dsp:txXfrm>
        <a:off x="2982266" y="792756"/>
        <a:ext cx="1113270" cy="556635"/>
      </dsp:txXfrm>
    </dsp:sp>
    <dsp:sp modelId="{1ADF77E1-8118-498E-B155-802DF795A945}">
      <dsp:nvSpPr>
        <dsp:cNvPr id="0" name=""/>
        <dsp:cNvSpPr/>
      </dsp:nvSpPr>
      <dsp:spPr>
        <a:xfrm>
          <a:off x="2982266" y="1583178"/>
          <a:ext cx="1113270" cy="5566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Креативность</a:t>
          </a:r>
        </a:p>
      </dsp:txBody>
      <dsp:txXfrm>
        <a:off x="2982266" y="1583178"/>
        <a:ext cx="1113270" cy="556635"/>
      </dsp:txXfrm>
    </dsp:sp>
    <dsp:sp modelId="{D02BEC72-24CD-4F14-9B9C-E4AE2B4C3D47}">
      <dsp:nvSpPr>
        <dsp:cNvPr id="0" name=""/>
        <dsp:cNvSpPr/>
      </dsp:nvSpPr>
      <dsp:spPr>
        <a:xfrm>
          <a:off x="2982266" y="2373600"/>
          <a:ext cx="1113270" cy="5566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7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Научность</a:t>
          </a:r>
        </a:p>
      </dsp:txBody>
      <dsp:txXfrm>
        <a:off x="2982266" y="2373600"/>
        <a:ext cx="1113270" cy="556635"/>
      </dsp:txXfrm>
    </dsp:sp>
    <dsp:sp modelId="{3D0088AA-ED88-49DA-8A31-5DCDA82BA777}">
      <dsp:nvSpPr>
        <dsp:cNvPr id="0" name=""/>
        <dsp:cNvSpPr/>
      </dsp:nvSpPr>
      <dsp:spPr>
        <a:xfrm>
          <a:off x="2982266" y="3164022"/>
          <a:ext cx="1113270" cy="5566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Инновационные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Технологии и современные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педагогические формы</a:t>
          </a:r>
        </a:p>
      </dsp:txBody>
      <dsp:txXfrm>
        <a:off x="2982266" y="3164022"/>
        <a:ext cx="1113270" cy="556635"/>
      </dsp:txXfrm>
    </dsp:sp>
    <dsp:sp modelId="{464D5461-B3E2-447E-BAE0-7BD650B8E3E0}">
      <dsp:nvSpPr>
        <dsp:cNvPr id="0" name=""/>
        <dsp:cNvSpPr/>
      </dsp:nvSpPr>
      <dsp:spPr>
        <a:xfrm>
          <a:off x="2982266" y="3954445"/>
          <a:ext cx="1113270" cy="5566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Новые методики</a:t>
          </a:r>
        </a:p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 обобщении и систематизации</a:t>
          </a:r>
        </a:p>
      </dsp:txBody>
      <dsp:txXfrm>
        <a:off x="2982266" y="3954445"/>
        <a:ext cx="1113270" cy="556635"/>
      </dsp:txXfrm>
    </dsp:sp>
    <dsp:sp modelId="{D03EEE4D-9769-4555-87EB-75CAD41CC382}">
      <dsp:nvSpPr>
        <dsp:cNvPr id="0" name=""/>
        <dsp:cNvSpPr/>
      </dsp:nvSpPr>
      <dsp:spPr>
        <a:xfrm>
          <a:off x="4329324" y="792756"/>
          <a:ext cx="1113270" cy="5566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7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ДЕЙСТВИЯ</a:t>
          </a:r>
        </a:p>
      </dsp:txBody>
      <dsp:txXfrm>
        <a:off x="4329324" y="792756"/>
        <a:ext cx="1113270" cy="556635"/>
      </dsp:txXfrm>
    </dsp:sp>
    <dsp:sp modelId="{FB181F6C-0495-42BB-926B-A0E68BE04DBD}">
      <dsp:nvSpPr>
        <dsp:cNvPr id="0" name=""/>
        <dsp:cNvSpPr/>
      </dsp:nvSpPr>
      <dsp:spPr>
        <a:xfrm>
          <a:off x="4391088" y="1582956"/>
          <a:ext cx="1113270" cy="5566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None/>
            <a:tabLst/>
          </a:pPr>
          <a:endParaRPr kumimoji="0" lang="ru-RU" altLang="ru-RU" sz="7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Своевременное</a:t>
          </a:r>
        </a:p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планирование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altLang="ru-RU" sz="7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91088" y="1582956"/>
        <a:ext cx="1113270" cy="556635"/>
      </dsp:txXfrm>
    </dsp:sp>
    <dsp:sp modelId="{BC7886DB-C462-4004-A90B-D61DC8A0B9DC}">
      <dsp:nvSpPr>
        <dsp:cNvPr id="0" name=""/>
        <dsp:cNvSpPr/>
      </dsp:nvSpPr>
      <dsp:spPr>
        <a:xfrm>
          <a:off x="4329324" y="2373600"/>
          <a:ext cx="1113270" cy="5566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успешности</a:t>
          </a:r>
        </a:p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и динамики результативности</a:t>
          </a:r>
        </a:p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работы объединений</a:t>
          </a:r>
        </a:p>
      </dsp:txBody>
      <dsp:txXfrm>
        <a:off x="4329324" y="2373600"/>
        <a:ext cx="1113270" cy="556635"/>
      </dsp:txXfrm>
    </dsp:sp>
    <dsp:sp modelId="{7151AC7D-AEB5-46CD-92B2-08F2D54D8958}">
      <dsp:nvSpPr>
        <dsp:cNvPr id="0" name=""/>
        <dsp:cNvSpPr/>
      </dsp:nvSpPr>
      <dsp:spPr>
        <a:xfrm>
          <a:off x="4329324" y="3164022"/>
          <a:ext cx="1113270" cy="5566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Комплекс </a:t>
          </a:r>
          <a:r>
            <a:rPr kumimoji="0" lang="ru-RU" altLang="yi-Hebr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</a:t>
          </a: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ер по выполнению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государственного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задания</a:t>
          </a:r>
        </a:p>
      </dsp:txBody>
      <dsp:txXfrm>
        <a:off x="4329324" y="3164022"/>
        <a:ext cx="1113270" cy="556635"/>
      </dsp:txXfrm>
    </dsp:sp>
    <dsp:sp modelId="{628CA3DD-668D-4C39-BC55-FB4229C35F84}">
      <dsp:nvSpPr>
        <dsp:cNvPr id="0" name=""/>
        <dsp:cNvSpPr/>
      </dsp:nvSpPr>
      <dsp:spPr>
        <a:xfrm>
          <a:off x="4329324" y="3954445"/>
          <a:ext cx="1113270" cy="5566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Всесторонняя</a:t>
          </a:r>
        </a:p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Помощь педагогу</a:t>
          </a:r>
        </a:p>
      </dsp:txBody>
      <dsp:txXfrm>
        <a:off x="4329324" y="3954445"/>
        <a:ext cx="1113270" cy="556635"/>
      </dsp:txXfrm>
    </dsp:sp>
    <dsp:sp modelId="{1A56E74F-1631-4170-9446-F0ADCAEA6D8D}">
      <dsp:nvSpPr>
        <dsp:cNvPr id="0" name=""/>
        <dsp:cNvSpPr/>
      </dsp:nvSpPr>
      <dsp:spPr>
        <a:xfrm>
          <a:off x="4607642" y="4744867"/>
          <a:ext cx="1113270" cy="5566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Компетентность в написании</a:t>
          </a:r>
        </a:p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Образовательных</a:t>
          </a:r>
        </a:p>
        <a:p>
          <a:pPr marL="0" marR="0" lvl="0" indent="0" algn="ctr" defTabSz="914400" rtl="0" eaLnBrk="1" fontAlgn="base" latinLnBrk="0" hangingPunct="1">
            <a:lnSpc>
              <a:spcPct val="80000"/>
            </a:lnSpc>
            <a:spcBef>
              <a:spcPct val="0"/>
            </a:spcBef>
            <a:spcAft>
              <a:spcPct val="0"/>
            </a:spcAft>
            <a:buClr>
              <a:schemeClr val="accent1"/>
            </a:buClr>
            <a:buSzPct val="100000"/>
            <a:buFont typeface="Symbol" panose="05050102010706020507" pitchFamily="18" charset="2"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программ и планов</a:t>
          </a:r>
        </a:p>
      </dsp:txBody>
      <dsp:txXfrm>
        <a:off x="4607642" y="4744867"/>
        <a:ext cx="1113270" cy="556635"/>
      </dsp:txXfrm>
    </dsp:sp>
    <dsp:sp modelId="{EDDDFC7D-6982-43F4-9948-9ECAD783B920}">
      <dsp:nvSpPr>
        <dsp:cNvPr id="0" name=""/>
        <dsp:cNvSpPr/>
      </dsp:nvSpPr>
      <dsp:spPr>
        <a:xfrm>
          <a:off x="5676381" y="792756"/>
          <a:ext cx="1113270" cy="5566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7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РЕЗУЛЬТАТ</a:t>
          </a:r>
        </a:p>
      </dsp:txBody>
      <dsp:txXfrm>
        <a:off x="5676381" y="792756"/>
        <a:ext cx="1113270" cy="556635"/>
      </dsp:txXfrm>
    </dsp:sp>
    <dsp:sp modelId="{1C39B300-8C88-4D48-9469-8E15DD5B2349}">
      <dsp:nvSpPr>
        <dsp:cNvPr id="0" name=""/>
        <dsp:cNvSpPr/>
      </dsp:nvSpPr>
      <dsp:spPr>
        <a:xfrm>
          <a:off x="5676381" y="1583178"/>
          <a:ext cx="1113270" cy="5566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Всестороннее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7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развития личность </a:t>
          </a:r>
        </a:p>
      </dsp:txBody>
      <dsp:txXfrm>
        <a:off x="5676381" y="1583178"/>
        <a:ext cx="1113270" cy="5566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5EB7F-67FF-4752-BCA3-B35E89825CE5}" type="datetimeFigureOut">
              <a:rPr lang="ru-RU"/>
              <a:pPr>
                <a:defRPr/>
              </a:pPr>
              <a:t>08.06.2022</a:t>
            </a:fld>
            <a:endParaRPr lang="ru-RU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A38CDD-5D54-4262-8D35-9A51538ECD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8FD367-0B45-4E35-8E74-2CBFEF44473C}" type="datetimeFigureOut">
              <a:rPr lang="ru-RU"/>
              <a:pPr>
                <a:defRPr/>
              </a:pPr>
              <a:t>08.06.2022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75813-3846-44C1-A78A-20DA293B53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F04BE-E651-4F40-B28A-2CDF4B6FF9E7}" type="datetimeFigureOut">
              <a:rPr lang="ru-RU"/>
              <a:pPr>
                <a:defRPr/>
              </a:pPr>
              <a:t>08.06.2022</a:t>
            </a:fld>
            <a:endParaRPr lang="ru-RU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121BA-328D-48E3-94F0-0F780C56FF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18EA6-67BA-4368-921E-045D891B2B06}" type="datetimeFigureOut">
              <a:rPr lang="ru-RU"/>
              <a:pPr>
                <a:defRPr/>
              </a:pPr>
              <a:t>08.06.2022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81A42-BD0B-40C8-8F25-6B914558C8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4C7E91-6DB6-4FB7-AA0E-ABDF57BB887F}" type="datetimeFigureOut">
              <a:rPr lang="ru-RU"/>
              <a:pPr>
                <a:defRPr/>
              </a:pPr>
              <a:t>08.06.2022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01E3A-B3D4-45F2-84C1-2CFBCC105D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E0D3A-1C77-4A7E-8FBA-DD27F9027DB2}" type="datetimeFigureOut">
              <a:rPr lang="ru-RU"/>
              <a:pPr>
                <a:defRPr/>
              </a:pPr>
              <a:t>08.06.2022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3A392-3878-42BA-8151-A4795DA66A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B93A0-AED2-49B4-9A8C-5C5728D5965F}" type="datetimeFigureOut">
              <a:rPr lang="ru-RU"/>
              <a:pPr>
                <a:defRPr/>
              </a:pPr>
              <a:t>08.06.2022</a:t>
            </a:fld>
            <a:endParaRPr lang="ru-RU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A927F-4CA9-472D-8B4E-C07E525364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17D2B-A8CA-4A3C-99FA-14CE48147764}" type="datetimeFigureOut">
              <a:rPr lang="ru-RU"/>
              <a:pPr>
                <a:defRPr/>
              </a:pPr>
              <a:t>08.06.2022</a:t>
            </a:fld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D95D9-811F-4D5F-B8E7-D5BE6BFB14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3478D-A27C-4B6F-9A40-5D3BAE6DDE52}" type="datetimeFigureOut">
              <a:rPr lang="ru-RU"/>
              <a:pPr>
                <a:defRPr/>
              </a:pPr>
              <a:t>08.06.2022</a:t>
            </a:fld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4CB34-406E-4129-9E4E-C2C1ADAB2D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B8DCD-7794-4050-AA3F-5018501496FF}" type="datetimeFigureOut">
              <a:rPr lang="ru-RU"/>
              <a:pPr>
                <a:defRPr/>
              </a:pPr>
              <a:t>08.06.2022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E002B-76CA-4A81-B835-8C5DD773AA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75548-F944-4865-93C1-FD8C917C528B}" type="datetimeFigureOut">
              <a:rPr lang="ru-RU"/>
              <a:pPr>
                <a:defRPr/>
              </a:pPr>
              <a:t>08.06.2022</a:t>
            </a:fld>
            <a:endParaRPr lang="ru-RU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FF561-0115-4B77-A5B4-412BCA38DB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0532486-1EF5-43FD-B419-2C32D73A2295}" type="datetimeFigureOut">
              <a:rPr lang="ru-RU"/>
              <a:pPr>
                <a:defRPr/>
              </a:pPr>
              <a:t>08.06.2022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A925EC-B86F-4D27-9612-72E870C879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74" r:id="rId7"/>
    <p:sldLayoutId id="2147483675" r:id="rId8"/>
    <p:sldLayoutId id="2147483676" r:id="rId9"/>
    <p:sldLayoutId id="2147483667" r:id="rId10"/>
    <p:sldLayoutId id="214748367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730781"/>
            <a:ext cx="6153150" cy="768861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90000"/>
              </a:lnSpc>
            </a:pPr>
            <a:r>
              <a:rPr lang="ru-RU" sz="4000" b="1" dirty="0">
                <a:latin typeface="Arial" charset="0"/>
                <a:cs typeface="Arial" charset="0"/>
              </a:rPr>
              <a:t>«Слагаемые успеха в работе методиста»</a:t>
            </a:r>
          </a:p>
        </p:txBody>
      </p:sp>
      <p:sp>
        <p:nvSpPr>
          <p:cNvPr id="13315" name="TextBox 4"/>
          <p:cNvSpPr txBox="1">
            <a:spLocks noChangeArrowheads="1"/>
          </p:cNvSpPr>
          <p:nvPr/>
        </p:nvSpPr>
        <p:spPr bwMode="auto">
          <a:xfrm>
            <a:off x="2515022" y="5481106"/>
            <a:ext cx="6449466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ru-RU" dirty="0">
                <a:latin typeface="Candara" pitchFamily="34" charset="0"/>
              </a:rPr>
              <a:t>Выполнила методист </a:t>
            </a:r>
          </a:p>
          <a:p>
            <a:pPr algn="r"/>
            <a:r>
              <a:rPr lang="ru-RU" dirty="0">
                <a:latin typeface="Candara" pitchFamily="34" charset="0"/>
              </a:rPr>
              <a:t>Кручкович Наталья Анатольевна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D80915E-F1F2-474D-A010-F409A7115C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606488"/>
            <a:ext cx="4860032" cy="364502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980331"/>
            <a:ext cx="8136135" cy="352901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600" b="1" dirty="0"/>
              <a:t>1. Тип профессии по предмету труда:</a:t>
            </a:r>
            <a:r>
              <a:rPr lang="ru-RU" sz="1600" dirty="0"/>
              <a:t> основная деятельность методиста связана с работой с людьми, что позволяет отнести профессию по предмету труда к типу</a:t>
            </a:r>
            <a:r>
              <a:rPr lang="ru-RU" sz="1600" b="1" dirty="0"/>
              <a:t> «</a:t>
            </a:r>
            <a:r>
              <a:rPr lang="ru-RU" sz="1600" dirty="0"/>
              <a:t>Человек–Человек». </a:t>
            </a:r>
          </a:p>
          <a:p>
            <a:pPr algn="ctr"/>
            <a:r>
              <a:rPr lang="ru-RU" sz="1600" dirty="0"/>
              <a:t>Дополнительно профессию можно отнести к типу «Человек – Знаковая система», так как методисту приходится много работать с литературой.</a:t>
            </a:r>
          </a:p>
          <a:p>
            <a:pPr marL="0" indent="0" algn="ctr">
              <a:buNone/>
            </a:pPr>
            <a:r>
              <a:rPr lang="ru-RU" sz="1600" b="1" dirty="0"/>
              <a:t>Тип профессии по признаку цели:</a:t>
            </a:r>
            <a:r>
              <a:rPr lang="ru-RU" sz="1600" dirty="0"/>
              <a:t> преобразующий.</a:t>
            </a:r>
          </a:p>
          <a:p>
            <a:pPr marL="0" indent="0" algn="ctr">
              <a:buNone/>
            </a:pPr>
            <a:r>
              <a:rPr lang="ru-RU" sz="1600" b="1" dirty="0"/>
              <a:t>Класс профессии:</a:t>
            </a:r>
            <a:r>
              <a:rPr lang="ru-RU" sz="1600" dirty="0"/>
              <a:t> творческий (эвристический); работа методиста связана с анализом, планированием, организацией и управлением, конструированием, принятием нестандартных решений;</a:t>
            </a:r>
          </a:p>
          <a:p>
            <a:pPr marL="0" indent="0" algn="ctr">
              <a:buNone/>
            </a:pPr>
            <a:r>
              <a:rPr lang="ru-RU" sz="1600" dirty="0"/>
              <a:t> требует независимого оригинального мышления.</a:t>
            </a:r>
          </a:p>
          <a:p>
            <a:pPr marL="0" indent="0" algn="ctr">
              <a:buNone/>
            </a:pPr>
            <a:r>
              <a:rPr lang="ru-RU" sz="1600" b="1" dirty="0"/>
              <a:t>2. Методист </a:t>
            </a:r>
            <a:r>
              <a:rPr lang="ru-RU" sz="1600" dirty="0"/>
              <a:t>- носитель критериев, это накладывает на него большую профессиональную ответственность.</a:t>
            </a:r>
            <a:br>
              <a:rPr lang="ru-RU" sz="1600" dirty="0"/>
            </a:br>
            <a:r>
              <a:rPr lang="ru-RU" sz="1600" dirty="0"/>
              <a:t>Важный фактор  в труде методиста,  его взаимоотношения  с практиками.</a:t>
            </a:r>
          </a:p>
        </p:txBody>
      </p:sp>
      <p:sp>
        <p:nvSpPr>
          <p:cNvPr id="14338" name="Заголовок 2"/>
          <p:cNvSpPr>
            <a:spLocks noGrp="1"/>
          </p:cNvSpPr>
          <p:nvPr>
            <p:ph type="title"/>
          </p:nvPr>
        </p:nvSpPr>
        <p:spPr>
          <a:xfrm>
            <a:off x="468313" y="188913"/>
            <a:ext cx="8136135" cy="647799"/>
          </a:xfrm>
        </p:spPr>
        <p:txBody>
          <a:bodyPr/>
          <a:lstStyle/>
          <a:p>
            <a:r>
              <a:rPr lang="ru-RU" dirty="0"/>
              <a:t> МЕТОДИСТ</a:t>
            </a:r>
          </a:p>
        </p:txBody>
      </p:sp>
      <p:pic>
        <p:nvPicPr>
          <p:cNvPr id="14340" name="Picture 4" descr="11755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4652963"/>
            <a:ext cx="4175125" cy="22050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139"/>
            <a:ext cx="8003232" cy="858614"/>
          </a:xfrm>
        </p:spPr>
        <p:txBody>
          <a:bodyPr>
            <a:normAutofit/>
          </a:bodyPr>
          <a:lstStyle/>
          <a:p>
            <a:r>
              <a:rPr lang="ru-RU" sz="3600" dirty="0"/>
              <a:t>Успех в работе методиста</a:t>
            </a:r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FD5E4F38-CC95-42A1-A100-5111CF5E35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29334757"/>
              </p:ext>
            </p:extLst>
          </p:nvPr>
        </p:nvGraphicFramePr>
        <p:xfrm>
          <a:off x="395288" y="1341438"/>
          <a:ext cx="8424862" cy="5303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4183615-E1F8-49A3-8AA3-73E92703EB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69626" y="3645024"/>
            <a:ext cx="2605334" cy="193851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E90C994-8F3B-4D31-8ED8-0BD20ED1019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179512" y="3655288"/>
            <a:ext cx="3064841" cy="193851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Объект 1"/>
          <p:cNvSpPr>
            <a:spLocks noGrp="1"/>
          </p:cNvSpPr>
          <p:nvPr>
            <p:ph idx="1"/>
          </p:nvPr>
        </p:nvSpPr>
        <p:spPr>
          <a:xfrm>
            <a:off x="898401" y="1196752"/>
            <a:ext cx="7408862" cy="5256584"/>
          </a:xfrm>
        </p:spPr>
        <p:txBody>
          <a:bodyPr/>
          <a:lstStyle/>
          <a:p>
            <a:pPr marL="342900" indent="-342900" algn="ctr">
              <a:buAutoNum type="arabicPeriod"/>
            </a:pPr>
            <a:r>
              <a:rPr lang="ru-RU" sz="1600" dirty="0"/>
              <a:t>1</a:t>
            </a:r>
            <a:r>
              <a:rPr lang="ru-RU" sz="1800" dirty="0"/>
              <a:t>. Количественного, качественного контингента по направлениям</a:t>
            </a:r>
          </a:p>
          <a:p>
            <a:pPr marL="0" indent="0" algn="ctr">
              <a:buNone/>
            </a:pPr>
            <a:r>
              <a:rPr lang="ru-RU" sz="1800" dirty="0"/>
              <a:t>2. Анализ успешности участия педагогов в мероприятиях </a:t>
            </a:r>
          </a:p>
          <a:p>
            <a:pPr marL="0" indent="0" algn="ctr">
              <a:buNone/>
            </a:pPr>
            <a:r>
              <a:rPr lang="ru-RU" sz="1800" dirty="0"/>
              <a:t> 3. Анализ состояния портфолио педагогов </a:t>
            </a:r>
          </a:p>
          <a:p>
            <a:pPr marL="0" indent="0" algn="ctr">
              <a:buNone/>
            </a:pPr>
            <a:r>
              <a:rPr lang="ru-RU" sz="1800" dirty="0"/>
              <a:t>4. Новых направлений в рамках деятельности  </a:t>
            </a:r>
          </a:p>
          <a:p>
            <a:pPr marL="0" indent="0" algn="ctr">
              <a:buNone/>
            </a:pPr>
            <a:r>
              <a:rPr lang="ru-RU" sz="1800" dirty="0"/>
              <a:t>5. Выработка критериев эффективности</a:t>
            </a:r>
          </a:p>
          <a:p>
            <a:endParaRPr lang="ru-RU" sz="1600" dirty="0"/>
          </a:p>
        </p:txBody>
      </p:sp>
      <p:sp>
        <p:nvSpPr>
          <p:cNvPr id="16386" name="Заголовок 2"/>
          <p:cNvSpPr>
            <a:spLocks noGrp="1"/>
          </p:cNvSpPr>
          <p:nvPr>
            <p:ph type="title"/>
          </p:nvPr>
        </p:nvSpPr>
        <p:spPr>
          <a:xfrm>
            <a:off x="457200" y="338139"/>
            <a:ext cx="8291264" cy="786606"/>
          </a:xfrm>
        </p:spPr>
        <p:txBody>
          <a:bodyPr/>
          <a:lstStyle/>
          <a:p>
            <a:r>
              <a:rPr lang="ru-RU" dirty="0"/>
              <a:t> АНАЛИЗ</a:t>
            </a:r>
          </a:p>
        </p:txBody>
      </p:sp>
      <p:pic>
        <p:nvPicPr>
          <p:cNvPr id="16388" name="Picture 4" descr="ca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3373" y="3140968"/>
            <a:ext cx="7737254" cy="30963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95944" y="1112200"/>
            <a:ext cx="7408863" cy="2808287"/>
          </a:xfrm>
        </p:spPr>
        <p:txBody>
          <a:bodyPr>
            <a:normAutofit/>
          </a:bodyPr>
          <a:lstStyle/>
          <a:p>
            <a:pPr algn="ctr"/>
            <a:r>
              <a:rPr lang="ru-RU" sz="1800" dirty="0"/>
              <a:t>1. Планирование контингента на основании популярности направлений и  мощностей учреждения</a:t>
            </a:r>
          </a:p>
          <a:p>
            <a:pPr marL="0" indent="0" algn="ctr">
              <a:buNone/>
            </a:pPr>
            <a:r>
              <a:rPr lang="ru-RU" sz="1800" dirty="0"/>
              <a:t>2. Планирование выездных и собственных мероприятий</a:t>
            </a:r>
          </a:p>
          <a:p>
            <a:pPr marL="0" indent="0" algn="ctr">
              <a:buNone/>
            </a:pPr>
            <a:r>
              <a:rPr lang="ru-RU" sz="1800" dirty="0"/>
              <a:t>3. Планирование повышения квалификации, участие в мероприятиях направленных на совершенствования портфолио для успешного прохождения аттестации на категорию</a:t>
            </a:r>
          </a:p>
          <a:p>
            <a:pPr marL="0" indent="0" algn="ctr">
              <a:buNone/>
            </a:pPr>
            <a:r>
              <a:rPr lang="ru-RU" sz="1800" dirty="0"/>
              <a:t>4. Культивирование новых направлений</a:t>
            </a:r>
          </a:p>
        </p:txBody>
      </p:sp>
      <p:sp>
        <p:nvSpPr>
          <p:cNvPr id="17410" name="Заголовок 2"/>
          <p:cNvSpPr>
            <a:spLocks noGrp="1"/>
          </p:cNvSpPr>
          <p:nvPr>
            <p:ph type="title"/>
          </p:nvPr>
        </p:nvSpPr>
        <p:spPr>
          <a:xfrm>
            <a:off x="468313" y="333375"/>
            <a:ext cx="8064127" cy="791369"/>
          </a:xfrm>
        </p:spPr>
        <p:txBody>
          <a:bodyPr/>
          <a:lstStyle/>
          <a:p>
            <a:r>
              <a:rPr lang="ru-RU" dirty="0"/>
              <a:t>ПЛАНИРОВАНИЕ</a:t>
            </a:r>
          </a:p>
        </p:txBody>
      </p:sp>
      <p:pic>
        <p:nvPicPr>
          <p:cNvPr id="16386" name="Picture 2">
            <a:extLst>
              <a:ext uri="{FF2B5EF4-FFF2-40B4-BE49-F238E27FC236}">
                <a16:creationId xmlns:a16="http://schemas.microsoft.com/office/drawing/2014/main" id="{8695DF2A-8CF7-4E39-B217-8E539F1366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429000"/>
            <a:ext cx="4698268" cy="3203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07518" y="1556792"/>
            <a:ext cx="8642350" cy="5229225"/>
          </a:xfrm>
        </p:spPr>
        <p:txBody>
          <a:bodyPr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ru-RU" sz="1800" dirty="0"/>
              <a:t>1. Использование медийного пространства сети интернет</a:t>
            </a:r>
          </a:p>
          <a:p>
            <a:pPr marL="0" indent="0" algn="ctr">
              <a:lnSpc>
                <a:spcPct val="90000"/>
              </a:lnSpc>
              <a:buNone/>
            </a:pPr>
            <a:r>
              <a:rPr lang="ru-RU" sz="1800" dirty="0"/>
              <a:t>2. Применение форм систематизации для анализа деятельности педагога</a:t>
            </a:r>
          </a:p>
          <a:p>
            <a:pPr marL="0" indent="0" algn="ctr">
              <a:lnSpc>
                <a:spcPct val="90000"/>
              </a:lnSpc>
              <a:buNone/>
            </a:pPr>
            <a:r>
              <a:rPr lang="ru-RU" sz="1800" dirty="0"/>
              <a:t>3. Распространение новых методик по анализу технического мастерства</a:t>
            </a:r>
          </a:p>
          <a:p>
            <a:pPr marL="0" indent="0" algn="ctr">
              <a:lnSpc>
                <a:spcPct val="90000"/>
              </a:lnSpc>
              <a:buNone/>
            </a:pPr>
            <a:r>
              <a:rPr lang="ru-RU" sz="1800" dirty="0"/>
              <a:t>4. Применение индивидуальных планов работы наиболее успешных педагогов</a:t>
            </a:r>
          </a:p>
        </p:txBody>
      </p:sp>
      <p:sp>
        <p:nvSpPr>
          <p:cNvPr id="18434" name="Заголовок 2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1295400"/>
          </a:xfrm>
        </p:spPr>
        <p:txBody>
          <a:bodyPr/>
          <a:lstStyle/>
          <a:p>
            <a:r>
              <a:rPr lang="ru-RU" sz="2800" dirty="0"/>
              <a:t>ИСПОЛЬЗОВАНИЕ СОВРЕМЕННЫХ ПЕДАГОГИЧЕСКИХФ ФОРМ И ИННОВАЦИОННЫХ ТЕХНОЛОГИЙ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01A2F98-8529-41B5-93A1-8FB84F3169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2881896"/>
            <a:ext cx="5076056" cy="380704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Объект 1"/>
          <p:cNvSpPr>
            <a:spLocks noGrp="1"/>
          </p:cNvSpPr>
          <p:nvPr>
            <p:ph idx="1"/>
          </p:nvPr>
        </p:nvSpPr>
        <p:spPr>
          <a:xfrm>
            <a:off x="251520" y="1051818"/>
            <a:ext cx="8785225" cy="2089150"/>
          </a:xfrm>
        </p:spPr>
        <p:txBody>
          <a:bodyPr/>
          <a:lstStyle/>
          <a:p>
            <a:pPr algn="ctr">
              <a:buFont typeface="Symbol" pitchFamily="18" charset="2"/>
              <a:buNone/>
            </a:pPr>
            <a:r>
              <a:rPr lang="ru-RU" sz="2800" b="1" dirty="0"/>
              <a:t>Слагаемые успеха работы методиста</a:t>
            </a:r>
            <a:r>
              <a:rPr lang="ru-RU" sz="2800" dirty="0"/>
              <a:t>  - грамотное планирование на основании тщательного анализа с применением инновационных технологий с целью повышения эффективности участия всех участников образовательного процесса.</a:t>
            </a:r>
          </a:p>
        </p:txBody>
      </p:sp>
      <p:sp>
        <p:nvSpPr>
          <p:cNvPr id="19458" name="Заголовок 2"/>
          <p:cNvSpPr>
            <a:spLocks noGrp="1"/>
          </p:cNvSpPr>
          <p:nvPr>
            <p:ph type="title"/>
          </p:nvPr>
        </p:nvSpPr>
        <p:spPr>
          <a:xfrm>
            <a:off x="468313" y="333375"/>
            <a:ext cx="7920111" cy="718443"/>
          </a:xfrm>
        </p:spPr>
        <p:txBody>
          <a:bodyPr/>
          <a:lstStyle/>
          <a:p>
            <a:r>
              <a:rPr lang="ru-RU" dirty="0"/>
              <a:t>ВЫВОД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24CC640-951C-4DF8-93C5-FBFDCD4A7D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555776" y="3223681"/>
            <a:ext cx="4401415" cy="33009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772817"/>
            <a:ext cx="8136904" cy="266429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5400" b="1" dirty="0">
                <a:latin typeface="Arial" charset="0"/>
                <a:cs typeface="Arial" charset="0"/>
              </a:rPr>
              <a:t>СПАСИБО ЗА ВНИМАНИЕ !</a:t>
            </a:r>
          </a:p>
        </p:txBody>
      </p:sp>
    </p:spTree>
    <p:extLst>
      <p:ext uri="{BB962C8B-B14F-4D97-AF65-F5344CB8AC3E}">
        <p14:creationId xmlns:p14="http://schemas.microsoft.com/office/powerpoint/2010/main" val="4718808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341</TotalTime>
  <Words>343</Words>
  <Application>Microsoft Office PowerPoint</Application>
  <PresentationFormat>Экран (4:3)</PresentationFormat>
  <Paragraphs>61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Candara</vt:lpstr>
      <vt:lpstr>Symbol</vt:lpstr>
      <vt:lpstr>Волна</vt:lpstr>
      <vt:lpstr>Презентация PowerPoint</vt:lpstr>
      <vt:lpstr> МЕТОДИСТ</vt:lpstr>
      <vt:lpstr>Успех в работе методиста</vt:lpstr>
      <vt:lpstr> АНАЛИЗ</vt:lpstr>
      <vt:lpstr>ПЛАНИРОВАНИЕ</vt:lpstr>
      <vt:lpstr>ИСПОЛЬЗОВАНИЕ СОВРЕМЕННЫХ ПЕДАГОГИЧЕСКИХФ ФОРМ И ИННОВАЦИОННЫХ ТЕХНОЛОГИЙ</vt:lpstr>
      <vt:lpstr>ВЫВОД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ГБОУ СОШ №152 Красногвардейского района Санкт-Петербурга</dc:title>
  <dc:creator>Pavlikov</dc:creator>
  <cp:lastModifiedBy>Пользователь Windows</cp:lastModifiedBy>
  <cp:revision>20</cp:revision>
  <dcterms:created xsi:type="dcterms:W3CDTF">2015-12-20T22:30:45Z</dcterms:created>
  <dcterms:modified xsi:type="dcterms:W3CDTF">2022-06-08T18:55:08Z</dcterms:modified>
</cp:coreProperties>
</file>