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wpic" ContentType="image/jpe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22"/>
  </p:notesMasterIdLst>
  <p:handoutMasterIdLst>
    <p:handoutMasterId r:id="rId23"/>
  </p:handoutMasterIdLst>
  <p:sldIdLst>
    <p:sldId id="258" r:id="rId5"/>
    <p:sldId id="268" r:id="rId6"/>
    <p:sldId id="269" r:id="rId7"/>
    <p:sldId id="266" r:id="rId8"/>
    <p:sldId id="277" r:id="rId9"/>
    <p:sldId id="278" r:id="rId10"/>
    <p:sldId id="279" r:id="rId11"/>
    <p:sldId id="280" r:id="rId12"/>
    <p:sldId id="281" r:id="rId13"/>
    <p:sldId id="282" r:id="rId14"/>
    <p:sldId id="283" r:id="rId15"/>
    <p:sldId id="284" r:id="rId16"/>
    <p:sldId id="285" r:id="rId17"/>
    <p:sldId id="286" r:id="rId18"/>
    <p:sldId id="287" r:id="rId19"/>
    <p:sldId id="270" r:id="rId20"/>
    <p:sldId id="276" r:id="rId21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2FE4"/>
    <a:srgbClr val="2C567A"/>
    <a:srgbClr val="0D1D51"/>
    <a:srgbClr val="0072C7"/>
    <a:srgbClr val="6666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87949" autoAdjust="0"/>
  </p:normalViewPr>
  <p:slideViewPr>
    <p:cSldViewPr snapToGrid="0" showGuides="1">
      <p:cViewPr varScale="1">
        <p:scale>
          <a:sx n="112" d="100"/>
          <a:sy n="112" d="100"/>
        </p:scale>
        <p:origin x="906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76" d="100"/>
          <a:sy n="76" d="100"/>
        </p:scale>
        <p:origin x="4074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8BF404C6-F3CC-4383-8FBC-3F7F856D112C}" type="datetime1">
              <a:rPr lang="ru-RU" smtClean="0"/>
              <a:t>17.03.2023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/>
          </a:p>
        </p:txBody>
      </p:sp>
      <p:sp>
        <p:nvSpPr>
          <p:cNvPr id="5" name="Номер слайда 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C18A1656-FDB1-442A-B22F-67D2FDA9ED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478500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E53AFD-DFF1-40C5-A030-1B2F2E9C0365}" type="datetime1">
              <a:rPr lang="ru-RU" smtClean="0"/>
              <a:pPr/>
              <a:t>17.03.2023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 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0"/>
          </a:p>
        </p:txBody>
      </p:sp>
      <p:sp>
        <p:nvSpPr>
          <p:cNvPr id="7" name="Номер слайда 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6336304E-FDE3-4B4F-A3B7-EBE87F3FA5E2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408513861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336304E-FDE3-4B4F-A3B7-EBE87F3FA5E2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97957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336304E-FDE3-4B4F-A3B7-EBE87F3FA5E2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31690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336304E-FDE3-4B4F-A3B7-EBE87F3FA5E2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13988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336304E-FDE3-4B4F-A3B7-EBE87F3FA5E2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07943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336304E-FDE3-4B4F-A3B7-EBE87F3FA5E2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91579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336304E-FDE3-4B4F-A3B7-EBE87F3FA5E2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16347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336304E-FDE3-4B4F-A3B7-EBE87F3FA5E2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8744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336304E-FDE3-4B4F-A3B7-EBE87F3FA5E2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6536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336304E-FDE3-4B4F-A3B7-EBE87F3FA5E2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26844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336304E-FDE3-4B4F-A3B7-EBE87F3FA5E2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59319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336304E-FDE3-4B4F-A3B7-EBE87F3FA5E2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06682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336304E-FDE3-4B4F-A3B7-EBE87F3FA5E2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159889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336304E-FDE3-4B4F-A3B7-EBE87F3FA5E2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94440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336304E-FDE3-4B4F-A3B7-EBE87F3FA5E2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26794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336304E-FDE3-4B4F-A3B7-EBE87F3FA5E2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454881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336304E-FDE3-4B4F-A3B7-EBE87F3FA5E2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80789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6336304E-FDE3-4B4F-A3B7-EBE87F3FA5E2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82205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Layouts/_rels/slideLayout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Название слайда_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456FD49-C258-4333-9422-358C976A341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343650" y="2173288"/>
            <a:ext cx="5143500" cy="2090808"/>
          </a:xfrm>
        </p:spPr>
        <p:txBody>
          <a:bodyPr rtlCol="0" anchor="b">
            <a:noAutofit/>
          </a:bodyPr>
          <a:lstStyle>
            <a:lvl1pPr algn="l">
              <a:defRPr sz="5400" b="1" cap="all" baseline="0">
                <a:solidFill>
                  <a:schemeClr val="accent1"/>
                </a:solidFill>
                <a:latin typeface="+mj-lt"/>
              </a:defRPr>
            </a:lvl1pPr>
          </a:lstStyle>
          <a:p>
            <a:pPr rtl="0"/>
            <a:r>
              <a:rPr lang="ru-RU" noProof="0" dirty="0"/>
              <a:t>Место для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9758E15-A93D-4FB9-843D-1490E27A15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43650" y="4279971"/>
            <a:ext cx="5143500" cy="503167"/>
          </a:xfrm>
        </p:spPr>
        <p:txBody>
          <a:bodyPr rtlCol="0">
            <a:no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/>
              <a:t>Образец подзаголовка</a:t>
            </a:r>
            <a:endParaRPr lang="ru-RU" noProof="0" dirty="0"/>
          </a:p>
        </p:txBody>
      </p:sp>
      <p:sp>
        <p:nvSpPr>
          <p:cNvPr id="13" name="Рисунок 12">
            <a:extLst>
              <a:ext uri="{FF2B5EF4-FFF2-40B4-BE49-F238E27FC236}">
                <a16:creationId xmlns:a16="http://schemas.microsoft.com/office/drawing/2014/main" id="{BCCC559D-0EC3-432C-B397-6897B366DF3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10812" y="728545"/>
            <a:ext cx="5305661" cy="5305661"/>
          </a:xfrm>
          <a:prstGeom prst="ellipse">
            <a:avLst/>
          </a:prstGeom>
          <a:solidFill>
            <a:schemeClr val="bg2"/>
          </a:solidFill>
        </p:spPr>
        <p:txBody>
          <a:bodyPr rtlCol="0" anchor="ctr"/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0DC2055F-AE3F-46BE-B57E-A0F1A86D1C36}"/>
              </a:ext>
            </a:extLst>
          </p:cNvPr>
          <p:cNvGrpSpPr/>
          <p:nvPr userDrawn="1"/>
        </p:nvGrpSpPr>
        <p:grpSpPr>
          <a:xfrm>
            <a:off x="-1728305" y="-2049517"/>
            <a:ext cx="8917229" cy="10769768"/>
            <a:chOff x="11114088" y="2241550"/>
            <a:chExt cx="1905000" cy="2354263"/>
          </a:xfrm>
          <a:solidFill>
            <a:schemeClr val="bg2">
              <a:alpha val="91000"/>
            </a:schemeClr>
          </a:solidFill>
        </p:grpSpPr>
        <p:sp>
          <p:nvSpPr>
            <p:cNvPr id="15" name="Полилиния 5">
              <a:extLst>
                <a:ext uri="{FF2B5EF4-FFF2-40B4-BE49-F238E27FC236}">
                  <a16:creationId xmlns:a16="http://schemas.microsoft.com/office/drawing/2014/main" id="{C98EF042-A3B8-406D-BC16-153A989F571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  <p:sp>
          <p:nvSpPr>
            <p:cNvPr id="16" name="Полилиния 6">
              <a:extLst>
                <a:ext uri="{FF2B5EF4-FFF2-40B4-BE49-F238E27FC236}">
                  <a16:creationId xmlns:a16="http://schemas.microsoft.com/office/drawing/2014/main" id="{68E5FAC9-A660-4D7A-AC84-0A7C8CC3BB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</p:grp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FE28ACC-E44C-4381-B768-0310810E78D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2999" y="1312605"/>
            <a:ext cx="1745251" cy="673365"/>
          </a:xfrm>
          <a:prstGeom prst="rect">
            <a:avLst/>
          </a:prstGeom>
        </p:spPr>
      </p:pic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819AFA09-F4B1-493D-BCAD-FF30C20CD1AA}"/>
              </a:ext>
            </a:extLst>
          </p:cNvPr>
          <p:cNvCxnSpPr/>
          <p:nvPr userDrawn="1"/>
        </p:nvCxnSpPr>
        <p:spPr>
          <a:xfrm>
            <a:off x="6469778" y="4233582"/>
            <a:ext cx="5040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3AE61224-6208-4388-840A-2A613B842650}"/>
              </a:ext>
            </a:extLst>
          </p:cNvPr>
          <p:cNvGrpSpPr/>
          <p:nvPr userDrawn="1"/>
        </p:nvGrpSpPr>
        <p:grpSpPr>
          <a:xfrm>
            <a:off x="-1871180" y="-2049517"/>
            <a:ext cx="8917229" cy="10769768"/>
            <a:chOff x="11114088" y="2241550"/>
            <a:chExt cx="1905000" cy="2354263"/>
          </a:xfrm>
          <a:solidFill>
            <a:schemeClr val="bg2">
              <a:alpha val="91000"/>
            </a:schemeClr>
          </a:solidFill>
        </p:grpSpPr>
        <p:sp>
          <p:nvSpPr>
            <p:cNvPr id="11" name="Полилиния 5">
              <a:extLst>
                <a:ext uri="{FF2B5EF4-FFF2-40B4-BE49-F238E27FC236}">
                  <a16:creationId xmlns:a16="http://schemas.microsoft.com/office/drawing/2014/main" id="{9C262CDC-D38F-428C-A15E-DDD5A48CA06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  <p:sp>
          <p:nvSpPr>
            <p:cNvPr id="12" name="Полилиния 6">
              <a:extLst>
                <a:ext uri="{FF2B5EF4-FFF2-40B4-BE49-F238E27FC236}">
                  <a16:creationId xmlns:a16="http://schemas.microsoft.com/office/drawing/2014/main" id="{6CA70729-6AED-407B-8058-1348C4E2ED0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33884962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Название слайда_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86299464-ED20-4919-8B3A-2CFAE8DA2347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456FD49-C258-4333-9422-358C976A341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343650" y="2173288"/>
            <a:ext cx="5143500" cy="2090808"/>
          </a:xfrm>
        </p:spPr>
        <p:txBody>
          <a:bodyPr rtlCol="0" anchor="b">
            <a:noAutofit/>
          </a:bodyPr>
          <a:lstStyle>
            <a:lvl1pPr algn="l">
              <a:defRPr sz="5400" b="1" cap="all" baseline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ru-RU" noProof="0" dirty="0"/>
              <a:t>Место для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9758E15-A93D-4FB9-843D-1490E27A15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43650" y="4279971"/>
            <a:ext cx="5143500" cy="503167"/>
          </a:xfrm>
        </p:spPr>
        <p:txBody>
          <a:bodyPr rtlCol="0">
            <a:noAutofit/>
          </a:bodyPr>
          <a:lstStyle>
            <a:lvl1pPr marL="0" indent="0" algn="l">
              <a:buNone/>
              <a:defRPr sz="1800" b="0" cap="all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/>
              <a:t>Образец подзаголовка</a:t>
            </a:r>
            <a:endParaRPr lang="ru-RU" noProof="0" dirty="0"/>
          </a:p>
        </p:txBody>
      </p:sp>
      <p:sp>
        <p:nvSpPr>
          <p:cNvPr id="13" name="Рисунок 12">
            <a:extLst>
              <a:ext uri="{FF2B5EF4-FFF2-40B4-BE49-F238E27FC236}">
                <a16:creationId xmlns:a16="http://schemas.microsoft.com/office/drawing/2014/main" id="{BCCC559D-0EC3-432C-B397-6897B366DF3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10812" y="728545"/>
            <a:ext cx="5305661" cy="5305661"/>
          </a:xfrm>
          <a:prstGeom prst="ellipse">
            <a:avLst/>
          </a:prstGeom>
          <a:solidFill>
            <a:schemeClr val="bg2"/>
          </a:solidFill>
        </p:spPr>
        <p:txBody>
          <a:bodyPr rtlCol="0" anchor="ctr"/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0DC2055F-AE3F-46BE-B57E-A0F1A86D1C36}"/>
              </a:ext>
            </a:extLst>
          </p:cNvPr>
          <p:cNvGrpSpPr/>
          <p:nvPr userDrawn="1"/>
        </p:nvGrpSpPr>
        <p:grpSpPr>
          <a:xfrm>
            <a:off x="-1728305" y="-2049517"/>
            <a:ext cx="8917229" cy="10769768"/>
            <a:chOff x="11114088" y="2241550"/>
            <a:chExt cx="1905000" cy="2354263"/>
          </a:xfrm>
          <a:solidFill>
            <a:schemeClr val="bg1">
              <a:alpha val="16000"/>
            </a:schemeClr>
          </a:solidFill>
        </p:grpSpPr>
        <p:sp>
          <p:nvSpPr>
            <p:cNvPr id="15" name="Полилиния 5">
              <a:extLst>
                <a:ext uri="{FF2B5EF4-FFF2-40B4-BE49-F238E27FC236}">
                  <a16:creationId xmlns:a16="http://schemas.microsoft.com/office/drawing/2014/main" id="{C98EF042-A3B8-406D-BC16-153A989F571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  <p:sp>
          <p:nvSpPr>
            <p:cNvPr id="16" name="Полилиния 6">
              <a:extLst>
                <a:ext uri="{FF2B5EF4-FFF2-40B4-BE49-F238E27FC236}">
                  <a16:creationId xmlns:a16="http://schemas.microsoft.com/office/drawing/2014/main" id="{68E5FAC9-A660-4D7A-AC84-0A7C8CC3BB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</p:grp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FE28ACC-E44C-4381-B768-0310810E78D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15850" y="391862"/>
            <a:ext cx="1745251" cy="673365"/>
          </a:xfrm>
          <a:prstGeom prst="rect">
            <a:avLst/>
          </a:prstGeom>
        </p:spPr>
      </p:pic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819AFA09-F4B1-493D-BCAD-FF30C20CD1AA}"/>
              </a:ext>
            </a:extLst>
          </p:cNvPr>
          <p:cNvCxnSpPr/>
          <p:nvPr userDrawn="1"/>
        </p:nvCxnSpPr>
        <p:spPr>
          <a:xfrm>
            <a:off x="6469778" y="4233582"/>
            <a:ext cx="504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1214083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  <p15:guide id="3" pos="7333" userDrawn="1">
          <p15:clr>
            <a:srgbClr val="FBAE40"/>
          </p15:clr>
        </p15:guide>
        <p15:guide id="4" pos="362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раздела с изображение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F9087E09-D75F-4E26-B01E-A1A09BA2EA70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F7A70B7-7ADE-4E0B-B956-363B0B1AA6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82563"/>
            <a:ext cx="10515600" cy="940181"/>
          </a:xfrm>
        </p:spPr>
        <p:txBody>
          <a:bodyPr rtlCol="0" anchor="b">
            <a:noAutofit/>
          </a:bodyPr>
          <a:lstStyle>
            <a:lvl1pPr algn="ctr">
              <a:defRPr sz="4000" b="1" cap="all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ACB5603-8A62-4D45-B6EF-0D7E2D5FC4F7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2139388" y="1154832"/>
            <a:ext cx="7900525" cy="764460"/>
          </a:xfrm>
        </p:spPr>
        <p:txBody>
          <a:bodyPr rtlCol="0">
            <a:noAutofit/>
          </a:bodyPr>
          <a:lstStyle>
            <a:lvl1pPr marL="0" indent="0" algn="ctr">
              <a:buNone/>
              <a:defRPr sz="1800" cap="none" baseline="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Место для замещающего текста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5FC40B0-ED27-47E5-A3C2-32A8418567E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638" y="6260507"/>
            <a:ext cx="1075427" cy="414929"/>
          </a:xfrm>
          <a:prstGeom prst="rect">
            <a:avLst/>
          </a:prstGeom>
        </p:spPr>
      </p:pic>
      <p:sp>
        <p:nvSpPr>
          <p:cNvPr id="11" name="Овал 10">
            <a:extLst>
              <a:ext uri="{FF2B5EF4-FFF2-40B4-BE49-F238E27FC236}">
                <a16:creationId xmlns:a16="http://schemas.microsoft.com/office/drawing/2014/main" id="{8931D2A9-0B92-4197-8802-80424C14EA7E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33B74B0-30B9-45C2-9AE6-45D1978AA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 rtlCol="0"/>
          <a:lstStyle>
            <a:lvl1pPr algn="ctr">
              <a:defRPr sz="900">
                <a:solidFill>
                  <a:srgbClr val="2C567A"/>
                </a:solidFill>
                <a:latin typeface="+mn-lt"/>
              </a:defRPr>
            </a:lvl1pPr>
          </a:lstStyle>
          <a:p>
            <a:pPr rtl="0"/>
            <a:fld id="{9EC71654-96A5-4280-94F3-931C61A9F92C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15" name="Рисунок 14">
            <a:extLst>
              <a:ext uri="{FF2B5EF4-FFF2-40B4-BE49-F238E27FC236}">
                <a16:creationId xmlns:a16="http://schemas.microsoft.com/office/drawing/2014/main" id="{B5A30B6B-EEDB-4142-8138-D50F5A307D7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993041" y="2270376"/>
            <a:ext cx="6206400" cy="4587625"/>
          </a:xfrm>
          <a:custGeom>
            <a:avLst/>
            <a:gdLst>
              <a:gd name="connsiteX0" fmla="*/ 3103200 w 6206400"/>
              <a:gd name="connsiteY0" fmla="*/ 0 h 4587625"/>
              <a:gd name="connsiteX1" fmla="*/ 6206400 w 6206400"/>
              <a:gd name="connsiteY1" fmla="*/ 3103200 h 4587625"/>
              <a:gd name="connsiteX2" fmla="*/ 5831861 w 6206400"/>
              <a:gd name="connsiteY2" fmla="*/ 4582370 h 4587625"/>
              <a:gd name="connsiteX3" fmla="*/ 5828668 w 6206400"/>
              <a:gd name="connsiteY3" fmla="*/ 4587625 h 4587625"/>
              <a:gd name="connsiteX4" fmla="*/ 377733 w 6206400"/>
              <a:gd name="connsiteY4" fmla="*/ 4587625 h 4587625"/>
              <a:gd name="connsiteX5" fmla="*/ 374540 w 6206400"/>
              <a:gd name="connsiteY5" fmla="*/ 4582370 h 4587625"/>
              <a:gd name="connsiteX6" fmla="*/ 0 w 6206400"/>
              <a:gd name="connsiteY6" fmla="*/ 3103200 h 4587625"/>
              <a:gd name="connsiteX7" fmla="*/ 3103200 w 6206400"/>
              <a:gd name="connsiteY7" fmla="*/ 0 h 4587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206400" h="4587625">
                <a:moveTo>
                  <a:pt x="3103200" y="0"/>
                </a:moveTo>
                <a:cubicBezTo>
                  <a:pt x="4817050" y="0"/>
                  <a:pt x="6206400" y="1389350"/>
                  <a:pt x="6206400" y="3103200"/>
                </a:cubicBezTo>
                <a:cubicBezTo>
                  <a:pt x="6206400" y="3638778"/>
                  <a:pt x="6070721" y="4142667"/>
                  <a:pt x="5831861" y="4582370"/>
                </a:cubicBezTo>
                <a:lnTo>
                  <a:pt x="5828668" y="4587625"/>
                </a:lnTo>
                <a:lnTo>
                  <a:pt x="377733" y="4587625"/>
                </a:lnTo>
                <a:lnTo>
                  <a:pt x="374540" y="4582370"/>
                </a:lnTo>
                <a:cubicBezTo>
                  <a:pt x="135679" y="4142667"/>
                  <a:pt x="0" y="3638778"/>
                  <a:pt x="0" y="3103200"/>
                </a:cubicBezTo>
                <a:cubicBezTo>
                  <a:pt x="0" y="1389350"/>
                  <a:pt x="1389350" y="0"/>
                  <a:pt x="3103200" y="0"/>
                </a:cubicBezTo>
                <a:close/>
              </a:path>
            </a:pathLst>
          </a:custGeom>
          <a:solidFill>
            <a:schemeClr val="bg2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sz="2400"/>
            </a:lvl1pPr>
          </a:lstStyle>
          <a:p>
            <a:pPr rtl="0"/>
            <a:r>
              <a:rPr lang="ru-RU" noProof="0"/>
              <a:t>Вставка рисунка</a:t>
            </a:r>
          </a:p>
        </p:txBody>
      </p:sp>
    </p:spTree>
    <p:extLst>
      <p:ext uri="{BB962C8B-B14F-4D97-AF65-F5344CB8AC3E}">
        <p14:creationId xmlns:p14="http://schemas.microsoft.com/office/powerpoint/2010/main" val="27504955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Название и содержимое с изображение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 2">
            <a:extLst>
              <a:ext uri="{FF2B5EF4-FFF2-40B4-BE49-F238E27FC236}">
                <a16:creationId xmlns:a16="http://schemas.microsoft.com/office/drawing/2014/main" id="{0FEE9886-36F0-4E06-A3A6-D8F00B0665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8960" y="1825625"/>
            <a:ext cx="4914189" cy="4351338"/>
          </a:xfrm>
        </p:spPr>
        <p:txBody>
          <a:bodyPr lIns="0" tIns="0" rIns="0" bIns="0" rtlCol="0">
            <a:no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76627016-BFC4-46D4-89DB-F72E3C3461EC}"/>
              </a:ext>
            </a:extLst>
          </p:cNvPr>
          <p:cNvSpPr/>
          <p:nvPr userDrawn="1"/>
        </p:nvSpPr>
        <p:spPr>
          <a:xfrm rot="10800000">
            <a:off x="515938" y="-16721"/>
            <a:ext cx="1258618" cy="11050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>
              <a:solidFill>
                <a:schemeClr val="bg1"/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76C557E-B5A7-4416-BCC0-5743550BF15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46" y="6261436"/>
            <a:ext cx="1073019" cy="414000"/>
          </a:xfrm>
          <a:prstGeom prst="rect">
            <a:avLst/>
          </a:prstGeom>
        </p:spPr>
      </p:pic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42E17FB3-B5C4-4B3A-A57B-C6493A9D0C66}"/>
              </a:ext>
            </a:extLst>
          </p:cNvPr>
          <p:cNvGrpSpPr/>
          <p:nvPr userDrawn="1"/>
        </p:nvGrpSpPr>
        <p:grpSpPr>
          <a:xfrm rot="8650774">
            <a:off x="5037655" y="4336093"/>
            <a:ext cx="1905000" cy="2354263"/>
            <a:chOff x="11114088" y="2241550"/>
            <a:chExt cx="1905000" cy="2354263"/>
          </a:xfrm>
          <a:solidFill>
            <a:schemeClr val="bg2"/>
          </a:solidFill>
        </p:grpSpPr>
        <p:sp>
          <p:nvSpPr>
            <p:cNvPr id="11" name="Полилиния 5">
              <a:extLst>
                <a:ext uri="{FF2B5EF4-FFF2-40B4-BE49-F238E27FC236}">
                  <a16:creationId xmlns:a16="http://schemas.microsoft.com/office/drawing/2014/main" id="{DCA6C454-F761-4265-BB5E-DFD947CC359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  <p:sp>
          <p:nvSpPr>
            <p:cNvPr id="12" name="Полилиния 6">
              <a:extLst>
                <a:ext uri="{FF2B5EF4-FFF2-40B4-BE49-F238E27FC236}">
                  <a16:creationId xmlns:a16="http://schemas.microsoft.com/office/drawing/2014/main" id="{6B853B2F-9E1C-4AC4-9344-8610498D5B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  <p:sp>
          <p:nvSpPr>
            <p:cNvPr id="13" name="Полилиния 7">
              <a:extLst>
                <a:ext uri="{FF2B5EF4-FFF2-40B4-BE49-F238E27FC236}">
                  <a16:creationId xmlns:a16="http://schemas.microsoft.com/office/drawing/2014/main" id="{B7FCC84B-2235-4948-8277-8363DFC691A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28451" y="3071813"/>
              <a:ext cx="306388" cy="719138"/>
            </a:xfrm>
            <a:custGeom>
              <a:avLst/>
              <a:gdLst>
                <a:gd name="T0" fmla="*/ 0 w 72"/>
                <a:gd name="T1" fmla="*/ 84 h 169"/>
                <a:gd name="T2" fmla="*/ 20 w 72"/>
                <a:gd name="T3" fmla="*/ 20 h 169"/>
                <a:gd name="T4" fmla="*/ 42 w 72"/>
                <a:gd name="T5" fmla="*/ 9 h 169"/>
                <a:gd name="T6" fmla="*/ 62 w 72"/>
                <a:gd name="T7" fmla="*/ 44 h 169"/>
                <a:gd name="T8" fmla="*/ 62 w 72"/>
                <a:gd name="T9" fmla="*/ 125 h 169"/>
                <a:gd name="T10" fmla="*/ 43 w 72"/>
                <a:gd name="T11" fmla="*/ 159 h 169"/>
                <a:gd name="T12" fmla="*/ 20 w 72"/>
                <a:gd name="T13" fmla="*/ 148 h 169"/>
                <a:gd name="T14" fmla="*/ 0 w 72"/>
                <a:gd name="T15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169">
                  <a:moveTo>
                    <a:pt x="0" y="84"/>
                  </a:moveTo>
                  <a:cubicBezTo>
                    <a:pt x="2" y="62"/>
                    <a:pt x="6" y="39"/>
                    <a:pt x="20" y="20"/>
                  </a:cubicBezTo>
                  <a:cubicBezTo>
                    <a:pt x="25" y="13"/>
                    <a:pt x="31" y="0"/>
                    <a:pt x="42" y="9"/>
                  </a:cubicBezTo>
                  <a:cubicBezTo>
                    <a:pt x="53" y="18"/>
                    <a:pt x="72" y="25"/>
                    <a:pt x="62" y="44"/>
                  </a:cubicBezTo>
                  <a:cubicBezTo>
                    <a:pt x="47" y="72"/>
                    <a:pt x="47" y="97"/>
                    <a:pt x="62" y="125"/>
                  </a:cubicBezTo>
                  <a:cubicBezTo>
                    <a:pt x="72" y="143"/>
                    <a:pt x="53" y="151"/>
                    <a:pt x="43" y="159"/>
                  </a:cubicBezTo>
                  <a:cubicBezTo>
                    <a:pt x="31" y="169"/>
                    <a:pt x="25" y="156"/>
                    <a:pt x="20" y="148"/>
                  </a:cubicBezTo>
                  <a:cubicBezTo>
                    <a:pt x="6" y="129"/>
                    <a:pt x="2" y="107"/>
                    <a:pt x="0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</p:grpSp>
      <p:sp>
        <p:nvSpPr>
          <p:cNvPr id="15" name="Овал 14">
            <a:extLst>
              <a:ext uri="{FF2B5EF4-FFF2-40B4-BE49-F238E27FC236}">
                <a16:creationId xmlns:a16="http://schemas.microsoft.com/office/drawing/2014/main" id="{EF515B4A-CB20-4847-8E00-0DD66F1FEBB4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16" name="Номер слайда 5">
            <a:extLst>
              <a:ext uri="{FF2B5EF4-FFF2-40B4-BE49-F238E27FC236}">
                <a16:creationId xmlns:a16="http://schemas.microsoft.com/office/drawing/2014/main" id="{996B64B9-1DF0-4EE9-BAB5-72AFA94B9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 rtlCol="0"/>
          <a:lstStyle>
            <a:lvl1pPr algn="ctr"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pPr rtl="0"/>
            <a:fld id="{9EC71654-96A5-4280-94F3-931C61A9F92C}" type="slidenum">
              <a:rPr lang="ru-RU" noProof="0" smtClean="0"/>
              <a:pPr/>
              <a:t>‹#›</a:t>
            </a:fld>
            <a:endParaRPr lang="ru-RU" noProof="0" dirty="0"/>
          </a:p>
        </p:txBody>
      </p:sp>
      <p:sp>
        <p:nvSpPr>
          <p:cNvPr id="23" name="Рисунок 22">
            <a:extLst>
              <a:ext uri="{FF2B5EF4-FFF2-40B4-BE49-F238E27FC236}">
                <a16:creationId xmlns:a16="http://schemas.microsoft.com/office/drawing/2014/main" id="{26619E66-5354-4D60-8529-27917AC037C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884648" y="0"/>
            <a:ext cx="6307353" cy="5780372"/>
          </a:xfrm>
          <a:custGeom>
            <a:avLst/>
            <a:gdLst>
              <a:gd name="connsiteX0" fmla="*/ 760444 w 6307353"/>
              <a:gd name="connsiteY0" fmla="*/ 0 h 5780372"/>
              <a:gd name="connsiteX1" fmla="*/ 6307353 w 6307353"/>
              <a:gd name="connsiteY1" fmla="*/ 0 h 5780372"/>
              <a:gd name="connsiteX2" fmla="*/ 6307353 w 6307353"/>
              <a:gd name="connsiteY2" fmla="*/ 4515612 h 5780372"/>
              <a:gd name="connsiteX3" fmla="*/ 6110746 w 6307353"/>
              <a:gd name="connsiteY3" fmla="*/ 4731934 h 5780372"/>
              <a:gd name="connsiteX4" fmla="*/ 3579592 w 6307353"/>
              <a:gd name="connsiteY4" fmla="*/ 5780372 h 5780372"/>
              <a:gd name="connsiteX5" fmla="*/ 0 w 6307353"/>
              <a:gd name="connsiteY5" fmla="*/ 2200780 h 5780372"/>
              <a:gd name="connsiteX6" fmla="*/ 611338 w 6307353"/>
              <a:gd name="connsiteY6" fmla="*/ 199396 h 57803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07353" h="5780372">
                <a:moveTo>
                  <a:pt x="760444" y="0"/>
                </a:moveTo>
                <a:lnTo>
                  <a:pt x="6307353" y="0"/>
                </a:lnTo>
                <a:lnTo>
                  <a:pt x="6307353" y="4515612"/>
                </a:lnTo>
                <a:lnTo>
                  <a:pt x="6110746" y="4731934"/>
                </a:lnTo>
                <a:cubicBezTo>
                  <a:pt x="5462967" y="5379713"/>
                  <a:pt x="4568069" y="5780372"/>
                  <a:pt x="3579592" y="5780372"/>
                </a:cubicBezTo>
                <a:cubicBezTo>
                  <a:pt x="1602638" y="5780372"/>
                  <a:pt x="0" y="4177734"/>
                  <a:pt x="0" y="2200780"/>
                </a:cubicBezTo>
                <a:cubicBezTo>
                  <a:pt x="0" y="1459422"/>
                  <a:pt x="225371" y="770703"/>
                  <a:pt x="611338" y="199396"/>
                </a:cubicBezTo>
                <a:close/>
              </a:path>
            </a:pathLst>
          </a:custGeom>
          <a:solidFill>
            <a:schemeClr val="bg2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2E646B4F-6CCB-724C-9D5E-6D57700239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499595"/>
            <a:ext cx="4937211" cy="1325563"/>
          </a:xfrm>
        </p:spPr>
        <p:txBody>
          <a:bodyPr lIns="0" tIns="0" rIns="0" bIns="0" rtlCol="0">
            <a:noAutofit/>
          </a:bodyPr>
          <a:lstStyle>
            <a:lvl1pPr>
              <a:defRPr sz="3200" b="1" cap="all" baseline="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6962084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>
            <a:extLst>
              <a:ext uri="{FF2B5EF4-FFF2-40B4-BE49-F238E27FC236}">
                <a16:creationId xmlns:a16="http://schemas.microsoft.com/office/drawing/2014/main" id="{32970CD0-696D-4313-96BA-4AA72C813B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499595"/>
            <a:ext cx="4937211" cy="1325563"/>
          </a:xfrm>
        </p:spPr>
        <p:txBody>
          <a:bodyPr lIns="0" tIns="0" rIns="0" bIns="0" rtlCol="0">
            <a:noAutofit/>
          </a:bodyPr>
          <a:lstStyle>
            <a:lvl1pPr>
              <a:defRPr sz="3200" b="1" cap="all" baseline="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FEE9886-36F0-4E06-A3A6-D8F00B0665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8960" y="1825625"/>
            <a:ext cx="4914189" cy="4351338"/>
          </a:xfrm>
        </p:spPr>
        <p:txBody>
          <a:bodyPr lIns="0" tIns="0" rIns="0" bIns="0" rtlCol="0">
            <a:no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76627016-BFC4-46D4-89DB-F72E3C3461EC}"/>
              </a:ext>
            </a:extLst>
          </p:cNvPr>
          <p:cNvSpPr/>
          <p:nvPr userDrawn="1"/>
        </p:nvSpPr>
        <p:spPr>
          <a:xfrm rot="10800000">
            <a:off x="515938" y="-16721"/>
            <a:ext cx="1258618" cy="11050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solidFill>
                <a:schemeClr val="bg1"/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76C557E-B5A7-4416-BCC0-5743550BF15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46" y="6261436"/>
            <a:ext cx="1073019" cy="414000"/>
          </a:xfrm>
          <a:prstGeom prst="rect">
            <a:avLst/>
          </a:prstGeom>
        </p:spPr>
      </p:pic>
      <p:sp>
        <p:nvSpPr>
          <p:cNvPr id="15" name="Овал 14">
            <a:extLst>
              <a:ext uri="{FF2B5EF4-FFF2-40B4-BE49-F238E27FC236}">
                <a16:creationId xmlns:a16="http://schemas.microsoft.com/office/drawing/2014/main" id="{EF515B4A-CB20-4847-8E00-0DD66F1FEBB4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6" name="Номер слайда 5">
            <a:extLst>
              <a:ext uri="{FF2B5EF4-FFF2-40B4-BE49-F238E27FC236}">
                <a16:creationId xmlns:a16="http://schemas.microsoft.com/office/drawing/2014/main" id="{996B64B9-1DF0-4EE9-BAB5-72AFA94B9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 rtlCol="0"/>
          <a:lstStyle>
            <a:lvl1pPr algn="ctr"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pPr rtl="0"/>
            <a:fld id="{9EC71654-96A5-4280-94F3-931C61A9F92C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9D415693-E2CB-4DB4-B07C-2F96B0CAB302}"/>
              </a:ext>
            </a:extLst>
          </p:cNvPr>
          <p:cNvSpPr/>
          <p:nvPr userDrawn="1"/>
        </p:nvSpPr>
        <p:spPr>
          <a:xfrm>
            <a:off x="7854462" y="988536"/>
            <a:ext cx="4329129" cy="4880927"/>
          </a:xfrm>
          <a:prstGeom prst="rect">
            <a:avLst/>
          </a:prstGeom>
          <a:solidFill>
            <a:schemeClr val="accent1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4" name="Овал 3">
            <a:extLst>
              <a:ext uri="{FF2B5EF4-FFF2-40B4-BE49-F238E27FC236}">
                <a16:creationId xmlns:a16="http://schemas.microsoft.com/office/drawing/2014/main" id="{14C1BF67-E354-4E04-8F94-BABF2B7D1AFB}"/>
              </a:ext>
            </a:extLst>
          </p:cNvPr>
          <p:cNvSpPr/>
          <p:nvPr userDrawn="1"/>
        </p:nvSpPr>
        <p:spPr>
          <a:xfrm>
            <a:off x="5107816" y="633613"/>
            <a:ext cx="5571908" cy="5571906"/>
          </a:xfrm>
          <a:prstGeom prst="ellipse">
            <a:avLst/>
          </a:prstGeom>
          <a:solidFill>
            <a:schemeClr val="bg2"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8" name="Рисунок 5">
            <a:extLst>
              <a:ext uri="{FF2B5EF4-FFF2-40B4-BE49-F238E27FC236}">
                <a16:creationId xmlns:a16="http://schemas.microsoft.com/office/drawing/2014/main" id="{FF6AC390-6F85-4B64-AE7A-E8E0D8FC89C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455212" y="988536"/>
            <a:ext cx="4884848" cy="4884848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rtlCol="0" anchor="ctr"/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Вставка рисунка</a:t>
            </a:r>
          </a:p>
        </p:txBody>
      </p:sp>
    </p:spTree>
    <p:extLst>
      <p:ext uri="{BB962C8B-B14F-4D97-AF65-F5344CB8AC3E}">
        <p14:creationId xmlns:p14="http://schemas.microsoft.com/office/powerpoint/2010/main" val="19699861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 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12E4E194-63F1-4D43-AC02-75733DF045E9}"/>
              </a:ext>
            </a:extLst>
          </p:cNvPr>
          <p:cNvSpPr/>
          <p:nvPr userDrawn="1"/>
        </p:nvSpPr>
        <p:spPr>
          <a:xfrm>
            <a:off x="8308181" y="1630018"/>
            <a:ext cx="3883819" cy="437321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2" name="Овал 21">
            <a:extLst>
              <a:ext uri="{FF2B5EF4-FFF2-40B4-BE49-F238E27FC236}">
                <a16:creationId xmlns:a16="http://schemas.microsoft.com/office/drawing/2014/main" id="{E799E3E2-888B-2343-9A63-F84C03265CB5}"/>
              </a:ext>
            </a:extLst>
          </p:cNvPr>
          <p:cNvSpPr>
            <a:spLocks noChangeAspect="1"/>
          </p:cNvSpPr>
          <p:nvPr userDrawn="1"/>
        </p:nvSpPr>
        <p:spPr>
          <a:xfrm>
            <a:off x="9833702" y="1823757"/>
            <a:ext cx="832104" cy="832104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3" name="Рисунок 11">
            <a:extLst>
              <a:ext uri="{FF2B5EF4-FFF2-40B4-BE49-F238E27FC236}">
                <a16:creationId xmlns:a16="http://schemas.microsoft.com/office/drawing/2014/main" id="{8FEDE8EF-5B7A-A741-9A56-D365CAE01B62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9998318" y="1988373"/>
            <a:ext cx="502873" cy="502873"/>
          </a:xfrm>
          <a:prstGeom prst="rect">
            <a:avLst/>
          </a:prstGeom>
          <a:noFill/>
        </p:spPr>
        <p:txBody>
          <a:bodyPr lIns="0" rIns="0" rtlCol="0" anchor="ctr">
            <a:noAutofit/>
          </a:bodyPr>
          <a:lstStyle>
            <a:lvl1pPr marL="0" indent="0" algn="ctr">
              <a:buNone/>
              <a:defRPr sz="11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значок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755C1FB-E61C-4BBC-8179-D34908DEA1B6}"/>
              </a:ext>
            </a:extLst>
          </p:cNvPr>
          <p:cNvSpPr/>
          <p:nvPr userDrawn="1"/>
        </p:nvSpPr>
        <p:spPr>
          <a:xfrm>
            <a:off x="0" y="1630018"/>
            <a:ext cx="3883819" cy="437321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4" name="Овал 3">
            <a:extLst>
              <a:ext uri="{FF2B5EF4-FFF2-40B4-BE49-F238E27FC236}">
                <a16:creationId xmlns:a16="http://schemas.microsoft.com/office/drawing/2014/main" id="{8C1E0992-271E-4948-9461-C7AA54AF8FEA}"/>
              </a:ext>
            </a:extLst>
          </p:cNvPr>
          <p:cNvSpPr>
            <a:spLocks noChangeAspect="1"/>
          </p:cNvSpPr>
          <p:nvPr userDrawn="1"/>
        </p:nvSpPr>
        <p:spPr>
          <a:xfrm>
            <a:off x="1526011" y="1823757"/>
            <a:ext cx="832104" cy="832104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" name="Заголовок 1">
            <a:extLst>
              <a:ext uri="{FF2B5EF4-FFF2-40B4-BE49-F238E27FC236}">
                <a16:creationId xmlns:a16="http://schemas.microsoft.com/office/drawing/2014/main" id="{32970CD0-696D-4313-96BA-4AA72C813B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246621"/>
            <a:ext cx="11150600" cy="920336"/>
          </a:xfrm>
        </p:spPr>
        <p:txBody>
          <a:bodyPr lIns="0" tIns="0" rIns="0" bIns="0" rtlCol="0" anchor="b">
            <a:noAutofit/>
          </a:bodyPr>
          <a:lstStyle>
            <a:lvl1pPr>
              <a:defRPr sz="3200" b="1" cap="all" baseline="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FEE9886-36F0-4E06-A3A6-D8F00B0665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9126" y="3207024"/>
            <a:ext cx="3445566" cy="2504663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76627016-BFC4-46D4-89DB-F72E3C3461EC}"/>
              </a:ext>
            </a:extLst>
          </p:cNvPr>
          <p:cNvSpPr/>
          <p:nvPr userDrawn="1"/>
        </p:nvSpPr>
        <p:spPr>
          <a:xfrm rot="10800000">
            <a:off x="515938" y="-16721"/>
            <a:ext cx="1258618" cy="11050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solidFill>
                <a:schemeClr val="bg1"/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76C557E-B5A7-4416-BCC0-5743550BF15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46" y="6261436"/>
            <a:ext cx="1073019" cy="414000"/>
          </a:xfrm>
          <a:prstGeom prst="rect">
            <a:avLst/>
          </a:prstGeom>
        </p:spPr>
      </p:pic>
      <p:sp>
        <p:nvSpPr>
          <p:cNvPr id="15" name="Овал 14">
            <a:extLst>
              <a:ext uri="{FF2B5EF4-FFF2-40B4-BE49-F238E27FC236}">
                <a16:creationId xmlns:a16="http://schemas.microsoft.com/office/drawing/2014/main" id="{EF515B4A-CB20-4847-8E00-0DD66F1FEBB4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6" name="Номер слайда 5">
            <a:extLst>
              <a:ext uri="{FF2B5EF4-FFF2-40B4-BE49-F238E27FC236}">
                <a16:creationId xmlns:a16="http://schemas.microsoft.com/office/drawing/2014/main" id="{996B64B9-1DF0-4EE9-BAB5-72AFA94B9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 rtlCol="0"/>
          <a:lstStyle>
            <a:lvl1pPr algn="ctr"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pPr rtl="0"/>
            <a:fld id="{9EC71654-96A5-4280-94F3-931C61A9F92C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6" name="Рисунок 5">
            <a:extLst>
              <a:ext uri="{FF2B5EF4-FFF2-40B4-BE49-F238E27FC236}">
                <a16:creationId xmlns:a16="http://schemas.microsoft.com/office/drawing/2014/main" id="{35B71D50-AA4B-4E0C-8F6A-0F64F2C8A8C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883819" y="1630018"/>
            <a:ext cx="4424362" cy="4373217"/>
          </a:xfrm>
          <a:solidFill>
            <a:schemeClr val="bg2">
              <a:lumMod val="90000"/>
            </a:schemeClr>
          </a:solidFill>
        </p:spPr>
        <p:txBody>
          <a:bodyPr rtlCol="0" anchor="ctr"/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17" name="Объект 2">
            <a:extLst>
              <a:ext uri="{FF2B5EF4-FFF2-40B4-BE49-F238E27FC236}">
                <a16:creationId xmlns:a16="http://schemas.microsoft.com/office/drawing/2014/main" id="{147C9C38-5B17-467D-B581-EF28ECB11E80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8527490" y="3207024"/>
            <a:ext cx="3445200" cy="2504663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20" name="Объект 2">
            <a:extLst>
              <a:ext uri="{FF2B5EF4-FFF2-40B4-BE49-F238E27FC236}">
                <a16:creationId xmlns:a16="http://schemas.microsoft.com/office/drawing/2014/main" id="{FEB88DD7-AEB5-4718-AF2D-28B5B91ED715}"/>
              </a:ext>
            </a:extLst>
          </p:cNvPr>
          <p:cNvSpPr>
            <a:spLocks noGrp="1"/>
          </p:cNvSpPr>
          <p:nvPr>
            <p:ph idx="15"/>
          </p:nvPr>
        </p:nvSpPr>
        <p:spPr>
          <a:xfrm>
            <a:off x="219126" y="2711636"/>
            <a:ext cx="3445566" cy="495389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buNone/>
              <a:defRPr sz="1800" b="1" cap="all" baseline="0"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21" name="Объект 2">
            <a:extLst>
              <a:ext uri="{FF2B5EF4-FFF2-40B4-BE49-F238E27FC236}">
                <a16:creationId xmlns:a16="http://schemas.microsoft.com/office/drawing/2014/main" id="{F694448B-800C-40EF-8F61-18C018E8374C}"/>
              </a:ext>
            </a:extLst>
          </p:cNvPr>
          <p:cNvSpPr>
            <a:spLocks noGrp="1"/>
          </p:cNvSpPr>
          <p:nvPr>
            <p:ph idx="16"/>
          </p:nvPr>
        </p:nvSpPr>
        <p:spPr>
          <a:xfrm>
            <a:off x="8527124" y="2711636"/>
            <a:ext cx="3445566" cy="495389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buNone/>
              <a:defRPr sz="1800" b="1" cap="all" baseline="0"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12" name="Рисунок 11">
            <a:extLst>
              <a:ext uri="{FF2B5EF4-FFF2-40B4-BE49-F238E27FC236}">
                <a16:creationId xmlns:a16="http://schemas.microsoft.com/office/drawing/2014/main" id="{483B974E-5202-4EAD-9D55-4129C84BAE87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1690627" y="1988373"/>
            <a:ext cx="502873" cy="502873"/>
          </a:xfrm>
          <a:prstGeom prst="rect">
            <a:avLst/>
          </a:prstGeom>
          <a:noFill/>
        </p:spPr>
        <p:txBody>
          <a:bodyPr lIns="0" rIns="0" rtlCol="0" anchor="ctr">
            <a:noAutofit/>
          </a:bodyPr>
          <a:lstStyle>
            <a:lvl1pPr marL="0" indent="0" algn="ctr">
              <a:buNone/>
              <a:defRPr sz="11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значок</a:t>
            </a:r>
          </a:p>
        </p:txBody>
      </p:sp>
    </p:spTree>
    <p:extLst>
      <p:ext uri="{BB962C8B-B14F-4D97-AF65-F5344CB8AC3E}">
        <p14:creationId xmlns:p14="http://schemas.microsoft.com/office/powerpoint/2010/main" val="17410332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Макет сравне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1B6EB0C6-606C-4AFB-8FF8-AB43606B95BD}"/>
              </a:ext>
            </a:extLst>
          </p:cNvPr>
          <p:cNvSpPr/>
          <p:nvPr userDrawn="1"/>
        </p:nvSpPr>
        <p:spPr>
          <a:xfrm>
            <a:off x="6599236" y="4707908"/>
            <a:ext cx="5592763" cy="100647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25CE6D5A-A5C0-4B12-A26A-691D5743FA5C}"/>
              </a:ext>
            </a:extLst>
          </p:cNvPr>
          <p:cNvSpPr/>
          <p:nvPr userDrawn="1"/>
        </p:nvSpPr>
        <p:spPr>
          <a:xfrm>
            <a:off x="-82063" y="1648186"/>
            <a:ext cx="5709139" cy="100647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" name="Заголовок 1">
            <a:extLst>
              <a:ext uri="{FF2B5EF4-FFF2-40B4-BE49-F238E27FC236}">
                <a16:creationId xmlns:a16="http://schemas.microsoft.com/office/drawing/2014/main" id="{32970CD0-696D-4313-96BA-4AA72C813B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246621"/>
            <a:ext cx="11150600" cy="920336"/>
          </a:xfrm>
        </p:spPr>
        <p:txBody>
          <a:bodyPr lIns="0" tIns="0" rIns="0" bIns="0" rtlCol="0" anchor="b">
            <a:noAutofit/>
          </a:bodyPr>
          <a:lstStyle>
            <a:lvl1pPr>
              <a:defRPr sz="3200" b="1" cap="all" baseline="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FEE9886-36F0-4E06-A3A6-D8F00B0665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934" y="2863158"/>
            <a:ext cx="4074002" cy="2846648"/>
          </a:xfrm>
        </p:spPr>
        <p:txBody>
          <a:bodyPr lIns="0" tIns="0" rIns="0" bIns="0" rtlCol="0">
            <a:noAutofit/>
          </a:bodyPr>
          <a:lstStyle>
            <a:lvl1pPr marL="0" indent="0" algn="r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76627016-BFC4-46D4-89DB-F72E3C3461EC}"/>
              </a:ext>
            </a:extLst>
          </p:cNvPr>
          <p:cNvSpPr/>
          <p:nvPr userDrawn="1"/>
        </p:nvSpPr>
        <p:spPr>
          <a:xfrm rot="10800000">
            <a:off x="515938" y="-16721"/>
            <a:ext cx="1258618" cy="11050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>
              <a:solidFill>
                <a:schemeClr val="accent2"/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676C557E-B5A7-4416-BCC0-5743550BF15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46" y="6261436"/>
            <a:ext cx="1073019" cy="414000"/>
          </a:xfrm>
          <a:prstGeom prst="rect">
            <a:avLst/>
          </a:prstGeom>
        </p:spPr>
      </p:pic>
      <p:sp>
        <p:nvSpPr>
          <p:cNvPr id="15" name="Овал 14">
            <a:extLst>
              <a:ext uri="{FF2B5EF4-FFF2-40B4-BE49-F238E27FC236}">
                <a16:creationId xmlns:a16="http://schemas.microsoft.com/office/drawing/2014/main" id="{EF515B4A-CB20-4847-8E00-0DD66F1FEBB4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16" name="Номер слайда 5">
            <a:extLst>
              <a:ext uri="{FF2B5EF4-FFF2-40B4-BE49-F238E27FC236}">
                <a16:creationId xmlns:a16="http://schemas.microsoft.com/office/drawing/2014/main" id="{996B64B9-1DF0-4EE9-BAB5-72AFA94B9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 rtlCol="0"/>
          <a:lstStyle>
            <a:lvl1pPr algn="ctr"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pPr rtl="0"/>
            <a:fld id="{9EC71654-96A5-4280-94F3-931C61A9F92C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20" name="Объект 2">
            <a:extLst>
              <a:ext uri="{FF2B5EF4-FFF2-40B4-BE49-F238E27FC236}">
                <a16:creationId xmlns:a16="http://schemas.microsoft.com/office/drawing/2014/main" id="{FEB88DD7-AEB5-4718-AF2D-28B5B91ED715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1309370" y="1903728"/>
            <a:ext cx="3445566" cy="495389"/>
          </a:xfrm>
        </p:spPr>
        <p:txBody>
          <a:bodyPr lIns="0" tIns="0" rIns="0" bIns="0" rtlCol="0" anchor="ctr">
            <a:noAutofit/>
          </a:bodyPr>
          <a:lstStyle>
            <a:lvl1pPr marL="0" indent="0" algn="r">
              <a:buNone/>
              <a:defRPr sz="1800" b="1" cap="all" baseline="0">
                <a:solidFill>
                  <a:schemeClr val="accent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 rtl="0"/>
            <a:r>
              <a:rPr lang="ru-RU" noProof="0"/>
              <a:t>Место для раздела 01</a:t>
            </a:r>
          </a:p>
        </p:txBody>
      </p:sp>
      <p:sp>
        <p:nvSpPr>
          <p:cNvPr id="23" name="Объект 2">
            <a:extLst>
              <a:ext uri="{FF2B5EF4-FFF2-40B4-BE49-F238E27FC236}">
                <a16:creationId xmlns:a16="http://schemas.microsoft.com/office/drawing/2014/main" id="{E5123CE7-2F8A-489B-BD99-0C2A33ADF49A}"/>
              </a:ext>
            </a:extLst>
          </p:cNvPr>
          <p:cNvSpPr>
            <a:spLocks noGrp="1"/>
          </p:cNvSpPr>
          <p:nvPr>
            <p:ph idx="19"/>
          </p:nvPr>
        </p:nvSpPr>
        <p:spPr>
          <a:xfrm>
            <a:off x="7327918" y="1648186"/>
            <a:ext cx="4074002" cy="2834508"/>
          </a:xfrm>
        </p:spPr>
        <p:txBody>
          <a:bodyPr lIns="0" tIns="0" rIns="0" bIns="0" rtlCol="0" anchor="b">
            <a:noAutofit/>
          </a:bodyPr>
          <a:lstStyle>
            <a:lvl1pPr marL="0" indent="0" algn="l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25" name="Объект 2">
            <a:extLst>
              <a:ext uri="{FF2B5EF4-FFF2-40B4-BE49-F238E27FC236}">
                <a16:creationId xmlns:a16="http://schemas.microsoft.com/office/drawing/2014/main" id="{07730BCF-AC2A-4FEC-8F01-63964DB444CF}"/>
              </a:ext>
            </a:extLst>
          </p:cNvPr>
          <p:cNvSpPr>
            <a:spLocks noGrp="1"/>
          </p:cNvSpPr>
          <p:nvPr>
            <p:ph idx="20" hasCustomPrompt="1"/>
          </p:nvPr>
        </p:nvSpPr>
        <p:spPr>
          <a:xfrm>
            <a:off x="7475709" y="4963450"/>
            <a:ext cx="3445566" cy="495389"/>
          </a:xfrm>
        </p:spPr>
        <p:txBody>
          <a:bodyPr lIns="0" tIns="0" rIns="0" bIns="0" rtlCol="0" anchor="ctr">
            <a:noAutofit/>
          </a:bodyPr>
          <a:lstStyle>
            <a:lvl1pPr marL="0" indent="0" algn="l">
              <a:buNone/>
              <a:defRPr sz="1800" b="1" cap="all" baseline="0">
                <a:solidFill>
                  <a:schemeClr val="accent3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 rtl="0"/>
            <a:r>
              <a:rPr lang="ru-RU" noProof="0"/>
              <a:t>Место для раздела 02</a:t>
            </a:r>
          </a:p>
        </p:txBody>
      </p:sp>
      <p:sp>
        <p:nvSpPr>
          <p:cNvPr id="21" name="Овал 20">
            <a:extLst>
              <a:ext uri="{FF2B5EF4-FFF2-40B4-BE49-F238E27FC236}">
                <a16:creationId xmlns:a16="http://schemas.microsoft.com/office/drawing/2014/main" id="{919C8692-230B-D543-A7F7-4FD61B04D1C6}"/>
              </a:ext>
            </a:extLst>
          </p:cNvPr>
          <p:cNvSpPr>
            <a:spLocks noChangeAspect="1"/>
          </p:cNvSpPr>
          <p:nvPr userDrawn="1"/>
        </p:nvSpPr>
        <p:spPr>
          <a:xfrm>
            <a:off x="5084763" y="1652762"/>
            <a:ext cx="1001899" cy="1001899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4" name="Рисунок 11">
            <a:extLst>
              <a:ext uri="{FF2B5EF4-FFF2-40B4-BE49-F238E27FC236}">
                <a16:creationId xmlns:a16="http://schemas.microsoft.com/office/drawing/2014/main" id="{E150BFC7-A11D-CC46-B5A2-8BD93C269506}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5282969" y="1850968"/>
            <a:ext cx="605487" cy="605487"/>
          </a:xfrm>
          <a:prstGeom prst="rect">
            <a:avLst/>
          </a:prstGeom>
          <a:noFill/>
        </p:spPr>
        <p:txBody>
          <a:bodyPr lIns="0" rIns="0" rtlCol="0" anchor="ctr">
            <a:normAutofit/>
          </a:bodyPr>
          <a:lstStyle>
            <a:lvl1pPr marL="0" indent="0" algn="ctr">
              <a:buNone/>
              <a:defRPr sz="11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значок</a:t>
            </a:r>
          </a:p>
        </p:txBody>
      </p:sp>
      <p:sp>
        <p:nvSpPr>
          <p:cNvPr id="28" name="Овал 27">
            <a:extLst>
              <a:ext uri="{FF2B5EF4-FFF2-40B4-BE49-F238E27FC236}">
                <a16:creationId xmlns:a16="http://schemas.microsoft.com/office/drawing/2014/main" id="{F95B55F4-B501-3440-8904-A1C7F049CBE8}"/>
              </a:ext>
            </a:extLst>
          </p:cNvPr>
          <p:cNvSpPr>
            <a:spLocks noChangeAspect="1"/>
          </p:cNvSpPr>
          <p:nvPr userDrawn="1"/>
        </p:nvSpPr>
        <p:spPr>
          <a:xfrm>
            <a:off x="6100576" y="4707907"/>
            <a:ext cx="1001899" cy="1001899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/>
          </a:p>
        </p:txBody>
      </p:sp>
      <p:sp>
        <p:nvSpPr>
          <p:cNvPr id="29" name="Рисунок 11">
            <a:extLst>
              <a:ext uri="{FF2B5EF4-FFF2-40B4-BE49-F238E27FC236}">
                <a16:creationId xmlns:a16="http://schemas.microsoft.com/office/drawing/2014/main" id="{F2116994-BE3E-6A43-9C15-E71BA8EC821F}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6298782" y="4906113"/>
            <a:ext cx="605487" cy="605487"/>
          </a:xfrm>
          <a:prstGeom prst="rect">
            <a:avLst/>
          </a:prstGeom>
          <a:noFill/>
        </p:spPr>
        <p:txBody>
          <a:bodyPr lIns="0" rIns="0" rtlCol="0" anchor="ctr">
            <a:normAutofit/>
          </a:bodyPr>
          <a:lstStyle>
            <a:lvl1pPr marL="0" indent="0" algn="ctr">
              <a:buNone/>
              <a:defRPr sz="110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значок</a:t>
            </a:r>
          </a:p>
        </p:txBody>
      </p:sp>
    </p:spTree>
    <p:extLst>
      <p:ext uri="{BB962C8B-B14F-4D97-AF65-F5344CB8AC3E}">
        <p14:creationId xmlns:p14="http://schemas.microsoft.com/office/powerpoint/2010/main" val="8914009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Группа 10">
            <a:extLst>
              <a:ext uri="{FF2B5EF4-FFF2-40B4-BE49-F238E27FC236}">
                <a16:creationId xmlns:a16="http://schemas.microsoft.com/office/drawing/2014/main" id="{04B31150-A166-4DB3-A898-2154C9665891}"/>
              </a:ext>
            </a:extLst>
          </p:cNvPr>
          <p:cNvGrpSpPr/>
          <p:nvPr userDrawn="1"/>
        </p:nvGrpSpPr>
        <p:grpSpPr>
          <a:xfrm rot="8650774" flipH="1" flipV="1">
            <a:off x="7430044" y="-1843126"/>
            <a:ext cx="4436224" cy="5482435"/>
            <a:chOff x="11114088" y="2241550"/>
            <a:chExt cx="1905000" cy="2354263"/>
          </a:xfrm>
          <a:solidFill>
            <a:schemeClr val="bg2">
              <a:alpha val="53000"/>
            </a:schemeClr>
          </a:solidFill>
        </p:grpSpPr>
        <p:sp>
          <p:nvSpPr>
            <p:cNvPr id="12" name="Полилиния 5">
              <a:extLst>
                <a:ext uri="{FF2B5EF4-FFF2-40B4-BE49-F238E27FC236}">
                  <a16:creationId xmlns:a16="http://schemas.microsoft.com/office/drawing/2014/main" id="{1C1A95BC-42CA-4166-918D-DF4306881408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  <p:sp>
          <p:nvSpPr>
            <p:cNvPr id="13" name="Полилиния 6">
              <a:extLst>
                <a:ext uri="{FF2B5EF4-FFF2-40B4-BE49-F238E27FC236}">
                  <a16:creationId xmlns:a16="http://schemas.microsoft.com/office/drawing/2014/main" id="{4B4D5F91-2158-4A30-B83C-5CC9CC6E5D4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  <p:sp>
          <p:nvSpPr>
            <p:cNvPr id="14" name="Полилиния 7">
              <a:extLst>
                <a:ext uri="{FF2B5EF4-FFF2-40B4-BE49-F238E27FC236}">
                  <a16:creationId xmlns:a16="http://schemas.microsoft.com/office/drawing/2014/main" id="{C509E5D6-79CC-4E1D-AAF4-C6F28F3C1777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28451" y="3071813"/>
              <a:ext cx="306388" cy="719138"/>
            </a:xfrm>
            <a:custGeom>
              <a:avLst/>
              <a:gdLst>
                <a:gd name="T0" fmla="*/ 0 w 72"/>
                <a:gd name="T1" fmla="*/ 84 h 169"/>
                <a:gd name="T2" fmla="*/ 20 w 72"/>
                <a:gd name="T3" fmla="*/ 20 h 169"/>
                <a:gd name="T4" fmla="*/ 42 w 72"/>
                <a:gd name="T5" fmla="*/ 9 h 169"/>
                <a:gd name="T6" fmla="*/ 62 w 72"/>
                <a:gd name="T7" fmla="*/ 44 h 169"/>
                <a:gd name="T8" fmla="*/ 62 w 72"/>
                <a:gd name="T9" fmla="*/ 125 h 169"/>
                <a:gd name="T10" fmla="*/ 43 w 72"/>
                <a:gd name="T11" fmla="*/ 159 h 169"/>
                <a:gd name="T12" fmla="*/ 20 w 72"/>
                <a:gd name="T13" fmla="*/ 148 h 169"/>
                <a:gd name="T14" fmla="*/ 0 w 72"/>
                <a:gd name="T15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169">
                  <a:moveTo>
                    <a:pt x="0" y="84"/>
                  </a:moveTo>
                  <a:cubicBezTo>
                    <a:pt x="2" y="62"/>
                    <a:pt x="6" y="39"/>
                    <a:pt x="20" y="20"/>
                  </a:cubicBezTo>
                  <a:cubicBezTo>
                    <a:pt x="25" y="13"/>
                    <a:pt x="31" y="0"/>
                    <a:pt x="42" y="9"/>
                  </a:cubicBezTo>
                  <a:cubicBezTo>
                    <a:pt x="53" y="18"/>
                    <a:pt x="72" y="25"/>
                    <a:pt x="62" y="44"/>
                  </a:cubicBezTo>
                  <a:cubicBezTo>
                    <a:pt x="47" y="72"/>
                    <a:pt x="47" y="97"/>
                    <a:pt x="62" y="125"/>
                  </a:cubicBezTo>
                  <a:cubicBezTo>
                    <a:pt x="72" y="143"/>
                    <a:pt x="53" y="151"/>
                    <a:pt x="43" y="159"/>
                  </a:cubicBezTo>
                  <a:cubicBezTo>
                    <a:pt x="31" y="169"/>
                    <a:pt x="25" y="156"/>
                    <a:pt x="20" y="148"/>
                  </a:cubicBezTo>
                  <a:cubicBezTo>
                    <a:pt x="6" y="129"/>
                    <a:pt x="2" y="107"/>
                    <a:pt x="0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</p:grpSp>
      <p:sp>
        <p:nvSpPr>
          <p:cNvPr id="6" name="Заголовок 1">
            <a:extLst>
              <a:ext uri="{FF2B5EF4-FFF2-40B4-BE49-F238E27FC236}">
                <a16:creationId xmlns:a16="http://schemas.microsoft.com/office/drawing/2014/main" id="{B70E2287-0F7B-4DD3-A805-DB19BBF3C7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246621"/>
            <a:ext cx="11150600" cy="920336"/>
          </a:xfrm>
        </p:spPr>
        <p:txBody>
          <a:bodyPr lIns="0" tIns="0" rIns="0" bIns="0" rtlCol="0" anchor="b">
            <a:noAutofit/>
          </a:bodyPr>
          <a:lstStyle>
            <a:lvl1pPr>
              <a:defRPr sz="3200" b="1" cap="all" baseline="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8DCE74CE-BEFF-42B3-BF3E-C41B1B1F1EE4}"/>
              </a:ext>
            </a:extLst>
          </p:cNvPr>
          <p:cNvSpPr/>
          <p:nvPr userDrawn="1"/>
        </p:nvSpPr>
        <p:spPr>
          <a:xfrm rot="10800000">
            <a:off x="515938" y="-16721"/>
            <a:ext cx="1258618" cy="11050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>
              <a:solidFill>
                <a:schemeClr val="bg1"/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B0944B4-FE4A-459A-85B1-3476FE6C4C4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46" y="6261436"/>
            <a:ext cx="1073019" cy="414000"/>
          </a:xfrm>
          <a:prstGeom prst="rect">
            <a:avLst/>
          </a:prstGeom>
        </p:spPr>
      </p:pic>
      <p:sp>
        <p:nvSpPr>
          <p:cNvPr id="9" name="Овал 8">
            <a:extLst>
              <a:ext uri="{FF2B5EF4-FFF2-40B4-BE49-F238E27FC236}">
                <a16:creationId xmlns:a16="http://schemas.microsoft.com/office/drawing/2014/main" id="{1B26B4BC-3D52-4C1C-85FB-226F0B5201F1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10" name="Номер слайда 5">
            <a:extLst>
              <a:ext uri="{FF2B5EF4-FFF2-40B4-BE49-F238E27FC236}">
                <a16:creationId xmlns:a16="http://schemas.microsoft.com/office/drawing/2014/main" id="{CEC6B25A-6AA2-46A7-84BE-5C907CA51B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 rtlCol="0"/>
          <a:lstStyle>
            <a:lvl1pPr algn="ctr"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pPr rtl="0"/>
            <a:fld id="{9EC71654-96A5-4280-94F3-931C61A9F92C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564760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лайд групп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Группа 34">
            <a:extLst>
              <a:ext uri="{FF2B5EF4-FFF2-40B4-BE49-F238E27FC236}">
                <a16:creationId xmlns:a16="http://schemas.microsoft.com/office/drawing/2014/main" id="{431CD316-21C7-4FA9-A45A-374D6AE71ED5}"/>
              </a:ext>
            </a:extLst>
          </p:cNvPr>
          <p:cNvGrpSpPr/>
          <p:nvPr userDrawn="1"/>
        </p:nvGrpSpPr>
        <p:grpSpPr>
          <a:xfrm rot="8650774" flipH="1" flipV="1">
            <a:off x="7430044" y="-1843126"/>
            <a:ext cx="4436224" cy="5482435"/>
            <a:chOff x="11114088" y="2241550"/>
            <a:chExt cx="1905000" cy="2354263"/>
          </a:xfrm>
          <a:solidFill>
            <a:schemeClr val="bg2">
              <a:alpha val="53000"/>
            </a:schemeClr>
          </a:solidFill>
        </p:grpSpPr>
        <p:sp>
          <p:nvSpPr>
            <p:cNvPr id="36" name="Полилиния 5">
              <a:extLst>
                <a:ext uri="{FF2B5EF4-FFF2-40B4-BE49-F238E27FC236}">
                  <a16:creationId xmlns:a16="http://schemas.microsoft.com/office/drawing/2014/main" id="{E107D9FB-3967-4583-A9DA-6787AF71202C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  <p:sp>
          <p:nvSpPr>
            <p:cNvPr id="37" name="Полилиния 6">
              <a:extLst>
                <a:ext uri="{FF2B5EF4-FFF2-40B4-BE49-F238E27FC236}">
                  <a16:creationId xmlns:a16="http://schemas.microsoft.com/office/drawing/2014/main" id="{138D5FEB-37FF-4F26-B625-CE2BE91FF2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  <p:sp>
          <p:nvSpPr>
            <p:cNvPr id="38" name="Полилиния 7">
              <a:extLst>
                <a:ext uri="{FF2B5EF4-FFF2-40B4-BE49-F238E27FC236}">
                  <a16:creationId xmlns:a16="http://schemas.microsoft.com/office/drawing/2014/main" id="{6C2B67E8-673C-422C-B021-296E2E2B952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28451" y="3071813"/>
              <a:ext cx="306388" cy="719138"/>
            </a:xfrm>
            <a:custGeom>
              <a:avLst/>
              <a:gdLst>
                <a:gd name="T0" fmla="*/ 0 w 72"/>
                <a:gd name="T1" fmla="*/ 84 h 169"/>
                <a:gd name="T2" fmla="*/ 20 w 72"/>
                <a:gd name="T3" fmla="*/ 20 h 169"/>
                <a:gd name="T4" fmla="*/ 42 w 72"/>
                <a:gd name="T5" fmla="*/ 9 h 169"/>
                <a:gd name="T6" fmla="*/ 62 w 72"/>
                <a:gd name="T7" fmla="*/ 44 h 169"/>
                <a:gd name="T8" fmla="*/ 62 w 72"/>
                <a:gd name="T9" fmla="*/ 125 h 169"/>
                <a:gd name="T10" fmla="*/ 43 w 72"/>
                <a:gd name="T11" fmla="*/ 159 h 169"/>
                <a:gd name="T12" fmla="*/ 20 w 72"/>
                <a:gd name="T13" fmla="*/ 148 h 169"/>
                <a:gd name="T14" fmla="*/ 0 w 72"/>
                <a:gd name="T15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169">
                  <a:moveTo>
                    <a:pt x="0" y="84"/>
                  </a:moveTo>
                  <a:cubicBezTo>
                    <a:pt x="2" y="62"/>
                    <a:pt x="6" y="39"/>
                    <a:pt x="20" y="20"/>
                  </a:cubicBezTo>
                  <a:cubicBezTo>
                    <a:pt x="25" y="13"/>
                    <a:pt x="31" y="0"/>
                    <a:pt x="42" y="9"/>
                  </a:cubicBezTo>
                  <a:cubicBezTo>
                    <a:pt x="53" y="18"/>
                    <a:pt x="72" y="25"/>
                    <a:pt x="62" y="44"/>
                  </a:cubicBezTo>
                  <a:cubicBezTo>
                    <a:pt x="47" y="72"/>
                    <a:pt x="47" y="97"/>
                    <a:pt x="62" y="125"/>
                  </a:cubicBezTo>
                  <a:cubicBezTo>
                    <a:pt x="72" y="143"/>
                    <a:pt x="53" y="151"/>
                    <a:pt x="43" y="159"/>
                  </a:cubicBezTo>
                  <a:cubicBezTo>
                    <a:pt x="31" y="169"/>
                    <a:pt x="25" y="156"/>
                    <a:pt x="20" y="148"/>
                  </a:cubicBezTo>
                  <a:cubicBezTo>
                    <a:pt x="6" y="129"/>
                    <a:pt x="2" y="107"/>
                    <a:pt x="0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</p:grpSp>
      <p:sp>
        <p:nvSpPr>
          <p:cNvPr id="23" name="Овал 22">
            <a:extLst>
              <a:ext uri="{FF2B5EF4-FFF2-40B4-BE49-F238E27FC236}">
                <a16:creationId xmlns:a16="http://schemas.microsoft.com/office/drawing/2014/main" id="{687010E4-ADF2-486D-8DF7-B0FF38C6DADF}"/>
              </a:ext>
            </a:extLst>
          </p:cNvPr>
          <p:cNvSpPr/>
          <p:nvPr userDrawn="1"/>
        </p:nvSpPr>
        <p:spPr>
          <a:xfrm>
            <a:off x="954140" y="1698469"/>
            <a:ext cx="1729332" cy="1729332"/>
          </a:xfrm>
          <a:prstGeom prst="ellipse">
            <a:avLst/>
          </a:prstGeom>
          <a:solidFill>
            <a:schemeClr val="tx1">
              <a:alpha val="1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24" name="Овал 23">
            <a:extLst>
              <a:ext uri="{FF2B5EF4-FFF2-40B4-BE49-F238E27FC236}">
                <a16:creationId xmlns:a16="http://schemas.microsoft.com/office/drawing/2014/main" id="{9159AA79-2237-4A27-BBC2-D44032158D19}"/>
              </a:ext>
            </a:extLst>
          </p:cNvPr>
          <p:cNvSpPr/>
          <p:nvPr userDrawn="1"/>
        </p:nvSpPr>
        <p:spPr>
          <a:xfrm>
            <a:off x="3807539" y="1698469"/>
            <a:ext cx="1729332" cy="1729332"/>
          </a:xfrm>
          <a:prstGeom prst="ellipse">
            <a:avLst/>
          </a:prstGeom>
          <a:solidFill>
            <a:schemeClr val="tx1">
              <a:alpha val="1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25" name="Овал 24">
            <a:extLst>
              <a:ext uri="{FF2B5EF4-FFF2-40B4-BE49-F238E27FC236}">
                <a16:creationId xmlns:a16="http://schemas.microsoft.com/office/drawing/2014/main" id="{0272B962-9566-42D2-B4C3-E7AA81884A83}"/>
              </a:ext>
            </a:extLst>
          </p:cNvPr>
          <p:cNvSpPr/>
          <p:nvPr userDrawn="1"/>
        </p:nvSpPr>
        <p:spPr>
          <a:xfrm>
            <a:off x="6646275" y="1698469"/>
            <a:ext cx="1729332" cy="1729332"/>
          </a:xfrm>
          <a:prstGeom prst="ellipse">
            <a:avLst/>
          </a:prstGeom>
          <a:solidFill>
            <a:schemeClr val="tx1">
              <a:alpha val="1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26" name="Овал 25">
            <a:extLst>
              <a:ext uri="{FF2B5EF4-FFF2-40B4-BE49-F238E27FC236}">
                <a16:creationId xmlns:a16="http://schemas.microsoft.com/office/drawing/2014/main" id="{19733285-016C-4C38-816C-83D30C075C70}"/>
              </a:ext>
            </a:extLst>
          </p:cNvPr>
          <p:cNvSpPr/>
          <p:nvPr userDrawn="1"/>
        </p:nvSpPr>
        <p:spPr>
          <a:xfrm>
            <a:off x="9498658" y="1698469"/>
            <a:ext cx="1729332" cy="1729332"/>
          </a:xfrm>
          <a:prstGeom prst="ellipse">
            <a:avLst/>
          </a:prstGeom>
          <a:solidFill>
            <a:schemeClr val="tx1">
              <a:alpha val="1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20" name="Полилиния: Форма 19">
            <a:extLst>
              <a:ext uri="{FF2B5EF4-FFF2-40B4-BE49-F238E27FC236}">
                <a16:creationId xmlns:a16="http://schemas.microsoft.com/office/drawing/2014/main" id="{EF40DBA4-AB63-4B47-B37F-BCC3D59B5392}"/>
              </a:ext>
            </a:extLst>
          </p:cNvPr>
          <p:cNvSpPr/>
          <p:nvPr userDrawn="1"/>
        </p:nvSpPr>
        <p:spPr>
          <a:xfrm>
            <a:off x="4011967" y="1778212"/>
            <a:ext cx="1320476" cy="362088"/>
          </a:xfrm>
          <a:custGeom>
            <a:avLst/>
            <a:gdLst>
              <a:gd name="connsiteX0" fmla="*/ 660238 w 1320476"/>
              <a:gd name="connsiteY0" fmla="*/ 0 h 362088"/>
              <a:gd name="connsiteX1" fmla="*/ 1312051 w 1320476"/>
              <a:gd name="connsiteY1" fmla="*/ 346566 h 362088"/>
              <a:gd name="connsiteX2" fmla="*/ 1320476 w 1320476"/>
              <a:gd name="connsiteY2" fmla="*/ 362088 h 362088"/>
              <a:gd name="connsiteX3" fmla="*/ 0 w 1320476"/>
              <a:gd name="connsiteY3" fmla="*/ 362088 h 362088"/>
              <a:gd name="connsiteX4" fmla="*/ 8425 w 1320476"/>
              <a:gd name="connsiteY4" fmla="*/ 346566 h 362088"/>
              <a:gd name="connsiteX5" fmla="*/ 660238 w 1320476"/>
              <a:gd name="connsiteY5" fmla="*/ 0 h 362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20476" h="362088">
                <a:moveTo>
                  <a:pt x="660238" y="0"/>
                </a:moveTo>
                <a:cubicBezTo>
                  <a:pt x="931569" y="0"/>
                  <a:pt x="1170791" y="137473"/>
                  <a:pt x="1312051" y="346566"/>
                </a:cubicBezTo>
                <a:lnTo>
                  <a:pt x="1320476" y="362088"/>
                </a:lnTo>
                <a:lnTo>
                  <a:pt x="0" y="362088"/>
                </a:lnTo>
                <a:lnTo>
                  <a:pt x="8425" y="346566"/>
                </a:lnTo>
                <a:cubicBezTo>
                  <a:pt x="149685" y="137473"/>
                  <a:pt x="388907" y="0"/>
                  <a:pt x="660238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21" name="Полилиния: Форма 20">
            <a:extLst>
              <a:ext uri="{FF2B5EF4-FFF2-40B4-BE49-F238E27FC236}">
                <a16:creationId xmlns:a16="http://schemas.microsoft.com/office/drawing/2014/main" id="{33EF0AFB-D099-4FF1-8963-7DA87268867F}"/>
              </a:ext>
            </a:extLst>
          </p:cNvPr>
          <p:cNvSpPr/>
          <p:nvPr userDrawn="1"/>
        </p:nvSpPr>
        <p:spPr>
          <a:xfrm>
            <a:off x="6850703" y="1778212"/>
            <a:ext cx="1320476" cy="362088"/>
          </a:xfrm>
          <a:custGeom>
            <a:avLst/>
            <a:gdLst>
              <a:gd name="connsiteX0" fmla="*/ 660238 w 1320476"/>
              <a:gd name="connsiteY0" fmla="*/ 0 h 362088"/>
              <a:gd name="connsiteX1" fmla="*/ 1312051 w 1320476"/>
              <a:gd name="connsiteY1" fmla="*/ 346566 h 362088"/>
              <a:gd name="connsiteX2" fmla="*/ 1320476 w 1320476"/>
              <a:gd name="connsiteY2" fmla="*/ 362088 h 362088"/>
              <a:gd name="connsiteX3" fmla="*/ 0 w 1320476"/>
              <a:gd name="connsiteY3" fmla="*/ 362088 h 362088"/>
              <a:gd name="connsiteX4" fmla="*/ 8425 w 1320476"/>
              <a:gd name="connsiteY4" fmla="*/ 346566 h 362088"/>
              <a:gd name="connsiteX5" fmla="*/ 660238 w 1320476"/>
              <a:gd name="connsiteY5" fmla="*/ 0 h 362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20476" h="362088">
                <a:moveTo>
                  <a:pt x="660238" y="0"/>
                </a:moveTo>
                <a:cubicBezTo>
                  <a:pt x="931569" y="0"/>
                  <a:pt x="1170791" y="137473"/>
                  <a:pt x="1312051" y="346566"/>
                </a:cubicBezTo>
                <a:lnTo>
                  <a:pt x="1320476" y="362088"/>
                </a:lnTo>
                <a:lnTo>
                  <a:pt x="0" y="362088"/>
                </a:lnTo>
                <a:lnTo>
                  <a:pt x="8425" y="346566"/>
                </a:lnTo>
                <a:cubicBezTo>
                  <a:pt x="149685" y="137473"/>
                  <a:pt x="388907" y="0"/>
                  <a:pt x="660238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22" name="Полилиния: фигура 21">
            <a:extLst>
              <a:ext uri="{FF2B5EF4-FFF2-40B4-BE49-F238E27FC236}">
                <a16:creationId xmlns:a16="http://schemas.microsoft.com/office/drawing/2014/main" id="{6872C96E-9AF3-4FA0-8180-C213C7F2209E}"/>
              </a:ext>
            </a:extLst>
          </p:cNvPr>
          <p:cNvSpPr/>
          <p:nvPr userDrawn="1"/>
        </p:nvSpPr>
        <p:spPr>
          <a:xfrm>
            <a:off x="9703086" y="1778212"/>
            <a:ext cx="1320476" cy="362088"/>
          </a:xfrm>
          <a:custGeom>
            <a:avLst/>
            <a:gdLst>
              <a:gd name="connsiteX0" fmla="*/ 660238 w 1320476"/>
              <a:gd name="connsiteY0" fmla="*/ 0 h 362088"/>
              <a:gd name="connsiteX1" fmla="*/ 1312051 w 1320476"/>
              <a:gd name="connsiteY1" fmla="*/ 346566 h 362088"/>
              <a:gd name="connsiteX2" fmla="*/ 1320476 w 1320476"/>
              <a:gd name="connsiteY2" fmla="*/ 362088 h 362088"/>
              <a:gd name="connsiteX3" fmla="*/ 0 w 1320476"/>
              <a:gd name="connsiteY3" fmla="*/ 362088 h 362088"/>
              <a:gd name="connsiteX4" fmla="*/ 8425 w 1320476"/>
              <a:gd name="connsiteY4" fmla="*/ 346566 h 362088"/>
              <a:gd name="connsiteX5" fmla="*/ 660238 w 1320476"/>
              <a:gd name="connsiteY5" fmla="*/ 0 h 362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20476" h="362088">
                <a:moveTo>
                  <a:pt x="660238" y="0"/>
                </a:moveTo>
                <a:cubicBezTo>
                  <a:pt x="931569" y="0"/>
                  <a:pt x="1170791" y="137473"/>
                  <a:pt x="1312051" y="346566"/>
                </a:cubicBezTo>
                <a:lnTo>
                  <a:pt x="1320476" y="362088"/>
                </a:lnTo>
                <a:lnTo>
                  <a:pt x="0" y="362088"/>
                </a:lnTo>
                <a:lnTo>
                  <a:pt x="8425" y="346566"/>
                </a:lnTo>
                <a:cubicBezTo>
                  <a:pt x="149685" y="137473"/>
                  <a:pt x="388907" y="0"/>
                  <a:pt x="660238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17" name="Полилиния: Фигура 16">
            <a:extLst>
              <a:ext uri="{FF2B5EF4-FFF2-40B4-BE49-F238E27FC236}">
                <a16:creationId xmlns:a16="http://schemas.microsoft.com/office/drawing/2014/main" id="{3A08BE29-CFA5-4E0D-9DBE-A430AE1B8072}"/>
              </a:ext>
            </a:extLst>
          </p:cNvPr>
          <p:cNvSpPr/>
          <p:nvPr userDrawn="1"/>
        </p:nvSpPr>
        <p:spPr>
          <a:xfrm>
            <a:off x="1158568" y="1778212"/>
            <a:ext cx="1320476" cy="362088"/>
          </a:xfrm>
          <a:custGeom>
            <a:avLst/>
            <a:gdLst>
              <a:gd name="connsiteX0" fmla="*/ 660238 w 1320476"/>
              <a:gd name="connsiteY0" fmla="*/ 0 h 362088"/>
              <a:gd name="connsiteX1" fmla="*/ 1312051 w 1320476"/>
              <a:gd name="connsiteY1" fmla="*/ 346566 h 362088"/>
              <a:gd name="connsiteX2" fmla="*/ 1320476 w 1320476"/>
              <a:gd name="connsiteY2" fmla="*/ 362088 h 362088"/>
              <a:gd name="connsiteX3" fmla="*/ 0 w 1320476"/>
              <a:gd name="connsiteY3" fmla="*/ 362088 h 362088"/>
              <a:gd name="connsiteX4" fmla="*/ 8425 w 1320476"/>
              <a:gd name="connsiteY4" fmla="*/ 346566 h 362088"/>
              <a:gd name="connsiteX5" fmla="*/ 660238 w 1320476"/>
              <a:gd name="connsiteY5" fmla="*/ 0 h 362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20476" h="362088">
                <a:moveTo>
                  <a:pt x="660238" y="0"/>
                </a:moveTo>
                <a:cubicBezTo>
                  <a:pt x="931569" y="0"/>
                  <a:pt x="1170791" y="137473"/>
                  <a:pt x="1312051" y="346566"/>
                </a:cubicBezTo>
                <a:lnTo>
                  <a:pt x="1320476" y="362088"/>
                </a:lnTo>
                <a:lnTo>
                  <a:pt x="0" y="362088"/>
                </a:lnTo>
                <a:lnTo>
                  <a:pt x="8425" y="346566"/>
                </a:lnTo>
                <a:cubicBezTo>
                  <a:pt x="149685" y="137473"/>
                  <a:pt x="388907" y="0"/>
                  <a:pt x="660238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6" name="Заголовок 1">
            <a:extLst>
              <a:ext uri="{FF2B5EF4-FFF2-40B4-BE49-F238E27FC236}">
                <a16:creationId xmlns:a16="http://schemas.microsoft.com/office/drawing/2014/main" id="{B70E2287-0F7B-4DD3-A805-DB19BBF3C7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246621"/>
            <a:ext cx="11150600" cy="920336"/>
          </a:xfrm>
        </p:spPr>
        <p:txBody>
          <a:bodyPr lIns="0" tIns="0" rIns="0" bIns="0" rtlCol="0" anchor="b">
            <a:noAutofit/>
          </a:bodyPr>
          <a:lstStyle>
            <a:lvl1pPr>
              <a:defRPr sz="3200" b="1" cap="all" baseline="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8DCE74CE-BEFF-42B3-BF3E-C41B1B1F1EE4}"/>
              </a:ext>
            </a:extLst>
          </p:cNvPr>
          <p:cNvSpPr/>
          <p:nvPr userDrawn="1"/>
        </p:nvSpPr>
        <p:spPr>
          <a:xfrm rot="10800000">
            <a:off x="515938" y="-16721"/>
            <a:ext cx="1258618" cy="11050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>
              <a:solidFill>
                <a:schemeClr val="bg1"/>
              </a:solidFill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8B0944B4-FE4A-459A-85B1-3476FE6C4C4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46" y="6261436"/>
            <a:ext cx="1073019" cy="414000"/>
          </a:xfrm>
          <a:prstGeom prst="rect">
            <a:avLst/>
          </a:prstGeom>
        </p:spPr>
      </p:pic>
      <p:sp>
        <p:nvSpPr>
          <p:cNvPr id="9" name="Овал 8">
            <a:extLst>
              <a:ext uri="{FF2B5EF4-FFF2-40B4-BE49-F238E27FC236}">
                <a16:creationId xmlns:a16="http://schemas.microsoft.com/office/drawing/2014/main" id="{1B26B4BC-3D52-4C1C-85FB-226F0B5201F1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10" name="Номер слайда 5">
            <a:extLst>
              <a:ext uri="{FF2B5EF4-FFF2-40B4-BE49-F238E27FC236}">
                <a16:creationId xmlns:a16="http://schemas.microsoft.com/office/drawing/2014/main" id="{CEC6B25A-6AA2-46A7-84BE-5C907CA51B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 rtlCol="0"/>
          <a:lstStyle>
            <a:lvl1pPr algn="ctr"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pPr rtl="0"/>
            <a:fld id="{9EC71654-96A5-4280-94F3-931C61A9F92C}" type="slidenum">
              <a:rPr lang="ru-RU" noProof="0" smtClean="0"/>
              <a:pPr/>
              <a:t>‹#›</a:t>
            </a:fld>
            <a:endParaRPr lang="ru-RU" noProof="0" dirty="0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B1B995BE-66C2-4379-885F-4BE069DA39E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103638" y="1848535"/>
            <a:ext cx="1430337" cy="1430337"/>
          </a:xfrm>
          <a:prstGeom prst="ellipse">
            <a:avLst/>
          </a:prstGeom>
          <a:solidFill>
            <a:schemeClr val="bg2"/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2000"/>
            </a:lvl1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11" name="Рисунок 2">
            <a:extLst>
              <a:ext uri="{FF2B5EF4-FFF2-40B4-BE49-F238E27FC236}">
                <a16:creationId xmlns:a16="http://schemas.microsoft.com/office/drawing/2014/main" id="{9B56B6C6-9F3C-4E80-BBAD-280E697B895C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957037" y="1848535"/>
            <a:ext cx="1430337" cy="1430337"/>
          </a:xfrm>
          <a:prstGeom prst="ellipse">
            <a:avLst/>
          </a:prstGeom>
          <a:solidFill>
            <a:schemeClr val="bg2"/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2000"/>
            </a:lvl1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12" name="Рисунок 2">
            <a:extLst>
              <a:ext uri="{FF2B5EF4-FFF2-40B4-BE49-F238E27FC236}">
                <a16:creationId xmlns:a16="http://schemas.microsoft.com/office/drawing/2014/main" id="{54704160-1ED7-4B90-8963-0F887C73E94D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795773" y="1848535"/>
            <a:ext cx="1430337" cy="1430337"/>
          </a:xfrm>
          <a:prstGeom prst="ellipse">
            <a:avLst/>
          </a:prstGeom>
          <a:solidFill>
            <a:schemeClr val="bg2"/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2000"/>
            </a:lvl1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13" name="Рисунок 2">
            <a:extLst>
              <a:ext uri="{FF2B5EF4-FFF2-40B4-BE49-F238E27FC236}">
                <a16:creationId xmlns:a16="http://schemas.microsoft.com/office/drawing/2014/main" id="{36610597-6A76-4A06-82A5-A8FFC5BAEA0F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648156" y="1848535"/>
            <a:ext cx="1430337" cy="1430337"/>
          </a:xfrm>
          <a:prstGeom prst="ellipse">
            <a:avLst/>
          </a:prstGeom>
          <a:solidFill>
            <a:schemeClr val="bg2"/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2000"/>
            </a:lvl1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27" name="Объект 2">
            <a:extLst>
              <a:ext uri="{FF2B5EF4-FFF2-40B4-BE49-F238E27FC236}">
                <a16:creationId xmlns:a16="http://schemas.microsoft.com/office/drawing/2014/main" id="{FF56D2E5-86E4-473A-A62F-B7029E5B25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4454" y="4052306"/>
            <a:ext cx="2588705" cy="1749005"/>
          </a:xfrm>
        </p:spPr>
        <p:txBody>
          <a:bodyPr lIns="0" tIns="0" rIns="0" bIns="0" rtlCol="0">
            <a:noAutofit/>
          </a:bodyPr>
          <a:lstStyle>
            <a:lvl1pPr marL="0" indent="0" algn="ctr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28" name="Объект 2">
            <a:extLst>
              <a:ext uri="{FF2B5EF4-FFF2-40B4-BE49-F238E27FC236}">
                <a16:creationId xmlns:a16="http://schemas.microsoft.com/office/drawing/2014/main" id="{93934E34-6CC7-492D-9515-EBEC72EFF4CB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524454" y="3539268"/>
            <a:ext cx="2588705" cy="495389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buNone/>
              <a:defRPr sz="1600" b="1" cap="all" baseline="0">
                <a:solidFill>
                  <a:srgbClr val="0D1D5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 rtl="0"/>
            <a:r>
              <a:rPr lang="ru-RU" noProof="0" dirty="0"/>
              <a:t>Исполнительный блок 01</a:t>
            </a:r>
          </a:p>
        </p:txBody>
      </p:sp>
      <p:sp>
        <p:nvSpPr>
          <p:cNvPr id="29" name="Объект 2">
            <a:extLst>
              <a:ext uri="{FF2B5EF4-FFF2-40B4-BE49-F238E27FC236}">
                <a16:creationId xmlns:a16="http://schemas.microsoft.com/office/drawing/2014/main" id="{E4E27467-A1AA-4773-AAB5-A96267FBD712}"/>
              </a:ext>
            </a:extLst>
          </p:cNvPr>
          <p:cNvSpPr>
            <a:spLocks noGrp="1"/>
          </p:cNvSpPr>
          <p:nvPr>
            <p:ph idx="18"/>
          </p:nvPr>
        </p:nvSpPr>
        <p:spPr>
          <a:xfrm>
            <a:off x="3377853" y="4052306"/>
            <a:ext cx="2588705" cy="1749005"/>
          </a:xfrm>
        </p:spPr>
        <p:txBody>
          <a:bodyPr lIns="0" tIns="0" rIns="0" bIns="0" rtlCol="0">
            <a:noAutofit/>
          </a:bodyPr>
          <a:lstStyle>
            <a:lvl1pPr marL="0" indent="0" algn="ctr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30" name="Объект 2">
            <a:extLst>
              <a:ext uri="{FF2B5EF4-FFF2-40B4-BE49-F238E27FC236}">
                <a16:creationId xmlns:a16="http://schemas.microsoft.com/office/drawing/2014/main" id="{6CABD5EB-4A8B-448B-8ED1-B8B420815B2D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3377853" y="3539268"/>
            <a:ext cx="2588705" cy="495389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buNone/>
              <a:defRPr sz="1600" b="1" cap="all" baseline="0">
                <a:solidFill>
                  <a:srgbClr val="0D1D5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 rtl="0"/>
            <a:r>
              <a:rPr lang="ru-RU" noProof="0" dirty="0"/>
              <a:t>Исполнительный блок 01</a:t>
            </a:r>
          </a:p>
        </p:txBody>
      </p:sp>
      <p:sp>
        <p:nvSpPr>
          <p:cNvPr id="31" name="Объект 2">
            <a:extLst>
              <a:ext uri="{FF2B5EF4-FFF2-40B4-BE49-F238E27FC236}">
                <a16:creationId xmlns:a16="http://schemas.microsoft.com/office/drawing/2014/main" id="{0D86883C-E501-47FF-AE1A-E9CE8B71B421}"/>
              </a:ext>
            </a:extLst>
          </p:cNvPr>
          <p:cNvSpPr>
            <a:spLocks noGrp="1"/>
          </p:cNvSpPr>
          <p:nvPr>
            <p:ph idx="20"/>
          </p:nvPr>
        </p:nvSpPr>
        <p:spPr>
          <a:xfrm>
            <a:off x="6216589" y="4052306"/>
            <a:ext cx="2588705" cy="1749005"/>
          </a:xfrm>
        </p:spPr>
        <p:txBody>
          <a:bodyPr lIns="0" tIns="0" rIns="0" bIns="0" rtlCol="0">
            <a:noAutofit/>
          </a:bodyPr>
          <a:lstStyle>
            <a:lvl1pPr marL="0" indent="0" algn="ctr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32" name="Объект 2">
            <a:extLst>
              <a:ext uri="{FF2B5EF4-FFF2-40B4-BE49-F238E27FC236}">
                <a16:creationId xmlns:a16="http://schemas.microsoft.com/office/drawing/2014/main" id="{3683A037-F698-4CC9-904D-F377D71F690F}"/>
              </a:ext>
            </a:extLst>
          </p:cNvPr>
          <p:cNvSpPr>
            <a:spLocks noGrp="1"/>
          </p:cNvSpPr>
          <p:nvPr>
            <p:ph idx="21" hasCustomPrompt="1"/>
          </p:nvPr>
        </p:nvSpPr>
        <p:spPr>
          <a:xfrm>
            <a:off x="6216589" y="3539268"/>
            <a:ext cx="2588705" cy="495389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buNone/>
              <a:defRPr sz="1600" b="1" cap="all" baseline="0">
                <a:solidFill>
                  <a:srgbClr val="0D1D5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 rtl="0"/>
            <a:r>
              <a:rPr lang="ru-RU" noProof="0" dirty="0"/>
              <a:t>Исполнительный блок 01</a:t>
            </a:r>
          </a:p>
        </p:txBody>
      </p:sp>
      <p:sp>
        <p:nvSpPr>
          <p:cNvPr id="33" name="Объект 2">
            <a:extLst>
              <a:ext uri="{FF2B5EF4-FFF2-40B4-BE49-F238E27FC236}">
                <a16:creationId xmlns:a16="http://schemas.microsoft.com/office/drawing/2014/main" id="{0A095594-2B82-44ED-8C9B-DA7C4D3D2872}"/>
              </a:ext>
            </a:extLst>
          </p:cNvPr>
          <p:cNvSpPr>
            <a:spLocks noGrp="1"/>
          </p:cNvSpPr>
          <p:nvPr>
            <p:ph idx="22"/>
          </p:nvPr>
        </p:nvSpPr>
        <p:spPr>
          <a:xfrm>
            <a:off x="9068972" y="4052306"/>
            <a:ext cx="2588705" cy="1749005"/>
          </a:xfrm>
        </p:spPr>
        <p:txBody>
          <a:bodyPr lIns="0" tIns="0" rIns="0" bIns="0" rtlCol="0">
            <a:noAutofit/>
          </a:bodyPr>
          <a:lstStyle>
            <a:lvl1pPr marL="0" indent="0" algn="ctr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34" name="Объект 2">
            <a:extLst>
              <a:ext uri="{FF2B5EF4-FFF2-40B4-BE49-F238E27FC236}">
                <a16:creationId xmlns:a16="http://schemas.microsoft.com/office/drawing/2014/main" id="{54CDD46A-22ED-48F5-9B5F-13B1B5C4B320}"/>
              </a:ext>
            </a:extLst>
          </p:cNvPr>
          <p:cNvSpPr>
            <a:spLocks noGrp="1"/>
          </p:cNvSpPr>
          <p:nvPr>
            <p:ph idx="23" hasCustomPrompt="1"/>
          </p:nvPr>
        </p:nvSpPr>
        <p:spPr>
          <a:xfrm>
            <a:off x="9068972" y="3539268"/>
            <a:ext cx="2588705" cy="495389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buNone/>
              <a:defRPr sz="1600" b="1" cap="all" baseline="0">
                <a:solidFill>
                  <a:srgbClr val="0D1D5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 rtl="0"/>
            <a:r>
              <a:rPr lang="ru-RU" noProof="0" dirty="0"/>
              <a:t>Исполнительный блок 01</a:t>
            </a:r>
          </a:p>
        </p:txBody>
      </p:sp>
    </p:spTree>
    <p:extLst>
      <p:ext uri="{BB962C8B-B14F-4D97-AF65-F5344CB8AC3E}">
        <p14:creationId xmlns:p14="http://schemas.microsoft.com/office/powerpoint/2010/main" val="38765038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пасибо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9758E15-A93D-4FB9-843D-1490E27A15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002130" y="4484691"/>
            <a:ext cx="4540440" cy="503167"/>
          </a:xfrm>
        </p:spPr>
        <p:txBody>
          <a:bodyPr rtlCol="0">
            <a:noAutofit/>
          </a:bodyPr>
          <a:lstStyle>
            <a:lvl1pPr marL="0" indent="0" algn="l">
              <a:buNone/>
              <a:defRPr sz="16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 dirty="0"/>
              <a:t>адрес электронной почты</a:t>
            </a:r>
          </a:p>
        </p:txBody>
      </p:sp>
      <p:sp>
        <p:nvSpPr>
          <p:cNvPr id="13" name="Рисунок 12">
            <a:extLst>
              <a:ext uri="{FF2B5EF4-FFF2-40B4-BE49-F238E27FC236}">
                <a16:creationId xmlns:a16="http://schemas.microsoft.com/office/drawing/2014/main" id="{BCCC559D-0EC3-432C-B397-6897B366DF3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10812" y="728545"/>
            <a:ext cx="5305661" cy="5305661"/>
          </a:xfrm>
          <a:prstGeom prst="ellipse">
            <a:avLst/>
          </a:prstGeom>
          <a:solidFill>
            <a:schemeClr val="bg2"/>
          </a:solidFill>
        </p:spPr>
        <p:txBody>
          <a:bodyPr rtlCol="0" anchor="ctr"/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0DC2055F-AE3F-46BE-B57E-A0F1A86D1C36}"/>
              </a:ext>
            </a:extLst>
          </p:cNvPr>
          <p:cNvGrpSpPr/>
          <p:nvPr userDrawn="1"/>
        </p:nvGrpSpPr>
        <p:grpSpPr>
          <a:xfrm>
            <a:off x="-1728305" y="-2049517"/>
            <a:ext cx="8917229" cy="10769768"/>
            <a:chOff x="11114088" y="2241550"/>
            <a:chExt cx="1905000" cy="2354263"/>
          </a:xfrm>
          <a:solidFill>
            <a:schemeClr val="bg2">
              <a:alpha val="91000"/>
            </a:schemeClr>
          </a:solidFill>
        </p:grpSpPr>
        <p:sp>
          <p:nvSpPr>
            <p:cNvPr id="15" name="Полилиния 5">
              <a:extLst>
                <a:ext uri="{FF2B5EF4-FFF2-40B4-BE49-F238E27FC236}">
                  <a16:creationId xmlns:a16="http://schemas.microsoft.com/office/drawing/2014/main" id="{C98EF042-A3B8-406D-BC16-153A989F571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  <p:sp>
          <p:nvSpPr>
            <p:cNvPr id="16" name="Полилиния 6">
              <a:extLst>
                <a:ext uri="{FF2B5EF4-FFF2-40B4-BE49-F238E27FC236}">
                  <a16:creationId xmlns:a16="http://schemas.microsoft.com/office/drawing/2014/main" id="{68E5FAC9-A660-4D7A-AC84-0A7C8CC3BB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</p:grp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FE28ACC-E44C-4381-B768-0310810E78D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2999" y="1844881"/>
            <a:ext cx="1745251" cy="673365"/>
          </a:xfrm>
          <a:prstGeom prst="rect">
            <a:avLst/>
          </a:prstGeom>
        </p:spPr>
      </p:pic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819AFA09-F4B1-493D-BCAD-FF30C20CD1AA}"/>
              </a:ext>
            </a:extLst>
          </p:cNvPr>
          <p:cNvCxnSpPr/>
          <p:nvPr userDrawn="1"/>
        </p:nvCxnSpPr>
        <p:spPr>
          <a:xfrm>
            <a:off x="6469778" y="4233582"/>
            <a:ext cx="253233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Текст 6">
            <a:extLst>
              <a:ext uri="{FF2B5EF4-FFF2-40B4-BE49-F238E27FC236}">
                <a16:creationId xmlns:a16="http://schemas.microsoft.com/office/drawing/2014/main" id="{4E0FBE0E-A6B0-483E-93DD-5C20DA069DB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002320" y="5012635"/>
            <a:ext cx="4533900" cy="503238"/>
          </a:xfrm>
        </p:spPr>
        <p:txBody>
          <a:bodyPr vert="horz" lIns="91440" tIns="45720" rIns="91440" bIns="45720" rtlCol="0">
            <a:noAutofit/>
          </a:bodyPr>
          <a:lstStyle>
            <a:lvl1pPr marL="0" indent="0">
              <a:buNone/>
              <a:defRPr lang="en-US" sz="1600" b="0" cap="all" baseline="0" dirty="0" smtClean="0"/>
            </a:lvl1pPr>
          </a:lstStyle>
          <a:p>
            <a:pPr marL="228600" lvl="0" indent="-228600" rtl="0"/>
            <a:r>
              <a:rPr lang="ru-RU" noProof="0" dirty="0"/>
              <a:t>Место для URL-адреса веб-сайта</a:t>
            </a:r>
          </a:p>
        </p:txBody>
      </p:sp>
      <p:pic>
        <p:nvPicPr>
          <p:cNvPr id="17" name="Графический объект 16" descr="Конверт">
            <a:extLst>
              <a:ext uri="{FF2B5EF4-FFF2-40B4-BE49-F238E27FC236}">
                <a16:creationId xmlns:a16="http://schemas.microsoft.com/office/drawing/2014/main" id="{E5B30B87-6C2E-48F1-9026-E4F6BEA1CFE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541475" y="4452337"/>
            <a:ext cx="387795" cy="387795"/>
          </a:xfrm>
          <a:prstGeom prst="rect">
            <a:avLst/>
          </a:prstGeom>
        </p:spPr>
      </p:pic>
      <p:pic>
        <p:nvPicPr>
          <p:cNvPr id="18" name="Графический объект 17" descr="Сеть">
            <a:extLst>
              <a:ext uri="{FF2B5EF4-FFF2-40B4-BE49-F238E27FC236}">
                <a16:creationId xmlns:a16="http://schemas.microsoft.com/office/drawing/2014/main" id="{2DA3CFE0-4ED8-4345-A158-94E70F463E99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522084" y="4925640"/>
            <a:ext cx="426575" cy="42657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CE9908F-CF81-43F9-880A-401D0C0FB2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9778" y="3429000"/>
            <a:ext cx="5011410" cy="651448"/>
          </a:xfrm>
          <a:noFill/>
        </p:spPr>
        <p:txBody>
          <a:bodyPr wrap="square" rtlCol="0">
            <a:noAutofit/>
          </a:bodyPr>
          <a:lstStyle>
            <a:lvl1pPr>
              <a:defRPr lang="en-US" sz="6000" b="1" cap="all" baseline="0">
                <a:solidFill>
                  <a:schemeClr val="accent1"/>
                </a:solidFill>
                <a:ea typeface="+mn-ea"/>
                <a:cs typeface="+mn-cs"/>
              </a:defRPr>
            </a:lvl1pPr>
          </a:lstStyle>
          <a:p>
            <a:pPr marL="0" lvl="0" rtl="0"/>
            <a:r>
              <a:rPr lang="ru-RU" noProof="0"/>
              <a:t>Образец заголовка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6371368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итульный слайд_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86299464-ED20-4919-8B3A-2CFAE8DA2347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13" name="Рисунок 12">
            <a:extLst>
              <a:ext uri="{FF2B5EF4-FFF2-40B4-BE49-F238E27FC236}">
                <a16:creationId xmlns:a16="http://schemas.microsoft.com/office/drawing/2014/main" id="{BCCC559D-0EC3-432C-B397-6897B366DF3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10812" y="728545"/>
            <a:ext cx="5305661" cy="5305661"/>
          </a:xfrm>
          <a:prstGeom prst="ellipse">
            <a:avLst/>
          </a:prstGeom>
          <a:solidFill>
            <a:schemeClr val="bg2"/>
          </a:solidFill>
        </p:spPr>
        <p:txBody>
          <a:bodyPr rtlCol="0" anchor="ctr"/>
          <a:lstStyle>
            <a:lvl1pPr marL="0" indent="0" algn="ctr">
              <a:buNone/>
              <a:defRPr/>
            </a:lvl1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0DC2055F-AE3F-46BE-B57E-A0F1A86D1C36}"/>
              </a:ext>
            </a:extLst>
          </p:cNvPr>
          <p:cNvGrpSpPr/>
          <p:nvPr userDrawn="1"/>
        </p:nvGrpSpPr>
        <p:grpSpPr>
          <a:xfrm>
            <a:off x="-1728305" y="-2049517"/>
            <a:ext cx="8917229" cy="10769768"/>
            <a:chOff x="11114088" y="2241550"/>
            <a:chExt cx="1905000" cy="2354263"/>
          </a:xfrm>
          <a:solidFill>
            <a:schemeClr val="bg1">
              <a:alpha val="16000"/>
            </a:schemeClr>
          </a:solidFill>
        </p:grpSpPr>
        <p:sp>
          <p:nvSpPr>
            <p:cNvPr id="15" name="Полилиния 5">
              <a:extLst>
                <a:ext uri="{FF2B5EF4-FFF2-40B4-BE49-F238E27FC236}">
                  <a16:creationId xmlns:a16="http://schemas.microsoft.com/office/drawing/2014/main" id="{C98EF042-A3B8-406D-BC16-153A989F571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  <p:sp>
          <p:nvSpPr>
            <p:cNvPr id="16" name="Полилиния 6">
              <a:extLst>
                <a:ext uri="{FF2B5EF4-FFF2-40B4-BE49-F238E27FC236}">
                  <a16:creationId xmlns:a16="http://schemas.microsoft.com/office/drawing/2014/main" id="{68E5FAC9-A660-4D7A-AC84-0A7C8CC3BB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</p:grp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FE28ACC-E44C-4381-B768-0310810E78D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15850" y="391862"/>
            <a:ext cx="1745251" cy="673365"/>
          </a:xfrm>
          <a:prstGeom prst="rect">
            <a:avLst/>
          </a:prstGeom>
        </p:spPr>
      </p:pic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77C312F4-62C2-4903-8C4B-423A8717E481}"/>
              </a:ext>
            </a:extLst>
          </p:cNvPr>
          <p:cNvCxnSpPr/>
          <p:nvPr userDrawn="1"/>
        </p:nvCxnSpPr>
        <p:spPr>
          <a:xfrm>
            <a:off x="6469778" y="4233582"/>
            <a:ext cx="2532336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Графический объект 18" descr="Конверт">
            <a:extLst>
              <a:ext uri="{FF2B5EF4-FFF2-40B4-BE49-F238E27FC236}">
                <a16:creationId xmlns:a16="http://schemas.microsoft.com/office/drawing/2014/main" id="{A686352B-226C-4579-B831-0DC14EC3895E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41475" y="4452337"/>
            <a:ext cx="387795" cy="387795"/>
          </a:xfrm>
          <a:prstGeom prst="rect">
            <a:avLst/>
          </a:prstGeom>
        </p:spPr>
      </p:pic>
      <p:pic>
        <p:nvPicPr>
          <p:cNvPr id="20" name="Графический объект 19" descr="Сеть">
            <a:extLst>
              <a:ext uri="{FF2B5EF4-FFF2-40B4-BE49-F238E27FC236}">
                <a16:creationId xmlns:a16="http://schemas.microsoft.com/office/drawing/2014/main" id="{460C8169-012B-451A-A6C2-6FEC0DC82AFC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2084" y="4925640"/>
            <a:ext cx="426575" cy="426575"/>
          </a:xfrm>
          <a:prstGeom prst="rect">
            <a:avLst/>
          </a:prstGeom>
        </p:spPr>
      </p:pic>
      <p:sp>
        <p:nvSpPr>
          <p:cNvPr id="21" name="Подзаголовок 2">
            <a:extLst>
              <a:ext uri="{FF2B5EF4-FFF2-40B4-BE49-F238E27FC236}">
                <a16:creationId xmlns:a16="http://schemas.microsoft.com/office/drawing/2014/main" id="{ADF17BC1-06CE-42EA-A970-31A7ED871AA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7002130" y="4484691"/>
            <a:ext cx="4540440" cy="503167"/>
          </a:xfrm>
        </p:spPr>
        <p:txBody>
          <a:bodyPr rtlCol="0">
            <a:noAutofit/>
          </a:bodyPr>
          <a:lstStyle>
            <a:lvl1pPr marL="0" indent="0" algn="l">
              <a:buNone/>
              <a:defRPr sz="1600" b="0" cap="all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 dirty="0"/>
              <a:t>адрес электронной почты</a:t>
            </a:r>
          </a:p>
        </p:txBody>
      </p:sp>
      <p:sp>
        <p:nvSpPr>
          <p:cNvPr id="22" name="Текст 6">
            <a:extLst>
              <a:ext uri="{FF2B5EF4-FFF2-40B4-BE49-F238E27FC236}">
                <a16:creationId xmlns:a16="http://schemas.microsoft.com/office/drawing/2014/main" id="{7035F1B3-4E91-44FF-B4E7-E5D87C7A034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002320" y="5012635"/>
            <a:ext cx="4533900" cy="503238"/>
          </a:xfrm>
        </p:spPr>
        <p:txBody>
          <a:bodyPr vert="horz" lIns="91440" tIns="45720" rIns="91440" bIns="45720" rtlCol="0">
            <a:noAutofit/>
          </a:bodyPr>
          <a:lstStyle>
            <a:lvl1pPr marL="0" indent="0">
              <a:buNone/>
              <a:defRPr lang="en-US" sz="1600" b="0" cap="all" baseline="0" dirty="0" smtClean="0">
                <a:solidFill>
                  <a:schemeClr val="bg1"/>
                </a:solidFill>
              </a:defRPr>
            </a:lvl1pPr>
          </a:lstStyle>
          <a:p>
            <a:pPr marL="228600" lvl="0" indent="-228600" rtl="0"/>
            <a:r>
              <a:rPr lang="ru-RU" noProof="0" dirty="0"/>
              <a:t>Место для URL-адреса веб-сайта</a:t>
            </a:r>
          </a:p>
        </p:txBody>
      </p:sp>
      <p:sp>
        <p:nvSpPr>
          <p:cNvPr id="18" name="Заголовок 1">
            <a:extLst>
              <a:ext uri="{FF2B5EF4-FFF2-40B4-BE49-F238E27FC236}">
                <a16:creationId xmlns:a16="http://schemas.microsoft.com/office/drawing/2014/main" id="{525B5135-F466-4A63-A42C-3BB2BAA7D2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9778" y="3158641"/>
            <a:ext cx="5011410" cy="921807"/>
          </a:xfrm>
          <a:noFill/>
        </p:spPr>
        <p:txBody>
          <a:bodyPr wrap="square" rtlCol="0">
            <a:noAutofit/>
          </a:bodyPr>
          <a:lstStyle>
            <a:lvl1pPr>
              <a:defRPr lang="en-US" sz="6000" b="1" cap="all" baseline="0" dirty="0">
                <a:solidFill>
                  <a:schemeClr val="bg1"/>
                </a:solidFill>
                <a:ea typeface="+mn-ea"/>
                <a:cs typeface="+mn-cs"/>
              </a:defRPr>
            </a:lvl1pPr>
          </a:lstStyle>
          <a:p>
            <a:pPr marL="0" lvl="0" rtl="0"/>
            <a:r>
              <a:rPr lang="ru-RU" noProof="0"/>
              <a:t>Образец заголовка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8101070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7333">
          <p15:clr>
            <a:srgbClr val="FBAE40"/>
          </p15:clr>
        </p15:guide>
        <p15:guide id="4" pos="362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86299464-ED20-4919-8B3A-2CFAE8DA2347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1F54E98B-AC75-484D-9121-68498EB888AA}"/>
              </a:ext>
            </a:extLst>
          </p:cNvPr>
          <p:cNvSpPr/>
          <p:nvPr userDrawn="1"/>
        </p:nvSpPr>
        <p:spPr>
          <a:xfrm>
            <a:off x="754010" y="708293"/>
            <a:ext cx="5334029" cy="5334029"/>
          </a:xfrm>
          <a:prstGeom prst="ellipse">
            <a:avLst/>
          </a:prstGeom>
          <a:solidFill>
            <a:schemeClr val="bg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456FD49-C258-4333-9422-358C976A341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343650" y="2173288"/>
            <a:ext cx="5143500" cy="2090808"/>
          </a:xfrm>
        </p:spPr>
        <p:txBody>
          <a:bodyPr rtlCol="0" anchor="b">
            <a:noAutofit/>
          </a:bodyPr>
          <a:lstStyle>
            <a:lvl1pPr algn="l">
              <a:defRPr sz="5400" b="1" cap="all" baseline="0">
                <a:solidFill>
                  <a:schemeClr val="bg1"/>
                </a:solidFill>
                <a:latin typeface="+mj-lt"/>
              </a:defRPr>
            </a:lvl1pPr>
          </a:lstStyle>
          <a:p>
            <a:pPr rtl="0"/>
            <a:r>
              <a:rPr lang="ru-RU" noProof="0" dirty="0"/>
              <a:t>Место для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9758E15-A93D-4FB9-843D-1490E27A15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43650" y="4279971"/>
            <a:ext cx="5143500" cy="503167"/>
          </a:xfrm>
        </p:spPr>
        <p:txBody>
          <a:bodyPr rtlCol="0">
            <a:noAutofit/>
          </a:bodyPr>
          <a:lstStyle>
            <a:lvl1pPr marL="0" indent="0" algn="l">
              <a:buNone/>
              <a:defRPr sz="1800" b="0" cap="all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/>
              <a:t>Образец подзаголовка</a:t>
            </a:r>
            <a:endParaRPr lang="ru-RU" noProof="0" dirty="0"/>
          </a:p>
        </p:txBody>
      </p: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0DC2055F-AE3F-46BE-B57E-A0F1A86D1C36}"/>
              </a:ext>
            </a:extLst>
          </p:cNvPr>
          <p:cNvGrpSpPr/>
          <p:nvPr userDrawn="1"/>
        </p:nvGrpSpPr>
        <p:grpSpPr>
          <a:xfrm>
            <a:off x="-1728305" y="-2049517"/>
            <a:ext cx="8917229" cy="10769768"/>
            <a:chOff x="11114088" y="2241550"/>
            <a:chExt cx="1905000" cy="2354263"/>
          </a:xfrm>
          <a:solidFill>
            <a:schemeClr val="bg1">
              <a:alpha val="16000"/>
            </a:schemeClr>
          </a:solidFill>
        </p:grpSpPr>
        <p:sp>
          <p:nvSpPr>
            <p:cNvPr id="15" name="Полилиния 5">
              <a:extLst>
                <a:ext uri="{FF2B5EF4-FFF2-40B4-BE49-F238E27FC236}">
                  <a16:creationId xmlns:a16="http://schemas.microsoft.com/office/drawing/2014/main" id="{C98EF042-A3B8-406D-BC16-153A989F571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  <p:sp>
          <p:nvSpPr>
            <p:cNvPr id="16" name="Полилиния 6">
              <a:extLst>
                <a:ext uri="{FF2B5EF4-FFF2-40B4-BE49-F238E27FC236}">
                  <a16:creationId xmlns:a16="http://schemas.microsoft.com/office/drawing/2014/main" id="{68E5FAC9-A660-4D7A-AC84-0A7C8CC3BB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</p:grp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FE28ACC-E44C-4381-B768-0310810E78D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15850" y="391862"/>
            <a:ext cx="1745251" cy="673365"/>
          </a:xfrm>
          <a:prstGeom prst="rect">
            <a:avLst/>
          </a:prstGeom>
        </p:spPr>
      </p:pic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819AFA09-F4B1-493D-BCAD-FF30C20CD1AA}"/>
              </a:ext>
            </a:extLst>
          </p:cNvPr>
          <p:cNvCxnSpPr/>
          <p:nvPr userDrawn="1"/>
        </p:nvCxnSpPr>
        <p:spPr>
          <a:xfrm>
            <a:off x="6469778" y="4233582"/>
            <a:ext cx="2532336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905788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  <p15:guide id="3" pos="7333">
          <p15:clr>
            <a:srgbClr val="FBAE40"/>
          </p15:clr>
        </p15:guide>
        <p15:guide id="4" pos="362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 9">
            <a:extLst>
              <a:ext uri="{FF2B5EF4-FFF2-40B4-BE49-F238E27FC236}">
                <a16:creationId xmlns:a16="http://schemas.microsoft.com/office/drawing/2014/main" id="{F9087E09-D75F-4E26-B01E-A1A09BA2EA70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F7A70B7-7ADE-4E0B-B956-363B0B1AA6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82563"/>
            <a:ext cx="10515600" cy="940181"/>
          </a:xfrm>
        </p:spPr>
        <p:txBody>
          <a:bodyPr rtlCol="0" anchor="b">
            <a:noAutofit/>
          </a:bodyPr>
          <a:lstStyle>
            <a:lvl1pPr algn="ctr">
              <a:defRPr sz="4000" b="1" cap="all" baseline="0">
                <a:solidFill>
                  <a:schemeClr val="bg1"/>
                </a:solidFill>
              </a:defRPr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5FC40B0-ED27-47E5-A3C2-32A8418567E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638" y="6260507"/>
            <a:ext cx="1075427" cy="414929"/>
          </a:xfrm>
          <a:prstGeom prst="rect">
            <a:avLst/>
          </a:prstGeom>
        </p:spPr>
      </p:pic>
      <p:sp>
        <p:nvSpPr>
          <p:cNvPr id="11" name="Овал 10">
            <a:extLst>
              <a:ext uri="{FF2B5EF4-FFF2-40B4-BE49-F238E27FC236}">
                <a16:creationId xmlns:a16="http://schemas.microsoft.com/office/drawing/2014/main" id="{8931D2A9-0B92-4197-8802-80424C14EA7E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33B74B0-30B9-45C2-9AE6-45D1978AA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 rtlCol="0"/>
          <a:lstStyle>
            <a:lvl1pPr algn="ctr">
              <a:defRPr sz="900">
                <a:solidFill>
                  <a:srgbClr val="2C567A"/>
                </a:solidFill>
                <a:latin typeface="+mn-lt"/>
              </a:defRPr>
            </a:lvl1pPr>
          </a:lstStyle>
          <a:p>
            <a:pPr rtl="0"/>
            <a:fld id="{9EC71654-96A5-4280-94F3-931C61A9F92C}" type="slidenum">
              <a:rPr lang="ru-RU" noProof="0" smtClean="0"/>
              <a:pPr/>
              <a:t>‹#›</a:t>
            </a:fld>
            <a:endParaRPr lang="ru-RU" noProof="0" dirty="0"/>
          </a:p>
        </p:txBody>
      </p:sp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AD5251EA-F450-4DD1-995B-DC89513424C8}"/>
              </a:ext>
            </a:extLst>
          </p:cNvPr>
          <p:cNvGrpSpPr/>
          <p:nvPr userDrawn="1"/>
        </p:nvGrpSpPr>
        <p:grpSpPr>
          <a:xfrm rot="16200000">
            <a:off x="1637386" y="1473117"/>
            <a:ext cx="8917229" cy="10769768"/>
            <a:chOff x="-1728305" y="-2049517"/>
            <a:chExt cx="8917229" cy="10769768"/>
          </a:xfrm>
        </p:grpSpPr>
        <p:sp>
          <p:nvSpPr>
            <p:cNvPr id="17" name="Овал 16">
              <a:extLst>
                <a:ext uri="{FF2B5EF4-FFF2-40B4-BE49-F238E27FC236}">
                  <a16:creationId xmlns:a16="http://schemas.microsoft.com/office/drawing/2014/main" id="{44882F4E-E8C8-46FE-A9C8-7B79782767F6}"/>
                </a:ext>
              </a:extLst>
            </p:cNvPr>
            <p:cNvSpPr/>
            <p:nvPr userDrawn="1"/>
          </p:nvSpPr>
          <p:spPr>
            <a:xfrm>
              <a:off x="754010" y="708293"/>
              <a:ext cx="5334029" cy="5334029"/>
            </a:xfrm>
            <a:prstGeom prst="ellipse">
              <a:avLst/>
            </a:prstGeom>
            <a:solidFill>
              <a:schemeClr val="bg1">
                <a:alpha val="1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noProof="0" dirty="0"/>
            </a:p>
          </p:txBody>
        </p:sp>
        <p:grpSp>
          <p:nvGrpSpPr>
            <p:cNvPr id="18" name="Группа 17">
              <a:extLst>
                <a:ext uri="{FF2B5EF4-FFF2-40B4-BE49-F238E27FC236}">
                  <a16:creationId xmlns:a16="http://schemas.microsoft.com/office/drawing/2014/main" id="{965CD13B-04FB-40D5-AF62-2F43CF49BA9B}"/>
                </a:ext>
              </a:extLst>
            </p:cNvPr>
            <p:cNvGrpSpPr/>
            <p:nvPr userDrawn="1"/>
          </p:nvGrpSpPr>
          <p:grpSpPr>
            <a:xfrm>
              <a:off x="-1728305" y="-2049517"/>
              <a:ext cx="8917229" cy="10769768"/>
              <a:chOff x="11114088" y="2241550"/>
              <a:chExt cx="1905000" cy="2354263"/>
            </a:xfrm>
            <a:solidFill>
              <a:schemeClr val="bg1">
                <a:alpha val="16000"/>
              </a:schemeClr>
            </a:solidFill>
          </p:grpSpPr>
          <p:sp>
            <p:nvSpPr>
              <p:cNvPr id="19" name="Полилиния 5">
                <a:extLst>
                  <a:ext uri="{FF2B5EF4-FFF2-40B4-BE49-F238E27FC236}">
                    <a16:creationId xmlns:a16="http://schemas.microsoft.com/office/drawing/2014/main" id="{01876F8F-C11E-4FB2-8150-1F0602752F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114088" y="2241550"/>
                <a:ext cx="1905000" cy="2354263"/>
              </a:xfrm>
              <a:custGeom>
                <a:avLst/>
                <a:gdLst>
                  <a:gd name="T0" fmla="*/ 0 w 447"/>
                  <a:gd name="T1" fmla="*/ 264 h 553"/>
                  <a:gd name="T2" fmla="*/ 141 w 447"/>
                  <a:gd name="T3" fmla="*/ 48 h 553"/>
                  <a:gd name="T4" fmla="*/ 414 w 447"/>
                  <a:gd name="T5" fmla="*/ 67 h 553"/>
                  <a:gd name="T6" fmla="*/ 438 w 447"/>
                  <a:gd name="T7" fmla="*/ 98 h 553"/>
                  <a:gd name="T8" fmla="*/ 391 w 447"/>
                  <a:gd name="T9" fmla="*/ 111 h 553"/>
                  <a:gd name="T10" fmla="*/ 94 w 447"/>
                  <a:gd name="T11" fmla="*/ 149 h 553"/>
                  <a:gd name="T12" fmla="*/ 107 w 447"/>
                  <a:gd name="T13" fmla="*/ 424 h 553"/>
                  <a:gd name="T14" fmla="*/ 383 w 447"/>
                  <a:gd name="T15" fmla="*/ 453 h 553"/>
                  <a:gd name="T16" fmla="*/ 393 w 447"/>
                  <a:gd name="T17" fmla="*/ 446 h 553"/>
                  <a:gd name="T18" fmla="*/ 433 w 447"/>
                  <a:gd name="T19" fmla="*/ 449 h 553"/>
                  <a:gd name="T20" fmla="*/ 421 w 447"/>
                  <a:gd name="T21" fmla="*/ 485 h 553"/>
                  <a:gd name="T22" fmla="*/ 194 w 447"/>
                  <a:gd name="T23" fmla="*/ 531 h 553"/>
                  <a:gd name="T24" fmla="*/ 0 w 447"/>
                  <a:gd name="T25" fmla="*/ 264 h 5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47" h="553">
                    <a:moveTo>
                      <a:pt x="0" y="264"/>
                    </a:moveTo>
                    <a:cubicBezTo>
                      <a:pt x="5" y="176"/>
                      <a:pt x="49" y="96"/>
                      <a:pt x="141" y="48"/>
                    </a:cubicBezTo>
                    <a:cubicBezTo>
                      <a:pt x="235" y="0"/>
                      <a:pt x="327" y="9"/>
                      <a:pt x="414" y="67"/>
                    </a:cubicBezTo>
                    <a:cubicBezTo>
                      <a:pt x="425" y="75"/>
                      <a:pt x="439" y="82"/>
                      <a:pt x="438" y="98"/>
                    </a:cubicBezTo>
                    <a:cubicBezTo>
                      <a:pt x="437" y="120"/>
                      <a:pt x="413" y="127"/>
                      <a:pt x="391" y="111"/>
                    </a:cubicBezTo>
                    <a:cubicBezTo>
                      <a:pt x="294" y="40"/>
                      <a:pt x="166" y="56"/>
                      <a:pt x="94" y="149"/>
                    </a:cubicBezTo>
                    <a:cubicBezTo>
                      <a:pt x="30" y="231"/>
                      <a:pt x="36" y="349"/>
                      <a:pt x="107" y="424"/>
                    </a:cubicBezTo>
                    <a:cubicBezTo>
                      <a:pt x="180" y="502"/>
                      <a:pt x="296" y="514"/>
                      <a:pt x="383" y="453"/>
                    </a:cubicBezTo>
                    <a:cubicBezTo>
                      <a:pt x="386" y="451"/>
                      <a:pt x="390" y="449"/>
                      <a:pt x="393" y="446"/>
                    </a:cubicBezTo>
                    <a:cubicBezTo>
                      <a:pt x="407" y="433"/>
                      <a:pt x="420" y="433"/>
                      <a:pt x="433" y="449"/>
                    </a:cubicBezTo>
                    <a:cubicBezTo>
                      <a:pt x="447" y="467"/>
                      <a:pt x="433" y="477"/>
                      <a:pt x="421" y="485"/>
                    </a:cubicBezTo>
                    <a:cubicBezTo>
                      <a:pt x="353" y="537"/>
                      <a:pt x="277" y="553"/>
                      <a:pt x="194" y="531"/>
                    </a:cubicBezTo>
                    <a:cubicBezTo>
                      <a:pt x="79" y="501"/>
                      <a:pt x="1" y="397"/>
                      <a:pt x="0" y="26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lang="ru-RU" noProof="0" dirty="0"/>
              </a:p>
            </p:txBody>
          </p:sp>
          <p:sp>
            <p:nvSpPr>
              <p:cNvPr id="20" name="Полилиния 6">
                <a:extLst>
                  <a:ext uri="{FF2B5EF4-FFF2-40B4-BE49-F238E27FC236}">
                    <a16:creationId xmlns:a16="http://schemas.microsoft.com/office/drawing/2014/main" id="{08A1D05F-5F61-4156-8C83-1A002AA1E8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412538" y="2590800"/>
                <a:ext cx="835025" cy="1673225"/>
              </a:xfrm>
              <a:custGeom>
                <a:avLst/>
                <a:gdLst>
                  <a:gd name="T0" fmla="*/ 0 w 196"/>
                  <a:gd name="T1" fmla="*/ 198 h 393"/>
                  <a:gd name="T2" fmla="*/ 157 w 196"/>
                  <a:gd name="T3" fmla="*/ 8 h 393"/>
                  <a:gd name="T4" fmla="*/ 192 w 196"/>
                  <a:gd name="T5" fmla="*/ 22 h 393"/>
                  <a:gd name="T6" fmla="*/ 167 w 196"/>
                  <a:gd name="T7" fmla="*/ 56 h 393"/>
                  <a:gd name="T8" fmla="*/ 48 w 196"/>
                  <a:gd name="T9" fmla="*/ 198 h 393"/>
                  <a:gd name="T10" fmla="*/ 170 w 196"/>
                  <a:gd name="T11" fmla="*/ 339 h 393"/>
                  <a:gd name="T12" fmla="*/ 193 w 196"/>
                  <a:gd name="T13" fmla="*/ 372 h 393"/>
                  <a:gd name="T14" fmla="*/ 160 w 196"/>
                  <a:gd name="T15" fmla="*/ 387 h 393"/>
                  <a:gd name="T16" fmla="*/ 0 w 196"/>
                  <a:gd name="T17" fmla="*/ 198 h 3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6" h="393">
                    <a:moveTo>
                      <a:pt x="0" y="198"/>
                    </a:moveTo>
                    <a:cubicBezTo>
                      <a:pt x="0" y="103"/>
                      <a:pt x="64" y="26"/>
                      <a:pt x="157" y="8"/>
                    </a:cubicBezTo>
                    <a:cubicBezTo>
                      <a:pt x="171" y="6"/>
                      <a:pt x="188" y="0"/>
                      <a:pt x="192" y="22"/>
                    </a:cubicBezTo>
                    <a:cubicBezTo>
                      <a:pt x="196" y="41"/>
                      <a:pt x="190" y="52"/>
                      <a:pt x="167" y="56"/>
                    </a:cubicBezTo>
                    <a:cubicBezTo>
                      <a:pt x="95" y="70"/>
                      <a:pt x="47" y="129"/>
                      <a:pt x="48" y="198"/>
                    </a:cubicBezTo>
                    <a:cubicBezTo>
                      <a:pt x="48" y="267"/>
                      <a:pt x="97" y="325"/>
                      <a:pt x="170" y="339"/>
                    </a:cubicBezTo>
                    <a:cubicBezTo>
                      <a:pt x="191" y="343"/>
                      <a:pt x="195" y="354"/>
                      <a:pt x="193" y="372"/>
                    </a:cubicBezTo>
                    <a:cubicBezTo>
                      <a:pt x="190" y="393"/>
                      <a:pt x="174" y="389"/>
                      <a:pt x="160" y="387"/>
                    </a:cubicBezTo>
                    <a:cubicBezTo>
                      <a:pt x="70" y="375"/>
                      <a:pt x="0" y="293"/>
                      <a:pt x="0" y="19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rtl="0"/>
                <a:endParaRPr lang="ru-RU" noProof="0" dirty="0"/>
              </a:p>
            </p:txBody>
          </p:sp>
        </p:grpSp>
      </p:grpSp>
      <p:sp>
        <p:nvSpPr>
          <p:cNvPr id="21" name="Текст 2">
            <a:extLst>
              <a:ext uri="{FF2B5EF4-FFF2-40B4-BE49-F238E27FC236}">
                <a16:creationId xmlns:a16="http://schemas.microsoft.com/office/drawing/2014/main" id="{4D77C47B-CC1E-41DA-9146-5DFD630654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1153348"/>
            <a:ext cx="10515600" cy="648543"/>
          </a:xfrm>
        </p:spPr>
        <p:txBody>
          <a:bodyPr rtlCol="0"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422654412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60E0B501-22AA-4685-BE9B-A267F6F675A7}"/>
              </a:ext>
            </a:extLst>
          </p:cNvPr>
          <p:cNvGrpSpPr/>
          <p:nvPr userDrawn="1"/>
        </p:nvGrpSpPr>
        <p:grpSpPr>
          <a:xfrm rot="8650774" flipH="1" flipV="1">
            <a:off x="7430044" y="-1843126"/>
            <a:ext cx="4436224" cy="5482435"/>
            <a:chOff x="11114088" y="2241550"/>
            <a:chExt cx="1905000" cy="2354263"/>
          </a:xfrm>
          <a:solidFill>
            <a:schemeClr val="bg2">
              <a:alpha val="53000"/>
            </a:schemeClr>
          </a:solidFill>
        </p:grpSpPr>
        <p:sp>
          <p:nvSpPr>
            <p:cNvPr id="24" name="Полилиния 5">
              <a:extLst>
                <a:ext uri="{FF2B5EF4-FFF2-40B4-BE49-F238E27FC236}">
                  <a16:creationId xmlns:a16="http://schemas.microsoft.com/office/drawing/2014/main" id="{5D0E179E-CA3D-4874-9ACD-F8990F48F4B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US" noProof="0" dirty="0"/>
            </a:p>
          </p:txBody>
        </p:sp>
        <p:sp>
          <p:nvSpPr>
            <p:cNvPr id="25" name="Полилиния 6">
              <a:extLst>
                <a:ext uri="{FF2B5EF4-FFF2-40B4-BE49-F238E27FC236}">
                  <a16:creationId xmlns:a16="http://schemas.microsoft.com/office/drawing/2014/main" id="{A9C53936-B93A-4CF6-8766-2FA93ACFEBE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US" noProof="0" dirty="0"/>
            </a:p>
          </p:txBody>
        </p:sp>
        <p:sp>
          <p:nvSpPr>
            <p:cNvPr id="26" name="Полилиния 7">
              <a:extLst>
                <a:ext uri="{FF2B5EF4-FFF2-40B4-BE49-F238E27FC236}">
                  <a16:creationId xmlns:a16="http://schemas.microsoft.com/office/drawing/2014/main" id="{5776DEA2-5422-4F51-B359-652B71274D31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28451" y="3071813"/>
              <a:ext cx="306388" cy="719138"/>
            </a:xfrm>
            <a:custGeom>
              <a:avLst/>
              <a:gdLst>
                <a:gd name="T0" fmla="*/ 0 w 72"/>
                <a:gd name="T1" fmla="*/ 84 h 169"/>
                <a:gd name="T2" fmla="*/ 20 w 72"/>
                <a:gd name="T3" fmla="*/ 20 h 169"/>
                <a:gd name="T4" fmla="*/ 42 w 72"/>
                <a:gd name="T5" fmla="*/ 9 h 169"/>
                <a:gd name="T6" fmla="*/ 62 w 72"/>
                <a:gd name="T7" fmla="*/ 44 h 169"/>
                <a:gd name="T8" fmla="*/ 62 w 72"/>
                <a:gd name="T9" fmla="*/ 125 h 169"/>
                <a:gd name="T10" fmla="*/ 43 w 72"/>
                <a:gd name="T11" fmla="*/ 159 h 169"/>
                <a:gd name="T12" fmla="*/ 20 w 72"/>
                <a:gd name="T13" fmla="*/ 148 h 169"/>
                <a:gd name="T14" fmla="*/ 0 w 72"/>
                <a:gd name="T15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169">
                  <a:moveTo>
                    <a:pt x="0" y="84"/>
                  </a:moveTo>
                  <a:cubicBezTo>
                    <a:pt x="2" y="62"/>
                    <a:pt x="6" y="39"/>
                    <a:pt x="20" y="20"/>
                  </a:cubicBezTo>
                  <a:cubicBezTo>
                    <a:pt x="25" y="13"/>
                    <a:pt x="31" y="0"/>
                    <a:pt x="42" y="9"/>
                  </a:cubicBezTo>
                  <a:cubicBezTo>
                    <a:pt x="53" y="18"/>
                    <a:pt x="72" y="25"/>
                    <a:pt x="62" y="44"/>
                  </a:cubicBezTo>
                  <a:cubicBezTo>
                    <a:pt x="47" y="72"/>
                    <a:pt x="47" y="97"/>
                    <a:pt x="62" y="125"/>
                  </a:cubicBezTo>
                  <a:cubicBezTo>
                    <a:pt x="72" y="143"/>
                    <a:pt x="53" y="151"/>
                    <a:pt x="43" y="159"/>
                  </a:cubicBezTo>
                  <a:cubicBezTo>
                    <a:pt x="31" y="169"/>
                    <a:pt x="25" y="156"/>
                    <a:pt x="20" y="148"/>
                  </a:cubicBezTo>
                  <a:cubicBezTo>
                    <a:pt x="6" y="129"/>
                    <a:pt x="2" y="107"/>
                    <a:pt x="0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en-US" noProof="0" dirty="0"/>
            </a:p>
          </p:txBody>
        </p:sp>
      </p:grp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76627016-BFC4-46D4-89DB-F72E3C3461EC}"/>
              </a:ext>
            </a:extLst>
          </p:cNvPr>
          <p:cNvSpPr/>
          <p:nvPr userDrawn="1"/>
        </p:nvSpPr>
        <p:spPr>
          <a:xfrm rot="10800000">
            <a:off x="515938" y="-16721"/>
            <a:ext cx="1258618" cy="11050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 dirty="0">
              <a:solidFill>
                <a:schemeClr val="bg1"/>
              </a:solidFill>
            </a:endParaRPr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EF515B4A-CB20-4847-8E00-0DD66F1FEBB4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noProof="0" dirty="0"/>
          </a:p>
        </p:txBody>
      </p:sp>
      <p:sp>
        <p:nvSpPr>
          <p:cNvPr id="16" name="Номер слайда 5">
            <a:extLst>
              <a:ext uri="{FF2B5EF4-FFF2-40B4-BE49-F238E27FC236}">
                <a16:creationId xmlns:a16="http://schemas.microsoft.com/office/drawing/2014/main" id="{996B64B9-1DF0-4EE9-BAB5-72AFA94B9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 rtlCol="0"/>
          <a:lstStyle>
            <a:lvl1pPr algn="ctr"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pPr rtl="0"/>
            <a:fld id="{9EC71654-96A5-4280-94F3-931C61A9F92C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27" name="Объект 2">
            <a:extLst>
              <a:ext uri="{FF2B5EF4-FFF2-40B4-BE49-F238E27FC236}">
                <a16:creationId xmlns:a16="http://schemas.microsoft.com/office/drawing/2014/main" id="{1A1F33A2-66F7-4D85-99DD-7B00F265AC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5938" y="1825625"/>
            <a:ext cx="10837862" cy="4351338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EC2DFD46-BF74-47BA-A496-92ED1979C36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46" y="6261436"/>
            <a:ext cx="1073019" cy="414000"/>
          </a:xfrm>
          <a:prstGeom prst="rect">
            <a:avLst/>
          </a:prstGeom>
        </p:spPr>
      </p:pic>
      <p:sp>
        <p:nvSpPr>
          <p:cNvPr id="13" name="Заголовок 1">
            <a:extLst>
              <a:ext uri="{FF2B5EF4-FFF2-40B4-BE49-F238E27FC236}">
                <a16:creationId xmlns:a16="http://schemas.microsoft.com/office/drawing/2014/main" id="{EF788279-D710-447A-9E71-4D13445756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246621"/>
            <a:ext cx="11150600" cy="920336"/>
          </a:xfrm>
        </p:spPr>
        <p:txBody>
          <a:bodyPr lIns="0" tIns="0" rIns="0" bIns="0" rtlCol="0" anchor="b">
            <a:noAutofit/>
          </a:bodyPr>
          <a:lstStyle>
            <a:lvl1pPr>
              <a:defRPr sz="3200" b="1" cap="all" baseline="0"/>
            </a:lvl1pPr>
          </a:lstStyle>
          <a:p>
            <a:pPr rtl="0"/>
            <a:r>
              <a:rPr lang="ru-RU" noProof="0"/>
              <a:t>Образец заголовка</a:t>
            </a:r>
            <a:endParaRPr lang="ru" noProof="0"/>
          </a:p>
        </p:txBody>
      </p:sp>
    </p:spTree>
    <p:extLst>
      <p:ext uri="{BB962C8B-B14F-4D97-AF65-F5344CB8AC3E}">
        <p14:creationId xmlns:p14="http://schemas.microsoft.com/office/powerpoint/2010/main" val="37897589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Группа 17">
            <a:extLst>
              <a:ext uri="{FF2B5EF4-FFF2-40B4-BE49-F238E27FC236}">
                <a16:creationId xmlns:a16="http://schemas.microsoft.com/office/drawing/2014/main" id="{C2A6B906-ACDA-40FD-8AC8-0B693AB12796}"/>
              </a:ext>
            </a:extLst>
          </p:cNvPr>
          <p:cNvGrpSpPr/>
          <p:nvPr userDrawn="1"/>
        </p:nvGrpSpPr>
        <p:grpSpPr>
          <a:xfrm rot="8650774" flipH="1" flipV="1">
            <a:off x="7430044" y="-1843126"/>
            <a:ext cx="4436224" cy="5482435"/>
            <a:chOff x="11114088" y="2241550"/>
            <a:chExt cx="1905000" cy="2354263"/>
          </a:xfrm>
          <a:solidFill>
            <a:schemeClr val="bg2">
              <a:alpha val="53000"/>
            </a:schemeClr>
          </a:solidFill>
        </p:grpSpPr>
        <p:sp>
          <p:nvSpPr>
            <p:cNvPr id="19" name="Полилиния 5">
              <a:extLst>
                <a:ext uri="{FF2B5EF4-FFF2-40B4-BE49-F238E27FC236}">
                  <a16:creationId xmlns:a16="http://schemas.microsoft.com/office/drawing/2014/main" id="{717F7366-5A99-4065-90C2-AE7DF5DD0F44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  <p:sp>
          <p:nvSpPr>
            <p:cNvPr id="20" name="Полилиния 6">
              <a:extLst>
                <a:ext uri="{FF2B5EF4-FFF2-40B4-BE49-F238E27FC236}">
                  <a16:creationId xmlns:a16="http://schemas.microsoft.com/office/drawing/2014/main" id="{90A089CA-63B9-4456-B0B1-17C75EBFB982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  <p:sp>
          <p:nvSpPr>
            <p:cNvPr id="22" name="Полилиния 7">
              <a:extLst>
                <a:ext uri="{FF2B5EF4-FFF2-40B4-BE49-F238E27FC236}">
                  <a16:creationId xmlns:a16="http://schemas.microsoft.com/office/drawing/2014/main" id="{8D36B2D1-BCFE-43FC-8743-7B7A30E1AD5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28451" y="3071813"/>
              <a:ext cx="306388" cy="719138"/>
            </a:xfrm>
            <a:custGeom>
              <a:avLst/>
              <a:gdLst>
                <a:gd name="T0" fmla="*/ 0 w 72"/>
                <a:gd name="T1" fmla="*/ 84 h 169"/>
                <a:gd name="T2" fmla="*/ 20 w 72"/>
                <a:gd name="T3" fmla="*/ 20 h 169"/>
                <a:gd name="T4" fmla="*/ 42 w 72"/>
                <a:gd name="T5" fmla="*/ 9 h 169"/>
                <a:gd name="T6" fmla="*/ 62 w 72"/>
                <a:gd name="T7" fmla="*/ 44 h 169"/>
                <a:gd name="T8" fmla="*/ 62 w 72"/>
                <a:gd name="T9" fmla="*/ 125 h 169"/>
                <a:gd name="T10" fmla="*/ 43 w 72"/>
                <a:gd name="T11" fmla="*/ 159 h 169"/>
                <a:gd name="T12" fmla="*/ 20 w 72"/>
                <a:gd name="T13" fmla="*/ 148 h 169"/>
                <a:gd name="T14" fmla="*/ 0 w 72"/>
                <a:gd name="T15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169">
                  <a:moveTo>
                    <a:pt x="0" y="84"/>
                  </a:moveTo>
                  <a:cubicBezTo>
                    <a:pt x="2" y="62"/>
                    <a:pt x="6" y="39"/>
                    <a:pt x="20" y="20"/>
                  </a:cubicBezTo>
                  <a:cubicBezTo>
                    <a:pt x="25" y="13"/>
                    <a:pt x="31" y="0"/>
                    <a:pt x="42" y="9"/>
                  </a:cubicBezTo>
                  <a:cubicBezTo>
                    <a:pt x="53" y="18"/>
                    <a:pt x="72" y="25"/>
                    <a:pt x="62" y="44"/>
                  </a:cubicBezTo>
                  <a:cubicBezTo>
                    <a:pt x="47" y="72"/>
                    <a:pt x="47" y="97"/>
                    <a:pt x="62" y="125"/>
                  </a:cubicBezTo>
                  <a:cubicBezTo>
                    <a:pt x="72" y="143"/>
                    <a:pt x="53" y="151"/>
                    <a:pt x="43" y="159"/>
                  </a:cubicBezTo>
                  <a:cubicBezTo>
                    <a:pt x="31" y="169"/>
                    <a:pt x="25" y="156"/>
                    <a:pt x="20" y="148"/>
                  </a:cubicBezTo>
                  <a:cubicBezTo>
                    <a:pt x="6" y="129"/>
                    <a:pt x="2" y="107"/>
                    <a:pt x="0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</p:grp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76627016-BFC4-46D4-89DB-F72E3C3461EC}"/>
              </a:ext>
            </a:extLst>
          </p:cNvPr>
          <p:cNvSpPr/>
          <p:nvPr userDrawn="1"/>
        </p:nvSpPr>
        <p:spPr>
          <a:xfrm rot="10800000">
            <a:off x="515938" y="-16721"/>
            <a:ext cx="1258618" cy="11050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>
              <a:solidFill>
                <a:schemeClr val="bg1"/>
              </a:solidFill>
            </a:endParaRPr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EF515B4A-CB20-4847-8E00-0DD66F1FEBB4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16" name="Номер слайда 5">
            <a:extLst>
              <a:ext uri="{FF2B5EF4-FFF2-40B4-BE49-F238E27FC236}">
                <a16:creationId xmlns:a16="http://schemas.microsoft.com/office/drawing/2014/main" id="{996B64B9-1DF0-4EE9-BAB5-72AFA94B9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 rtlCol="0"/>
          <a:lstStyle>
            <a:lvl1pPr algn="ctr"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pPr rtl="0"/>
            <a:fld id="{9EC71654-96A5-4280-94F3-931C61A9F92C}" type="slidenum">
              <a:rPr lang="ru-RU" noProof="0" smtClean="0"/>
              <a:pPr/>
              <a:t>‹#›</a:t>
            </a:fld>
            <a:endParaRPr lang="ru-RU" noProof="0" dirty="0"/>
          </a:p>
        </p:txBody>
      </p:sp>
      <p:sp>
        <p:nvSpPr>
          <p:cNvPr id="14" name="Объект 2">
            <a:extLst>
              <a:ext uri="{FF2B5EF4-FFF2-40B4-BE49-F238E27FC236}">
                <a16:creationId xmlns:a16="http://schemas.microsoft.com/office/drawing/2014/main" id="{079DA8F4-EDD3-4D62-A90B-8C3C1AFB00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15938" y="1825625"/>
            <a:ext cx="5503862" cy="4351338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17" name="Объект 3">
            <a:extLst>
              <a:ext uri="{FF2B5EF4-FFF2-40B4-BE49-F238E27FC236}">
                <a16:creationId xmlns:a16="http://schemas.microsoft.com/office/drawing/2014/main" id="{DA0DA994-B4A9-447A-BEBF-3EA31D3755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332150F9-14BF-4DCB-884D-49596914C29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46" y="6261436"/>
            <a:ext cx="1073019" cy="414000"/>
          </a:xfrm>
          <a:prstGeom prst="rect">
            <a:avLst/>
          </a:prstGeom>
        </p:spPr>
      </p:pic>
      <p:sp>
        <p:nvSpPr>
          <p:cNvPr id="21" name="Заголовок 1">
            <a:extLst>
              <a:ext uri="{FF2B5EF4-FFF2-40B4-BE49-F238E27FC236}">
                <a16:creationId xmlns:a16="http://schemas.microsoft.com/office/drawing/2014/main" id="{19DEF115-82C2-4E9D-A22C-8DA561FB37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246621"/>
            <a:ext cx="11150600" cy="920336"/>
          </a:xfrm>
        </p:spPr>
        <p:txBody>
          <a:bodyPr lIns="0" tIns="0" rIns="0" bIns="0" rtlCol="0" anchor="b">
            <a:noAutofit/>
          </a:bodyPr>
          <a:lstStyle>
            <a:lvl1pPr>
              <a:defRPr sz="3200" b="1" cap="all" baseline="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0929342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Группа 19">
            <a:extLst>
              <a:ext uri="{FF2B5EF4-FFF2-40B4-BE49-F238E27FC236}">
                <a16:creationId xmlns:a16="http://schemas.microsoft.com/office/drawing/2014/main" id="{616F52B4-215E-4237-893C-E22B23804744}"/>
              </a:ext>
            </a:extLst>
          </p:cNvPr>
          <p:cNvGrpSpPr/>
          <p:nvPr userDrawn="1"/>
        </p:nvGrpSpPr>
        <p:grpSpPr>
          <a:xfrm rot="8650774" flipH="1" flipV="1">
            <a:off x="7430044" y="-1843126"/>
            <a:ext cx="4436224" cy="5482435"/>
            <a:chOff x="11114088" y="2241550"/>
            <a:chExt cx="1905000" cy="2354263"/>
          </a:xfrm>
          <a:solidFill>
            <a:schemeClr val="bg2">
              <a:alpha val="53000"/>
            </a:schemeClr>
          </a:solidFill>
        </p:grpSpPr>
        <p:sp>
          <p:nvSpPr>
            <p:cNvPr id="22" name="Полилиния 5">
              <a:extLst>
                <a:ext uri="{FF2B5EF4-FFF2-40B4-BE49-F238E27FC236}">
                  <a16:creationId xmlns:a16="http://schemas.microsoft.com/office/drawing/2014/main" id="{B7C40C77-B795-4B07-B92D-2E8A56635773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  <p:sp>
          <p:nvSpPr>
            <p:cNvPr id="23" name="Полилиния 6">
              <a:extLst>
                <a:ext uri="{FF2B5EF4-FFF2-40B4-BE49-F238E27FC236}">
                  <a16:creationId xmlns:a16="http://schemas.microsoft.com/office/drawing/2014/main" id="{6E703A1E-5F10-4BB5-9D52-77CB6F5994C0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  <p:sp>
          <p:nvSpPr>
            <p:cNvPr id="24" name="Полилиния 7">
              <a:extLst>
                <a:ext uri="{FF2B5EF4-FFF2-40B4-BE49-F238E27FC236}">
                  <a16:creationId xmlns:a16="http://schemas.microsoft.com/office/drawing/2014/main" id="{22CEE04C-09CE-41CF-937D-EC2D3C23ECC6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28451" y="3071813"/>
              <a:ext cx="306388" cy="719138"/>
            </a:xfrm>
            <a:custGeom>
              <a:avLst/>
              <a:gdLst>
                <a:gd name="T0" fmla="*/ 0 w 72"/>
                <a:gd name="T1" fmla="*/ 84 h 169"/>
                <a:gd name="T2" fmla="*/ 20 w 72"/>
                <a:gd name="T3" fmla="*/ 20 h 169"/>
                <a:gd name="T4" fmla="*/ 42 w 72"/>
                <a:gd name="T5" fmla="*/ 9 h 169"/>
                <a:gd name="T6" fmla="*/ 62 w 72"/>
                <a:gd name="T7" fmla="*/ 44 h 169"/>
                <a:gd name="T8" fmla="*/ 62 w 72"/>
                <a:gd name="T9" fmla="*/ 125 h 169"/>
                <a:gd name="T10" fmla="*/ 43 w 72"/>
                <a:gd name="T11" fmla="*/ 159 h 169"/>
                <a:gd name="T12" fmla="*/ 20 w 72"/>
                <a:gd name="T13" fmla="*/ 148 h 169"/>
                <a:gd name="T14" fmla="*/ 0 w 72"/>
                <a:gd name="T15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169">
                  <a:moveTo>
                    <a:pt x="0" y="84"/>
                  </a:moveTo>
                  <a:cubicBezTo>
                    <a:pt x="2" y="62"/>
                    <a:pt x="6" y="39"/>
                    <a:pt x="20" y="20"/>
                  </a:cubicBezTo>
                  <a:cubicBezTo>
                    <a:pt x="25" y="13"/>
                    <a:pt x="31" y="0"/>
                    <a:pt x="42" y="9"/>
                  </a:cubicBezTo>
                  <a:cubicBezTo>
                    <a:pt x="53" y="18"/>
                    <a:pt x="72" y="25"/>
                    <a:pt x="62" y="44"/>
                  </a:cubicBezTo>
                  <a:cubicBezTo>
                    <a:pt x="47" y="72"/>
                    <a:pt x="47" y="97"/>
                    <a:pt x="62" y="125"/>
                  </a:cubicBezTo>
                  <a:cubicBezTo>
                    <a:pt x="72" y="143"/>
                    <a:pt x="53" y="151"/>
                    <a:pt x="43" y="159"/>
                  </a:cubicBezTo>
                  <a:cubicBezTo>
                    <a:pt x="31" y="169"/>
                    <a:pt x="25" y="156"/>
                    <a:pt x="20" y="148"/>
                  </a:cubicBezTo>
                  <a:cubicBezTo>
                    <a:pt x="6" y="129"/>
                    <a:pt x="2" y="107"/>
                    <a:pt x="0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</p:grp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76627016-BFC4-46D4-89DB-F72E3C3461EC}"/>
              </a:ext>
            </a:extLst>
          </p:cNvPr>
          <p:cNvSpPr/>
          <p:nvPr userDrawn="1"/>
        </p:nvSpPr>
        <p:spPr>
          <a:xfrm rot="10800000">
            <a:off x="515938" y="-16721"/>
            <a:ext cx="1258618" cy="11050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>
              <a:solidFill>
                <a:schemeClr val="bg1"/>
              </a:solidFill>
            </a:endParaRPr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EF515B4A-CB20-4847-8E00-0DD66F1FEBB4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16" name="Номер слайда 5">
            <a:extLst>
              <a:ext uri="{FF2B5EF4-FFF2-40B4-BE49-F238E27FC236}">
                <a16:creationId xmlns:a16="http://schemas.microsoft.com/office/drawing/2014/main" id="{996B64B9-1DF0-4EE9-BAB5-72AFA94B9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 rtlCol="0"/>
          <a:lstStyle>
            <a:lvl1pPr algn="ctr"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pPr rtl="0"/>
            <a:fld id="{9EC71654-96A5-4280-94F3-931C61A9F92C}" type="slidenum">
              <a:rPr lang="ru-RU" noProof="0" smtClean="0"/>
              <a:pPr/>
              <a:t>‹#›</a:t>
            </a:fld>
            <a:endParaRPr lang="ru-RU" noProof="0" dirty="0"/>
          </a:p>
        </p:txBody>
      </p:sp>
      <p:sp>
        <p:nvSpPr>
          <p:cNvPr id="14" name="Текст 2">
            <a:extLst>
              <a:ext uri="{FF2B5EF4-FFF2-40B4-BE49-F238E27FC236}">
                <a16:creationId xmlns:a16="http://schemas.microsoft.com/office/drawing/2014/main" id="{774CF4BA-8DCB-42CF-A2C4-D6AF95EE3F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5938" y="1681163"/>
            <a:ext cx="5157787" cy="823912"/>
          </a:xfrm>
        </p:spPr>
        <p:txBody>
          <a:bodyPr rtlCol="0"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17" name="Объект 3">
            <a:extLst>
              <a:ext uri="{FF2B5EF4-FFF2-40B4-BE49-F238E27FC236}">
                <a16:creationId xmlns:a16="http://schemas.microsoft.com/office/drawing/2014/main" id="{67BA8B6E-A28D-4658-8C91-6CA7BD539B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5938" y="2505075"/>
            <a:ext cx="5157787" cy="3684588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18" name="Текст 4">
            <a:extLst>
              <a:ext uri="{FF2B5EF4-FFF2-40B4-BE49-F238E27FC236}">
                <a16:creationId xmlns:a16="http://schemas.microsoft.com/office/drawing/2014/main" id="{F73B3215-82DB-4DBF-9E77-3AE2308C69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rtlCol="0" anchor="b"/>
          <a:lstStyle>
            <a:lvl1pPr marL="0" indent="0">
              <a:buNone/>
              <a:defRPr sz="2400" b="1">
                <a:solidFill>
                  <a:schemeClr val="accent5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19" name="Объект 5">
            <a:extLst>
              <a:ext uri="{FF2B5EF4-FFF2-40B4-BE49-F238E27FC236}">
                <a16:creationId xmlns:a16="http://schemas.microsoft.com/office/drawing/2014/main" id="{8DFD34E8-36CC-4FFE-926B-C170208FED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03383C6B-3BE4-4380-AF26-1C21492FCE8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46" y="6261436"/>
            <a:ext cx="1073019" cy="414000"/>
          </a:xfrm>
          <a:prstGeom prst="rect">
            <a:avLst/>
          </a:prstGeom>
        </p:spPr>
      </p:pic>
      <p:sp>
        <p:nvSpPr>
          <p:cNvPr id="25" name="Заголовок 1">
            <a:extLst>
              <a:ext uri="{FF2B5EF4-FFF2-40B4-BE49-F238E27FC236}">
                <a16:creationId xmlns:a16="http://schemas.microsoft.com/office/drawing/2014/main" id="{AE3770E9-CB74-47B0-8229-91F6F75601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246621"/>
            <a:ext cx="11150600" cy="920336"/>
          </a:xfrm>
        </p:spPr>
        <p:txBody>
          <a:bodyPr lIns="0" tIns="0" rIns="0" bIns="0" rtlCol="0" anchor="b">
            <a:noAutofit/>
          </a:bodyPr>
          <a:lstStyle>
            <a:lvl1pPr>
              <a:defRPr sz="3200" b="1" cap="all" baseline="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4617946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Рисунок 21">
            <a:extLst>
              <a:ext uri="{FF2B5EF4-FFF2-40B4-BE49-F238E27FC236}">
                <a16:creationId xmlns:a16="http://schemas.microsoft.com/office/drawing/2014/main" id="{C57825D7-DD33-4B70-BBBE-D46E7A5352E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096000" y="768485"/>
            <a:ext cx="5305662" cy="5305662"/>
          </a:xfrm>
          <a:custGeom>
            <a:avLst/>
            <a:gdLst>
              <a:gd name="connsiteX0" fmla="*/ 2652831 w 5305662"/>
              <a:gd name="connsiteY0" fmla="*/ 0 h 5305662"/>
              <a:gd name="connsiteX1" fmla="*/ 5305662 w 5305662"/>
              <a:gd name="connsiteY1" fmla="*/ 2652831 h 5305662"/>
              <a:gd name="connsiteX2" fmla="*/ 2652831 w 5305662"/>
              <a:gd name="connsiteY2" fmla="*/ 5305662 h 5305662"/>
              <a:gd name="connsiteX3" fmla="*/ 0 w 5305662"/>
              <a:gd name="connsiteY3" fmla="*/ 2652831 h 5305662"/>
              <a:gd name="connsiteX4" fmla="*/ 2652831 w 5305662"/>
              <a:gd name="connsiteY4" fmla="*/ 0 h 53056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05662" h="5305662">
                <a:moveTo>
                  <a:pt x="2652831" y="0"/>
                </a:moveTo>
                <a:cubicBezTo>
                  <a:pt x="4117949" y="0"/>
                  <a:pt x="5305662" y="1187713"/>
                  <a:pt x="5305662" y="2652831"/>
                </a:cubicBezTo>
                <a:cubicBezTo>
                  <a:pt x="5305662" y="4117949"/>
                  <a:pt x="4117949" y="5305662"/>
                  <a:pt x="2652831" y="5305662"/>
                </a:cubicBezTo>
                <a:cubicBezTo>
                  <a:pt x="1187713" y="5305662"/>
                  <a:pt x="0" y="4117949"/>
                  <a:pt x="0" y="2652831"/>
                </a:cubicBezTo>
                <a:cubicBezTo>
                  <a:pt x="0" y="1187713"/>
                  <a:pt x="1187713" y="0"/>
                  <a:pt x="2652831" y="0"/>
                </a:cubicBezTo>
                <a:close/>
              </a:path>
            </a:pathLst>
          </a:custGeom>
          <a:solidFill>
            <a:schemeClr val="bg2"/>
          </a:solidFill>
        </p:spPr>
        <p:txBody>
          <a:bodyPr wrap="square" rtlCol="0" anchor="ctr">
            <a:no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/>
              <a:t>Вставка рисунка</a:t>
            </a:r>
            <a:endParaRPr lang="ru-RU" noProof="0" dirty="0"/>
          </a:p>
        </p:txBody>
      </p: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0DC2055F-AE3F-46BE-B57E-A0F1A86D1C36}"/>
              </a:ext>
            </a:extLst>
          </p:cNvPr>
          <p:cNvGrpSpPr/>
          <p:nvPr userDrawn="1"/>
        </p:nvGrpSpPr>
        <p:grpSpPr>
          <a:xfrm flipH="1">
            <a:off x="5400786" y="-2003509"/>
            <a:ext cx="8917229" cy="10769768"/>
            <a:chOff x="11114088" y="2241550"/>
            <a:chExt cx="1905000" cy="2354263"/>
          </a:xfrm>
          <a:solidFill>
            <a:schemeClr val="bg2">
              <a:alpha val="91000"/>
            </a:schemeClr>
          </a:solidFill>
        </p:grpSpPr>
        <p:sp>
          <p:nvSpPr>
            <p:cNvPr id="15" name="Полилиния 5">
              <a:extLst>
                <a:ext uri="{FF2B5EF4-FFF2-40B4-BE49-F238E27FC236}">
                  <a16:creationId xmlns:a16="http://schemas.microsoft.com/office/drawing/2014/main" id="{C98EF042-A3B8-406D-BC16-153A989F571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  <p:sp>
          <p:nvSpPr>
            <p:cNvPr id="16" name="Полилиния 6">
              <a:extLst>
                <a:ext uri="{FF2B5EF4-FFF2-40B4-BE49-F238E27FC236}">
                  <a16:creationId xmlns:a16="http://schemas.microsoft.com/office/drawing/2014/main" id="{68E5FAC9-A660-4D7A-AC84-0A7C8CC3BB65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</p:grpSp>
      <p:sp>
        <p:nvSpPr>
          <p:cNvPr id="19" name="Заголовок 1">
            <a:extLst>
              <a:ext uri="{FF2B5EF4-FFF2-40B4-BE49-F238E27FC236}">
                <a16:creationId xmlns:a16="http://schemas.microsoft.com/office/drawing/2014/main" id="{19A1397F-1946-4CBE-9EC5-159C3CBC78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20" name="Текст 3">
            <a:extLst>
              <a:ext uri="{FF2B5EF4-FFF2-40B4-BE49-F238E27FC236}">
                <a16:creationId xmlns:a16="http://schemas.microsoft.com/office/drawing/2014/main" id="{C535F2AB-153E-44A9-97BE-00553BEC17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Font typeface="Arial" panose="020B0604020202020204" pitchFamily="34" charset="0"/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6298D65-1027-4897-A948-DCEEF8FC3D9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46" y="6261436"/>
            <a:ext cx="1073019" cy="41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1857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Группа 18">
            <a:extLst>
              <a:ext uri="{FF2B5EF4-FFF2-40B4-BE49-F238E27FC236}">
                <a16:creationId xmlns:a16="http://schemas.microsoft.com/office/drawing/2014/main" id="{9F866E5C-B8AA-4805-B232-831BA01AAF16}"/>
              </a:ext>
            </a:extLst>
          </p:cNvPr>
          <p:cNvGrpSpPr/>
          <p:nvPr userDrawn="1"/>
        </p:nvGrpSpPr>
        <p:grpSpPr>
          <a:xfrm rot="8650774" flipH="1" flipV="1">
            <a:off x="7430044" y="-1843126"/>
            <a:ext cx="4436224" cy="5482435"/>
            <a:chOff x="11114088" y="2241550"/>
            <a:chExt cx="1905000" cy="2354263"/>
          </a:xfrm>
          <a:solidFill>
            <a:schemeClr val="bg2">
              <a:alpha val="53000"/>
            </a:schemeClr>
          </a:solidFill>
        </p:grpSpPr>
        <p:sp>
          <p:nvSpPr>
            <p:cNvPr id="20" name="Полилиния 5">
              <a:extLst>
                <a:ext uri="{FF2B5EF4-FFF2-40B4-BE49-F238E27FC236}">
                  <a16:creationId xmlns:a16="http://schemas.microsoft.com/office/drawing/2014/main" id="{F98614F0-2DA3-4F29-8CB3-D61424AC8506}"/>
                </a:ext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  <p:sp>
          <p:nvSpPr>
            <p:cNvPr id="22" name="Полилиния 6">
              <a:extLst>
                <a:ext uri="{FF2B5EF4-FFF2-40B4-BE49-F238E27FC236}">
                  <a16:creationId xmlns:a16="http://schemas.microsoft.com/office/drawing/2014/main" id="{66D52F08-13EC-4AB4-BB79-89A5395A03BF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  <p:sp>
          <p:nvSpPr>
            <p:cNvPr id="23" name="Полилиния 7">
              <a:extLst>
                <a:ext uri="{FF2B5EF4-FFF2-40B4-BE49-F238E27FC236}">
                  <a16:creationId xmlns:a16="http://schemas.microsoft.com/office/drawing/2014/main" id="{2544236D-8C3A-41EF-9A68-C84A8A7D0F5A}"/>
                </a:ext>
              </a:extLst>
            </p:cNvPr>
            <p:cNvSpPr>
              <a:spLocks/>
            </p:cNvSpPr>
            <p:nvPr/>
          </p:nvSpPr>
          <p:spPr bwMode="auto">
            <a:xfrm>
              <a:off x="11728451" y="3071813"/>
              <a:ext cx="306388" cy="719138"/>
            </a:xfrm>
            <a:custGeom>
              <a:avLst/>
              <a:gdLst>
                <a:gd name="T0" fmla="*/ 0 w 72"/>
                <a:gd name="T1" fmla="*/ 84 h 169"/>
                <a:gd name="T2" fmla="*/ 20 w 72"/>
                <a:gd name="T3" fmla="*/ 20 h 169"/>
                <a:gd name="T4" fmla="*/ 42 w 72"/>
                <a:gd name="T5" fmla="*/ 9 h 169"/>
                <a:gd name="T6" fmla="*/ 62 w 72"/>
                <a:gd name="T7" fmla="*/ 44 h 169"/>
                <a:gd name="T8" fmla="*/ 62 w 72"/>
                <a:gd name="T9" fmla="*/ 125 h 169"/>
                <a:gd name="T10" fmla="*/ 43 w 72"/>
                <a:gd name="T11" fmla="*/ 159 h 169"/>
                <a:gd name="T12" fmla="*/ 20 w 72"/>
                <a:gd name="T13" fmla="*/ 148 h 169"/>
                <a:gd name="T14" fmla="*/ 0 w 72"/>
                <a:gd name="T15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169">
                  <a:moveTo>
                    <a:pt x="0" y="84"/>
                  </a:moveTo>
                  <a:cubicBezTo>
                    <a:pt x="2" y="62"/>
                    <a:pt x="6" y="39"/>
                    <a:pt x="20" y="20"/>
                  </a:cubicBezTo>
                  <a:cubicBezTo>
                    <a:pt x="25" y="13"/>
                    <a:pt x="31" y="0"/>
                    <a:pt x="42" y="9"/>
                  </a:cubicBezTo>
                  <a:cubicBezTo>
                    <a:pt x="53" y="18"/>
                    <a:pt x="72" y="25"/>
                    <a:pt x="62" y="44"/>
                  </a:cubicBezTo>
                  <a:cubicBezTo>
                    <a:pt x="47" y="72"/>
                    <a:pt x="47" y="97"/>
                    <a:pt x="62" y="125"/>
                  </a:cubicBezTo>
                  <a:cubicBezTo>
                    <a:pt x="72" y="143"/>
                    <a:pt x="53" y="151"/>
                    <a:pt x="43" y="159"/>
                  </a:cubicBezTo>
                  <a:cubicBezTo>
                    <a:pt x="31" y="169"/>
                    <a:pt x="25" y="156"/>
                    <a:pt x="20" y="148"/>
                  </a:cubicBezTo>
                  <a:cubicBezTo>
                    <a:pt x="6" y="129"/>
                    <a:pt x="2" y="107"/>
                    <a:pt x="0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noProof="0" dirty="0"/>
            </a:p>
          </p:txBody>
        </p:sp>
      </p:grp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76627016-BFC4-46D4-89DB-F72E3C3461EC}"/>
              </a:ext>
            </a:extLst>
          </p:cNvPr>
          <p:cNvSpPr/>
          <p:nvPr userDrawn="1"/>
        </p:nvSpPr>
        <p:spPr>
          <a:xfrm rot="10800000">
            <a:off x="515938" y="-16721"/>
            <a:ext cx="1258618" cy="11050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>
              <a:solidFill>
                <a:schemeClr val="bg1"/>
              </a:solidFill>
            </a:endParaRPr>
          </a:p>
        </p:txBody>
      </p:sp>
      <p:sp>
        <p:nvSpPr>
          <p:cNvPr id="15" name="Овал 14">
            <a:extLst>
              <a:ext uri="{FF2B5EF4-FFF2-40B4-BE49-F238E27FC236}">
                <a16:creationId xmlns:a16="http://schemas.microsoft.com/office/drawing/2014/main" id="{EF515B4A-CB20-4847-8E00-0DD66F1FEBB4}"/>
              </a:ext>
            </a:extLst>
          </p:cNvPr>
          <p:cNvSpPr/>
          <p:nvPr userDrawn="1"/>
        </p:nvSpPr>
        <p:spPr>
          <a:xfrm>
            <a:off x="11371669" y="6409397"/>
            <a:ext cx="280051" cy="280051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16" name="Номер слайда 5">
            <a:extLst>
              <a:ext uri="{FF2B5EF4-FFF2-40B4-BE49-F238E27FC236}">
                <a16:creationId xmlns:a16="http://schemas.microsoft.com/office/drawing/2014/main" id="{996B64B9-1DF0-4EE9-BAB5-72AFA94B9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63696" y="6455739"/>
            <a:ext cx="294460" cy="187367"/>
          </a:xfrm>
        </p:spPr>
        <p:txBody>
          <a:bodyPr lIns="0" tIns="0" rIns="0" bIns="0" rtlCol="0"/>
          <a:lstStyle>
            <a:lvl1pPr algn="ctr">
              <a:defRPr sz="900">
                <a:solidFill>
                  <a:schemeClr val="bg1"/>
                </a:solidFill>
                <a:latin typeface="+mn-lt"/>
              </a:defRPr>
            </a:lvl1pPr>
          </a:lstStyle>
          <a:p>
            <a:pPr rtl="0"/>
            <a:fld id="{9EC71654-96A5-4280-94F3-931C61A9F92C}" type="slidenum">
              <a:rPr lang="ru-RU" noProof="0" smtClean="0"/>
              <a:pPr/>
              <a:t>‹#›</a:t>
            </a:fld>
            <a:endParaRPr lang="ru-RU" noProof="0" dirty="0"/>
          </a:p>
        </p:txBody>
      </p:sp>
      <p:sp>
        <p:nvSpPr>
          <p:cNvPr id="14" name="Заголовок 1">
            <a:extLst>
              <a:ext uri="{FF2B5EF4-FFF2-40B4-BE49-F238E27FC236}">
                <a16:creationId xmlns:a16="http://schemas.microsoft.com/office/drawing/2014/main" id="{9009D5C6-6206-4291-8037-67DC025F0B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17" name="Текст 3">
            <a:extLst>
              <a:ext uri="{FF2B5EF4-FFF2-40B4-BE49-F238E27FC236}">
                <a16:creationId xmlns:a16="http://schemas.microsoft.com/office/drawing/2014/main" id="{BEB643FD-AA85-4A43-8EBD-AFD10DD987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18" name="Объект 2">
            <a:extLst>
              <a:ext uri="{FF2B5EF4-FFF2-40B4-BE49-F238E27FC236}">
                <a16:creationId xmlns:a16="http://schemas.microsoft.com/office/drawing/2014/main" id="{9001F313-F798-43BE-AFF0-A68C84C364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457201"/>
            <a:ext cx="6172200" cy="5403850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  <a:endParaRPr lang="ru-RU" noProof="0" dirty="0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91881DEA-0ECB-4310-ADF5-4337ACB4338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46" y="6261436"/>
            <a:ext cx="1073019" cy="41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3102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CC4D7FA-B85E-4477-8C62-94955B340F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>
            <a:extLst>
              <a:ext uri="{FF2B5EF4-FFF2-40B4-BE49-F238E27FC236}">
                <a16:creationId xmlns:a16="http://schemas.microsoft.com/office/drawing/2014/main" id="{1F1226BB-3E56-4E7F-8172-7EC03C9F0B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95D08EF-72FB-4F19-9916-65815A9CA99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2A4B3A73-9DD3-4028-87DB-C033F5E3B44F}" type="datetime1">
              <a:rPr lang="ru-RU" noProof="0" smtClean="0"/>
              <a:t>17.03.2023</a:t>
            </a:fld>
            <a:endParaRPr lang="ru-RU" noProof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365084D-BC85-4A55-BD80-93876AD101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 5">
            <a:extLst>
              <a:ext uri="{FF2B5EF4-FFF2-40B4-BE49-F238E27FC236}">
                <a16:creationId xmlns:a16="http://schemas.microsoft.com/office/drawing/2014/main" id="{45FDEF23-A140-4DD6-A0D0-A86BD4DF340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9EC71654-96A5-4280-94F3-931C61A9F92C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347082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1" r:id="rId3"/>
    <p:sldLayoutId id="2147483650" r:id="rId4"/>
    <p:sldLayoutId id="2147483661" r:id="rId5"/>
    <p:sldLayoutId id="2147483662" r:id="rId6"/>
    <p:sldLayoutId id="2147483663" r:id="rId7"/>
    <p:sldLayoutId id="2147483654" r:id="rId8"/>
    <p:sldLayoutId id="2147483664" r:id="rId9"/>
    <p:sldLayoutId id="2147483665" r:id="rId10"/>
    <p:sldLayoutId id="2147483666" r:id="rId11"/>
    <p:sldLayoutId id="2147483667" r:id="rId12"/>
    <p:sldLayoutId id="2147483668" r:id="rId13"/>
    <p:sldLayoutId id="2147483669" r:id="rId14"/>
    <p:sldLayoutId id="2147483670" r:id="rId15"/>
    <p:sldLayoutId id="2147483671" r:id="rId16"/>
    <p:sldLayoutId id="2147483672" r:id="rId17"/>
    <p:sldLayoutId id="2147483673" r:id="rId18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325" userDrawn="1">
          <p15:clr>
            <a:srgbClr val="F26B43"/>
          </p15:clr>
        </p15:guide>
        <p15:guide id="4" pos="734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Relationship Id="rId4" Type="http://schemas.openxmlformats.org/officeDocument/2006/relationships/hyperlink" Target="http://ru.wikipedia.org/wiki/%D0%91%D1%80%D1%91%D0%BB%D0%BA%D0%B0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Relationship Id="rId4" Type="http://schemas.openxmlformats.org/officeDocument/2006/relationships/hyperlink" Target="https://pixabay.com/pl/ba%C5%82a%C5%82ajka-instrument-ci%C4%85gi-strunowe-40946/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pic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Relationship Id="rId4" Type="http://schemas.openxmlformats.org/officeDocument/2006/relationships/hyperlink" Target="http://wreferat.baza-referat.ru/%D0%93%D1%83%D1%81%D0%BB%D0%B8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Relationship Id="rId4" Type="http://schemas.openxmlformats.org/officeDocument/2006/relationships/hyperlink" Target="https://ru.wikipedia.org/wiki/%D0%93%D1%83%D0%B4%D0%BE%D0%BA_(%D0%BC%D1%83%D0%B7%D1%8B%D0%BA%D0%B0%D0%BB%D1%8C%D0%BD%D1%8B%D0%B9_%D0%B8%D0%BD%D1%81%D1%82%D1%80%D1%83%D0%BC%D0%B5%D0%BD%D1%82)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Relationship Id="rId4" Type="http://schemas.openxmlformats.org/officeDocument/2006/relationships/hyperlink" Target="https://www.revda-info.ru/2019/11/14/ajrat-galin-russkaja-garmon/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Relationship Id="rId5" Type="http://schemas.openxmlformats.org/officeDocument/2006/relationships/hyperlink" Target="https://creativecommons.org/licenses/by-sa/3.0/" TargetMode="External"/><Relationship Id="rId4" Type="http://schemas.openxmlformats.org/officeDocument/2006/relationships/hyperlink" Target="https://commons.wikimedia.org/wiki/Category:Pan_flutes_drawing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AB08B8-3DB3-4637-AE23-B8DB96D9FC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43649" y="2173288"/>
            <a:ext cx="5739493" cy="2090808"/>
          </a:xfrm>
        </p:spPr>
        <p:txBody>
          <a:bodyPr rtlCol="0"/>
          <a:lstStyle/>
          <a:p>
            <a:pPr algn="ctr" rtl="0"/>
            <a:r>
              <a:rPr lang="ru-RU" dirty="0"/>
              <a:t>Что ни город, то норов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198AA37-E298-4CD8-9F0F-2123ACFD96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43649" y="4279971"/>
            <a:ext cx="5305661" cy="1754235"/>
          </a:xfrm>
        </p:spPr>
        <p:txBody>
          <a:bodyPr rtlCol="0"/>
          <a:lstStyle/>
          <a:p>
            <a:pPr rtl="0"/>
            <a:r>
              <a:rPr lang="ru-RU" dirty="0"/>
              <a:t>презентацию составила</a:t>
            </a:r>
          </a:p>
          <a:p>
            <a:pPr rtl="0"/>
            <a:r>
              <a:rPr lang="ru-RU" dirty="0"/>
              <a:t> учитель начальных классов</a:t>
            </a:r>
          </a:p>
          <a:p>
            <a:pPr rtl="0"/>
            <a:r>
              <a:rPr lang="ru-RU" dirty="0"/>
              <a:t> МБОУ «</a:t>
            </a:r>
            <a:r>
              <a:rPr lang="ru-RU" dirty="0" err="1"/>
              <a:t>Нижнесортымская</a:t>
            </a:r>
            <a:r>
              <a:rPr lang="ru-RU" dirty="0"/>
              <a:t> СОШ»</a:t>
            </a:r>
          </a:p>
          <a:p>
            <a:pPr rtl="0"/>
            <a:r>
              <a:rPr lang="ru-RU" dirty="0"/>
              <a:t>Лещенко Ольга Леонидовна</a:t>
            </a:r>
          </a:p>
        </p:txBody>
      </p:sp>
      <p:pic>
        <p:nvPicPr>
          <p:cNvPr id="10" name="Рисунок 9" descr="городской пейзаж">
            <a:extLst>
              <a:ext uri="{FF2B5EF4-FFF2-40B4-BE49-F238E27FC236}">
                <a16:creationId xmlns:a16="http://schemas.microsoft.com/office/drawing/2014/main" id="{ABD7F97D-15E8-4032-B615-0562046B754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1671720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C64C2A7-EC84-4D8C-9CA2-F6AE46F51F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dirty="0"/>
              <a:t>повторение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D66E959E-B23F-467A-9B6E-30F9EE969E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EC71654-96A5-4280-94F3-931C61A9F92C}" type="slidenum">
              <a:rPr lang="ru-RU" smtClean="0"/>
              <a:pPr rtl="0"/>
              <a:t>2</a:t>
            </a:fld>
            <a:endParaRPr lang="ru-RU"/>
          </a:p>
        </p:txBody>
      </p:sp>
      <p:pic>
        <p:nvPicPr>
          <p:cNvPr id="11" name="Рисунок 10" descr="силуэт города">
            <a:extLst>
              <a:ext uri="{FF2B5EF4-FFF2-40B4-BE49-F238E27FC236}">
                <a16:creationId xmlns:a16="http://schemas.microsoft.com/office/drawing/2014/main" id="{9D82A855-CCB0-4075-B5EE-5CC6FD176DB4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1875330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552A9C73-06ED-419B-81B5-491CBFC223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8961" y="1825625"/>
            <a:ext cx="3991476" cy="4351338"/>
          </a:xfrm>
        </p:spPr>
        <p:txBody>
          <a:bodyPr rtlCol="0"/>
          <a:lstStyle/>
          <a:p>
            <a:pPr marL="0" indent="0" rtl="0">
              <a:buNone/>
            </a:pPr>
            <a:r>
              <a:rPr lang="ru-RU" dirty="0"/>
              <a:t>Найди в </a:t>
            </a:r>
            <a:r>
              <a:rPr lang="ru-RU" dirty="0" err="1"/>
              <a:t>филворде</a:t>
            </a:r>
            <a:r>
              <a:rPr lang="ru-RU" dirty="0"/>
              <a:t> слова, связанные с музыкальными инструментами. Соединяй буквы горизонтальными и вертикальными линиями. Линии могут изгибаться под прямым углом.</a:t>
            </a:r>
          </a:p>
          <a:p>
            <a:pPr marL="0" indent="0" rtl="0">
              <a:buNone/>
            </a:pPr>
            <a:endParaRPr lang="ru-RU" sz="1800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B5C6BAC-F3F8-4AA0-B332-02F6635713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EC71654-96A5-4280-94F3-931C61A9F92C}" type="slidenum">
              <a:rPr lang="ru-RU" smtClean="0"/>
              <a:pPr rtl="0"/>
              <a:t>3</a:t>
            </a:fld>
            <a:endParaRPr lang="ru-RU"/>
          </a:p>
        </p:txBody>
      </p:sp>
      <p:pic>
        <p:nvPicPr>
          <p:cNvPr id="7" name="Рисунок 6" descr="небоскребы">
            <a:extLst>
              <a:ext uri="{FF2B5EF4-FFF2-40B4-BE49-F238E27FC236}">
                <a16:creationId xmlns:a16="http://schemas.microsoft.com/office/drawing/2014/main" id="{A241642C-CB49-4AA1-9EAD-3BCEA280B5B6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2C50832-0B36-43C5-98EC-4CD165D787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algn="ctr" rtl="0"/>
            <a:r>
              <a:rPr lang="ru-RU" dirty="0" err="1"/>
              <a:t>Филворд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335613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213096" y="0"/>
            <a:ext cx="11150600" cy="920336"/>
          </a:xfrm>
        </p:spPr>
        <p:txBody>
          <a:bodyPr rtlCol="0"/>
          <a:lstStyle/>
          <a:p>
            <a:pPr rtl="0"/>
            <a:r>
              <a:rPr lang="ru-RU" dirty="0" err="1"/>
              <a:t>филворд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r>
              <a:rPr lang="ru-RU"/>
              <a:t>9</a:t>
            </a:r>
          </a:p>
        </p:txBody>
      </p:sp>
      <p:graphicFrame>
        <p:nvGraphicFramePr>
          <p:cNvPr id="2" name="Таблица 2">
            <a:extLst>
              <a:ext uri="{FF2B5EF4-FFF2-40B4-BE49-F238E27FC236}">
                <a16:creationId xmlns:a16="http://schemas.microsoft.com/office/drawing/2014/main" id="{A1841ADF-B641-46F2-A166-CA280F970B5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634873"/>
              </p:ext>
            </p:extLst>
          </p:nvPr>
        </p:nvGraphicFramePr>
        <p:xfrm>
          <a:off x="1008743" y="1173437"/>
          <a:ext cx="812800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3648224644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541810806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584247553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587168749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020239265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96647329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393724975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32699646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Ж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Н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09044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О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90420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Б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М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57972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83376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С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Л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16586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886561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213096" y="0"/>
            <a:ext cx="11150600" cy="920336"/>
          </a:xfrm>
        </p:spPr>
        <p:txBody>
          <a:bodyPr rtlCol="0"/>
          <a:lstStyle/>
          <a:p>
            <a:pPr rtl="0"/>
            <a:r>
              <a:rPr lang="ru-RU" dirty="0" err="1"/>
              <a:t>филворд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r>
              <a:rPr lang="ru-RU"/>
              <a:t>9</a:t>
            </a:r>
          </a:p>
        </p:txBody>
      </p:sp>
      <p:graphicFrame>
        <p:nvGraphicFramePr>
          <p:cNvPr id="2" name="Таблица 2">
            <a:extLst>
              <a:ext uri="{FF2B5EF4-FFF2-40B4-BE49-F238E27FC236}">
                <a16:creationId xmlns:a16="http://schemas.microsoft.com/office/drawing/2014/main" id="{A1841ADF-B641-46F2-A166-CA280F970B5B}"/>
              </a:ext>
            </a:extLst>
          </p:cNvPr>
          <p:cNvGraphicFramePr>
            <a:graphicFrameLocks noGrp="1"/>
          </p:cNvGraphicFramePr>
          <p:nvPr/>
        </p:nvGraphicFramePr>
        <p:xfrm>
          <a:off x="1008743" y="1173437"/>
          <a:ext cx="812800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3648224644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541810806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584247553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587168749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020239265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96647329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393724975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32699646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Ж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Н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09044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О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90420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Б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М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57972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83376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С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Л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1658694"/>
                  </a:ext>
                </a:extLst>
              </a:tr>
            </a:tbl>
          </a:graphicData>
        </a:graphic>
      </p:graphicFrame>
      <p:sp>
        <p:nvSpPr>
          <p:cNvPr id="18" name="Полилиния: фигура 17">
            <a:extLst>
              <a:ext uri="{FF2B5EF4-FFF2-40B4-BE49-F238E27FC236}">
                <a16:creationId xmlns:a16="http://schemas.microsoft.com/office/drawing/2014/main" id="{28D7A593-F3FF-44D6-8C9F-0C9F882E908D}"/>
              </a:ext>
            </a:extLst>
          </p:cNvPr>
          <p:cNvSpPr/>
          <p:nvPr/>
        </p:nvSpPr>
        <p:spPr>
          <a:xfrm>
            <a:off x="1090427" y="1477545"/>
            <a:ext cx="1821247" cy="4844528"/>
          </a:xfrm>
          <a:custGeom>
            <a:avLst/>
            <a:gdLst>
              <a:gd name="connsiteX0" fmla="*/ 96635 w 1821247"/>
              <a:gd name="connsiteY0" fmla="*/ 0 h 4844528"/>
              <a:gd name="connsiteX1" fmla="*/ 148150 w 1821247"/>
              <a:gd name="connsiteY1" fmla="*/ 4481848 h 4844528"/>
              <a:gd name="connsiteX2" fmla="*/ 1500432 w 1821247"/>
              <a:gd name="connsiteY2" fmla="*/ 4443212 h 4844528"/>
              <a:gd name="connsiteX3" fmla="*/ 1796646 w 1821247"/>
              <a:gd name="connsiteY3" fmla="*/ 3361386 h 4844528"/>
              <a:gd name="connsiteX4" fmla="*/ 1783767 w 1821247"/>
              <a:gd name="connsiteY4" fmla="*/ 3387144 h 48445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1247" h="4844528">
                <a:moveTo>
                  <a:pt x="96635" y="0"/>
                </a:moveTo>
                <a:cubicBezTo>
                  <a:pt x="5409" y="1870656"/>
                  <a:pt x="-85816" y="3741313"/>
                  <a:pt x="148150" y="4481848"/>
                </a:cubicBezTo>
                <a:cubicBezTo>
                  <a:pt x="382116" y="5222383"/>
                  <a:pt x="1225683" y="4629956"/>
                  <a:pt x="1500432" y="4443212"/>
                </a:cubicBezTo>
                <a:cubicBezTo>
                  <a:pt x="1775181" y="4256468"/>
                  <a:pt x="1749424" y="3537397"/>
                  <a:pt x="1796646" y="3361386"/>
                </a:cubicBezTo>
                <a:cubicBezTo>
                  <a:pt x="1843869" y="3185375"/>
                  <a:pt x="1813818" y="3286259"/>
                  <a:pt x="1783767" y="3387144"/>
                </a:cubicBezTo>
              </a:path>
            </a:pathLst>
          </a:cu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олилиния: фигура 2">
            <a:extLst>
              <a:ext uri="{FF2B5EF4-FFF2-40B4-BE49-F238E27FC236}">
                <a16:creationId xmlns:a16="http://schemas.microsoft.com/office/drawing/2014/main" id="{7C204E6C-C795-4DF7-A98E-FDF3405508B2}"/>
              </a:ext>
            </a:extLst>
          </p:cNvPr>
          <p:cNvSpPr/>
          <p:nvPr/>
        </p:nvSpPr>
        <p:spPr>
          <a:xfrm>
            <a:off x="2728875" y="1154689"/>
            <a:ext cx="2258139" cy="4984290"/>
          </a:xfrm>
          <a:custGeom>
            <a:avLst/>
            <a:gdLst>
              <a:gd name="connsiteX0" fmla="*/ 27204 w 2258139"/>
              <a:gd name="connsiteY0" fmla="*/ 2593063 h 4984290"/>
              <a:gd name="connsiteX1" fmla="*/ 143114 w 2258139"/>
              <a:gd name="connsiteY1" fmla="*/ 352139 h 4984290"/>
              <a:gd name="connsiteX2" fmla="*/ 1134787 w 2258139"/>
              <a:gd name="connsiteY2" fmla="*/ 455170 h 4984290"/>
              <a:gd name="connsiteX3" fmla="*/ 1096150 w 2258139"/>
              <a:gd name="connsiteY3" fmla="*/ 4640804 h 4984290"/>
              <a:gd name="connsiteX4" fmla="*/ 2139339 w 2258139"/>
              <a:gd name="connsiteY4" fmla="*/ 4743835 h 4984290"/>
              <a:gd name="connsiteX5" fmla="*/ 2190855 w 2258139"/>
              <a:gd name="connsiteY5" fmla="*/ 4718077 h 49842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58139" h="4984290">
                <a:moveTo>
                  <a:pt x="27204" y="2593063"/>
                </a:moveTo>
                <a:cubicBezTo>
                  <a:pt x="-7140" y="1650758"/>
                  <a:pt x="-41483" y="708454"/>
                  <a:pt x="143114" y="352139"/>
                </a:cubicBezTo>
                <a:cubicBezTo>
                  <a:pt x="327711" y="-4177"/>
                  <a:pt x="975948" y="-259607"/>
                  <a:pt x="1134787" y="455170"/>
                </a:cubicBezTo>
                <a:cubicBezTo>
                  <a:pt x="1293626" y="1169947"/>
                  <a:pt x="928725" y="3926027"/>
                  <a:pt x="1096150" y="4640804"/>
                </a:cubicBezTo>
                <a:cubicBezTo>
                  <a:pt x="1263575" y="5355581"/>
                  <a:pt x="1956888" y="4730956"/>
                  <a:pt x="2139339" y="4743835"/>
                </a:cubicBezTo>
                <a:cubicBezTo>
                  <a:pt x="2321790" y="4756714"/>
                  <a:pt x="2256322" y="4737395"/>
                  <a:pt x="2190855" y="4718077"/>
                </a:cubicBezTo>
              </a:path>
            </a:pathLst>
          </a:custGeom>
          <a:noFill/>
          <a:ln w="7620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46816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213096" y="0"/>
            <a:ext cx="11150600" cy="920336"/>
          </a:xfrm>
        </p:spPr>
        <p:txBody>
          <a:bodyPr rtlCol="0"/>
          <a:lstStyle/>
          <a:p>
            <a:pPr rtl="0"/>
            <a:r>
              <a:rPr lang="ru-RU" dirty="0" err="1"/>
              <a:t>филворд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r>
              <a:rPr lang="ru-RU"/>
              <a:t>9</a:t>
            </a:r>
          </a:p>
        </p:txBody>
      </p:sp>
      <p:graphicFrame>
        <p:nvGraphicFramePr>
          <p:cNvPr id="2" name="Таблица 2">
            <a:extLst>
              <a:ext uri="{FF2B5EF4-FFF2-40B4-BE49-F238E27FC236}">
                <a16:creationId xmlns:a16="http://schemas.microsoft.com/office/drawing/2014/main" id="{A1841ADF-B641-46F2-A166-CA280F970B5B}"/>
              </a:ext>
            </a:extLst>
          </p:cNvPr>
          <p:cNvGraphicFramePr>
            <a:graphicFrameLocks noGrp="1"/>
          </p:cNvGraphicFramePr>
          <p:nvPr/>
        </p:nvGraphicFramePr>
        <p:xfrm>
          <a:off x="1008743" y="1173437"/>
          <a:ext cx="812800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3648224644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541810806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584247553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587168749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020239265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96647329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393724975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32699646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Ж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Н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09044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О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90420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Б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М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57972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83376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С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Л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1658694"/>
                  </a:ext>
                </a:extLst>
              </a:tr>
            </a:tbl>
          </a:graphicData>
        </a:graphic>
      </p:graphicFrame>
      <p:sp>
        <p:nvSpPr>
          <p:cNvPr id="18" name="Полилиния: фигура 17">
            <a:extLst>
              <a:ext uri="{FF2B5EF4-FFF2-40B4-BE49-F238E27FC236}">
                <a16:creationId xmlns:a16="http://schemas.microsoft.com/office/drawing/2014/main" id="{28D7A593-F3FF-44D6-8C9F-0C9F882E908D}"/>
              </a:ext>
            </a:extLst>
          </p:cNvPr>
          <p:cNvSpPr/>
          <p:nvPr/>
        </p:nvSpPr>
        <p:spPr>
          <a:xfrm>
            <a:off x="1090427" y="1477545"/>
            <a:ext cx="1821247" cy="4844528"/>
          </a:xfrm>
          <a:custGeom>
            <a:avLst/>
            <a:gdLst>
              <a:gd name="connsiteX0" fmla="*/ 96635 w 1821247"/>
              <a:gd name="connsiteY0" fmla="*/ 0 h 4844528"/>
              <a:gd name="connsiteX1" fmla="*/ 148150 w 1821247"/>
              <a:gd name="connsiteY1" fmla="*/ 4481848 h 4844528"/>
              <a:gd name="connsiteX2" fmla="*/ 1500432 w 1821247"/>
              <a:gd name="connsiteY2" fmla="*/ 4443212 h 4844528"/>
              <a:gd name="connsiteX3" fmla="*/ 1796646 w 1821247"/>
              <a:gd name="connsiteY3" fmla="*/ 3361386 h 4844528"/>
              <a:gd name="connsiteX4" fmla="*/ 1783767 w 1821247"/>
              <a:gd name="connsiteY4" fmla="*/ 3387144 h 48445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1247" h="4844528">
                <a:moveTo>
                  <a:pt x="96635" y="0"/>
                </a:moveTo>
                <a:cubicBezTo>
                  <a:pt x="5409" y="1870656"/>
                  <a:pt x="-85816" y="3741313"/>
                  <a:pt x="148150" y="4481848"/>
                </a:cubicBezTo>
                <a:cubicBezTo>
                  <a:pt x="382116" y="5222383"/>
                  <a:pt x="1225683" y="4629956"/>
                  <a:pt x="1500432" y="4443212"/>
                </a:cubicBezTo>
                <a:cubicBezTo>
                  <a:pt x="1775181" y="4256468"/>
                  <a:pt x="1749424" y="3537397"/>
                  <a:pt x="1796646" y="3361386"/>
                </a:cubicBezTo>
                <a:cubicBezTo>
                  <a:pt x="1843869" y="3185375"/>
                  <a:pt x="1813818" y="3286259"/>
                  <a:pt x="1783767" y="3387144"/>
                </a:cubicBezTo>
              </a:path>
            </a:pathLst>
          </a:cu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олилиния: фигура 2">
            <a:extLst>
              <a:ext uri="{FF2B5EF4-FFF2-40B4-BE49-F238E27FC236}">
                <a16:creationId xmlns:a16="http://schemas.microsoft.com/office/drawing/2014/main" id="{7C204E6C-C795-4DF7-A98E-FDF3405508B2}"/>
              </a:ext>
            </a:extLst>
          </p:cNvPr>
          <p:cNvSpPr/>
          <p:nvPr/>
        </p:nvSpPr>
        <p:spPr>
          <a:xfrm>
            <a:off x="2728875" y="1154689"/>
            <a:ext cx="2258139" cy="4984290"/>
          </a:xfrm>
          <a:custGeom>
            <a:avLst/>
            <a:gdLst>
              <a:gd name="connsiteX0" fmla="*/ 27204 w 2258139"/>
              <a:gd name="connsiteY0" fmla="*/ 2593063 h 4984290"/>
              <a:gd name="connsiteX1" fmla="*/ 143114 w 2258139"/>
              <a:gd name="connsiteY1" fmla="*/ 352139 h 4984290"/>
              <a:gd name="connsiteX2" fmla="*/ 1134787 w 2258139"/>
              <a:gd name="connsiteY2" fmla="*/ 455170 h 4984290"/>
              <a:gd name="connsiteX3" fmla="*/ 1096150 w 2258139"/>
              <a:gd name="connsiteY3" fmla="*/ 4640804 h 4984290"/>
              <a:gd name="connsiteX4" fmla="*/ 2139339 w 2258139"/>
              <a:gd name="connsiteY4" fmla="*/ 4743835 h 4984290"/>
              <a:gd name="connsiteX5" fmla="*/ 2190855 w 2258139"/>
              <a:gd name="connsiteY5" fmla="*/ 4718077 h 49842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58139" h="4984290">
                <a:moveTo>
                  <a:pt x="27204" y="2593063"/>
                </a:moveTo>
                <a:cubicBezTo>
                  <a:pt x="-7140" y="1650758"/>
                  <a:pt x="-41483" y="708454"/>
                  <a:pt x="143114" y="352139"/>
                </a:cubicBezTo>
                <a:cubicBezTo>
                  <a:pt x="327711" y="-4177"/>
                  <a:pt x="975948" y="-259607"/>
                  <a:pt x="1134787" y="455170"/>
                </a:cubicBezTo>
                <a:cubicBezTo>
                  <a:pt x="1293626" y="1169947"/>
                  <a:pt x="928725" y="3926027"/>
                  <a:pt x="1096150" y="4640804"/>
                </a:cubicBezTo>
                <a:cubicBezTo>
                  <a:pt x="1263575" y="5355581"/>
                  <a:pt x="1956888" y="4730956"/>
                  <a:pt x="2139339" y="4743835"/>
                </a:cubicBezTo>
                <a:cubicBezTo>
                  <a:pt x="2321790" y="4756714"/>
                  <a:pt x="2256322" y="4737395"/>
                  <a:pt x="2190855" y="4718077"/>
                </a:cubicBezTo>
              </a:path>
            </a:pathLst>
          </a:custGeom>
          <a:noFill/>
          <a:ln w="7620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олилиния: фигура 5">
            <a:extLst>
              <a:ext uri="{FF2B5EF4-FFF2-40B4-BE49-F238E27FC236}">
                <a16:creationId xmlns:a16="http://schemas.microsoft.com/office/drawing/2014/main" id="{2C663989-1ABB-4219-92FB-52CB6BD1E1BD}"/>
              </a:ext>
            </a:extLst>
          </p:cNvPr>
          <p:cNvSpPr/>
          <p:nvPr/>
        </p:nvSpPr>
        <p:spPr>
          <a:xfrm>
            <a:off x="5769735" y="4810975"/>
            <a:ext cx="3375696" cy="1303196"/>
          </a:xfrm>
          <a:custGeom>
            <a:avLst/>
            <a:gdLst>
              <a:gd name="connsiteX0" fmla="*/ 0 w 3375696"/>
              <a:gd name="connsiteY0" fmla="*/ 1177701 h 1303196"/>
              <a:gd name="connsiteX1" fmla="*/ 3142445 w 3375696"/>
              <a:gd name="connsiteY1" fmla="*/ 1203459 h 1303196"/>
              <a:gd name="connsiteX2" fmla="*/ 3142445 w 3375696"/>
              <a:gd name="connsiteY2" fmla="*/ 82997 h 1303196"/>
              <a:gd name="connsiteX3" fmla="*/ 3129566 w 3375696"/>
              <a:gd name="connsiteY3" fmla="*/ 82997 h 1303196"/>
              <a:gd name="connsiteX4" fmla="*/ 3129566 w 3375696"/>
              <a:gd name="connsiteY4" fmla="*/ 82997 h 1303196"/>
              <a:gd name="connsiteX5" fmla="*/ 3142445 w 3375696"/>
              <a:gd name="connsiteY5" fmla="*/ 57239 h 13031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375696" h="1303196">
                <a:moveTo>
                  <a:pt x="0" y="1177701"/>
                </a:moveTo>
                <a:cubicBezTo>
                  <a:pt x="1309352" y="1281805"/>
                  <a:pt x="2618704" y="1385910"/>
                  <a:pt x="3142445" y="1203459"/>
                </a:cubicBezTo>
                <a:cubicBezTo>
                  <a:pt x="3666186" y="1021008"/>
                  <a:pt x="3144592" y="269741"/>
                  <a:pt x="3142445" y="82997"/>
                </a:cubicBezTo>
                <a:cubicBezTo>
                  <a:pt x="3140299" y="-103747"/>
                  <a:pt x="3129566" y="82997"/>
                  <a:pt x="3129566" y="82997"/>
                </a:cubicBezTo>
                <a:lnTo>
                  <a:pt x="3129566" y="82997"/>
                </a:lnTo>
                <a:lnTo>
                  <a:pt x="3142445" y="57239"/>
                </a:lnTo>
              </a:path>
            </a:pathLst>
          </a:cu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13532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213096" y="0"/>
            <a:ext cx="11150600" cy="920336"/>
          </a:xfrm>
        </p:spPr>
        <p:txBody>
          <a:bodyPr rtlCol="0"/>
          <a:lstStyle/>
          <a:p>
            <a:pPr rtl="0"/>
            <a:r>
              <a:rPr lang="ru-RU" dirty="0" err="1"/>
              <a:t>филворд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r>
              <a:rPr lang="ru-RU"/>
              <a:t>9</a:t>
            </a:r>
          </a:p>
        </p:txBody>
      </p:sp>
      <p:graphicFrame>
        <p:nvGraphicFramePr>
          <p:cNvPr id="2" name="Таблица 2">
            <a:extLst>
              <a:ext uri="{FF2B5EF4-FFF2-40B4-BE49-F238E27FC236}">
                <a16:creationId xmlns:a16="http://schemas.microsoft.com/office/drawing/2014/main" id="{A1841ADF-B641-46F2-A166-CA280F970B5B}"/>
              </a:ext>
            </a:extLst>
          </p:cNvPr>
          <p:cNvGraphicFramePr>
            <a:graphicFrameLocks noGrp="1"/>
          </p:cNvGraphicFramePr>
          <p:nvPr/>
        </p:nvGraphicFramePr>
        <p:xfrm>
          <a:off x="1008743" y="1173437"/>
          <a:ext cx="812800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3648224644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541810806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584247553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587168749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020239265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96647329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393724975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32699646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Ж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Н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09044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О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90420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Б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М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57972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83376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С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Л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1658694"/>
                  </a:ext>
                </a:extLst>
              </a:tr>
            </a:tbl>
          </a:graphicData>
        </a:graphic>
      </p:graphicFrame>
      <p:sp>
        <p:nvSpPr>
          <p:cNvPr id="18" name="Полилиния: фигура 17">
            <a:extLst>
              <a:ext uri="{FF2B5EF4-FFF2-40B4-BE49-F238E27FC236}">
                <a16:creationId xmlns:a16="http://schemas.microsoft.com/office/drawing/2014/main" id="{28D7A593-F3FF-44D6-8C9F-0C9F882E908D}"/>
              </a:ext>
            </a:extLst>
          </p:cNvPr>
          <p:cNvSpPr/>
          <p:nvPr/>
        </p:nvSpPr>
        <p:spPr>
          <a:xfrm>
            <a:off x="1090427" y="1477545"/>
            <a:ext cx="1821247" cy="4844528"/>
          </a:xfrm>
          <a:custGeom>
            <a:avLst/>
            <a:gdLst>
              <a:gd name="connsiteX0" fmla="*/ 96635 w 1821247"/>
              <a:gd name="connsiteY0" fmla="*/ 0 h 4844528"/>
              <a:gd name="connsiteX1" fmla="*/ 148150 w 1821247"/>
              <a:gd name="connsiteY1" fmla="*/ 4481848 h 4844528"/>
              <a:gd name="connsiteX2" fmla="*/ 1500432 w 1821247"/>
              <a:gd name="connsiteY2" fmla="*/ 4443212 h 4844528"/>
              <a:gd name="connsiteX3" fmla="*/ 1796646 w 1821247"/>
              <a:gd name="connsiteY3" fmla="*/ 3361386 h 4844528"/>
              <a:gd name="connsiteX4" fmla="*/ 1783767 w 1821247"/>
              <a:gd name="connsiteY4" fmla="*/ 3387144 h 48445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1247" h="4844528">
                <a:moveTo>
                  <a:pt x="96635" y="0"/>
                </a:moveTo>
                <a:cubicBezTo>
                  <a:pt x="5409" y="1870656"/>
                  <a:pt x="-85816" y="3741313"/>
                  <a:pt x="148150" y="4481848"/>
                </a:cubicBezTo>
                <a:cubicBezTo>
                  <a:pt x="382116" y="5222383"/>
                  <a:pt x="1225683" y="4629956"/>
                  <a:pt x="1500432" y="4443212"/>
                </a:cubicBezTo>
                <a:cubicBezTo>
                  <a:pt x="1775181" y="4256468"/>
                  <a:pt x="1749424" y="3537397"/>
                  <a:pt x="1796646" y="3361386"/>
                </a:cubicBezTo>
                <a:cubicBezTo>
                  <a:pt x="1843869" y="3185375"/>
                  <a:pt x="1813818" y="3286259"/>
                  <a:pt x="1783767" y="3387144"/>
                </a:cubicBezTo>
              </a:path>
            </a:pathLst>
          </a:cu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олилиния: фигура 2">
            <a:extLst>
              <a:ext uri="{FF2B5EF4-FFF2-40B4-BE49-F238E27FC236}">
                <a16:creationId xmlns:a16="http://schemas.microsoft.com/office/drawing/2014/main" id="{7C204E6C-C795-4DF7-A98E-FDF3405508B2}"/>
              </a:ext>
            </a:extLst>
          </p:cNvPr>
          <p:cNvSpPr/>
          <p:nvPr/>
        </p:nvSpPr>
        <p:spPr>
          <a:xfrm>
            <a:off x="2728875" y="1154689"/>
            <a:ext cx="2258139" cy="4984290"/>
          </a:xfrm>
          <a:custGeom>
            <a:avLst/>
            <a:gdLst>
              <a:gd name="connsiteX0" fmla="*/ 27204 w 2258139"/>
              <a:gd name="connsiteY0" fmla="*/ 2593063 h 4984290"/>
              <a:gd name="connsiteX1" fmla="*/ 143114 w 2258139"/>
              <a:gd name="connsiteY1" fmla="*/ 352139 h 4984290"/>
              <a:gd name="connsiteX2" fmla="*/ 1134787 w 2258139"/>
              <a:gd name="connsiteY2" fmla="*/ 455170 h 4984290"/>
              <a:gd name="connsiteX3" fmla="*/ 1096150 w 2258139"/>
              <a:gd name="connsiteY3" fmla="*/ 4640804 h 4984290"/>
              <a:gd name="connsiteX4" fmla="*/ 2139339 w 2258139"/>
              <a:gd name="connsiteY4" fmla="*/ 4743835 h 4984290"/>
              <a:gd name="connsiteX5" fmla="*/ 2190855 w 2258139"/>
              <a:gd name="connsiteY5" fmla="*/ 4718077 h 49842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58139" h="4984290">
                <a:moveTo>
                  <a:pt x="27204" y="2593063"/>
                </a:moveTo>
                <a:cubicBezTo>
                  <a:pt x="-7140" y="1650758"/>
                  <a:pt x="-41483" y="708454"/>
                  <a:pt x="143114" y="352139"/>
                </a:cubicBezTo>
                <a:cubicBezTo>
                  <a:pt x="327711" y="-4177"/>
                  <a:pt x="975948" y="-259607"/>
                  <a:pt x="1134787" y="455170"/>
                </a:cubicBezTo>
                <a:cubicBezTo>
                  <a:pt x="1293626" y="1169947"/>
                  <a:pt x="928725" y="3926027"/>
                  <a:pt x="1096150" y="4640804"/>
                </a:cubicBezTo>
                <a:cubicBezTo>
                  <a:pt x="1263575" y="5355581"/>
                  <a:pt x="1956888" y="4730956"/>
                  <a:pt x="2139339" y="4743835"/>
                </a:cubicBezTo>
                <a:cubicBezTo>
                  <a:pt x="2321790" y="4756714"/>
                  <a:pt x="2256322" y="4737395"/>
                  <a:pt x="2190855" y="4718077"/>
                </a:cubicBezTo>
              </a:path>
            </a:pathLst>
          </a:custGeom>
          <a:noFill/>
          <a:ln w="7620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олилиния: фигура 5">
            <a:extLst>
              <a:ext uri="{FF2B5EF4-FFF2-40B4-BE49-F238E27FC236}">
                <a16:creationId xmlns:a16="http://schemas.microsoft.com/office/drawing/2014/main" id="{2C663989-1ABB-4219-92FB-52CB6BD1E1BD}"/>
              </a:ext>
            </a:extLst>
          </p:cNvPr>
          <p:cNvSpPr/>
          <p:nvPr/>
        </p:nvSpPr>
        <p:spPr>
          <a:xfrm>
            <a:off x="5769735" y="4810975"/>
            <a:ext cx="3375696" cy="1303196"/>
          </a:xfrm>
          <a:custGeom>
            <a:avLst/>
            <a:gdLst>
              <a:gd name="connsiteX0" fmla="*/ 0 w 3375696"/>
              <a:gd name="connsiteY0" fmla="*/ 1177701 h 1303196"/>
              <a:gd name="connsiteX1" fmla="*/ 3142445 w 3375696"/>
              <a:gd name="connsiteY1" fmla="*/ 1203459 h 1303196"/>
              <a:gd name="connsiteX2" fmla="*/ 3142445 w 3375696"/>
              <a:gd name="connsiteY2" fmla="*/ 82997 h 1303196"/>
              <a:gd name="connsiteX3" fmla="*/ 3129566 w 3375696"/>
              <a:gd name="connsiteY3" fmla="*/ 82997 h 1303196"/>
              <a:gd name="connsiteX4" fmla="*/ 3129566 w 3375696"/>
              <a:gd name="connsiteY4" fmla="*/ 82997 h 1303196"/>
              <a:gd name="connsiteX5" fmla="*/ 3142445 w 3375696"/>
              <a:gd name="connsiteY5" fmla="*/ 57239 h 13031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375696" h="1303196">
                <a:moveTo>
                  <a:pt x="0" y="1177701"/>
                </a:moveTo>
                <a:cubicBezTo>
                  <a:pt x="1309352" y="1281805"/>
                  <a:pt x="2618704" y="1385910"/>
                  <a:pt x="3142445" y="1203459"/>
                </a:cubicBezTo>
                <a:cubicBezTo>
                  <a:pt x="3666186" y="1021008"/>
                  <a:pt x="3144592" y="269741"/>
                  <a:pt x="3142445" y="82997"/>
                </a:cubicBezTo>
                <a:cubicBezTo>
                  <a:pt x="3140299" y="-103747"/>
                  <a:pt x="3129566" y="82997"/>
                  <a:pt x="3129566" y="82997"/>
                </a:cubicBezTo>
                <a:lnTo>
                  <a:pt x="3129566" y="82997"/>
                </a:lnTo>
                <a:lnTo>
                  <a:pt x="3142445" y="57239"/>
                </a:lnTo>
              </a:path>
            </a:pathLst>
          </a:cu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олилиния: фигура 4">
            <a:extLst>
              <a:ext uri="{FF2B5EF4-FFF2-40B4-BE49-F238E27FC236}">
                <a16:creationId xmlns:a16="http://schemas.microsoft.com/office/drawing/2014/main" id="{0A7A703D-D40A-421F-81F0-93AC4CBCE5E3}"/>
              </a:ext>
            </a:extLst>
          </p:cNvPr>
          <p:cNvSpPr/>
          <p:nvPr/>
        </p:nvSpPr>
        <p:spPr>
          <a:xfrm>
            <a:off x="4136027" y="3670479"/>
            <a:ext cx="3333719" cy="1565419"/>
          </a:xfrm>
          <a:custGeom>
            <a:avLst/>
            <a:gdLst>
              <a:gd name="connsiteX0" fmla="*/ 3333719 w 3333719"/>
              <a:gd name="connsiteY0" fmla="*/ 1390918 h 1565419"/>
              <a:gd name="connsiteX1" fmla="*/ 229911 w 3333719"/>
              <a:gd name="connsiteY1" fmla="*/ 1442434 h 1565419"/>
              <a:gd name="connsiteX2" fmla="*/ 229911 w 3333719"/>
              <a:gd name="connsiteY2" fmla="*/ 0 h 1565419"/>
              <a:gd name="connsiteX3" fmla="*/ 229911 w 3333719"/>
              <a:gd name="connsiteY3" fmla="*/ 0 h 1565419"/>
              <a:gd name="connsiteX4" fmla="*/ 217032 w 3333719"/>
              <a:gd name="connsiteY4" fmla="*/ 12879 h 15654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33719" h="1565419">
                <a:moveTo>
                  <a:pt x="3333719" y="1390918"/>
                </a:moveTo>
                <a:cubicBezTo>
                  <a:pt x="2040465" y="1532586"/>
                  <a:pt x="747212" y="1674254"/>
                  <a:pt x="229911" y="1442434"/>
                </a:cubicBezTo>
                <a:cubicBezTo>
                  <a:pt x="-287390" y="1210614"/>
                  <a:pt x="229911" y="0"/>
                  <a:pt x="229911" y="0"/>
                </a:cubicBezTo>
                <a:lnTo>
                  <a:pt x="229911" y="0"/>
                </a:lnTo>
                <a:lnTo>
                  <a:pt x="217032" y="12879"/>
                </a:lnTo>
              </a:path>
            </a:pathLst>
          </a:custGeom>
          <a:noFill/>
          <a:ln w="762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56183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213096" y="0"/>
            <a:ext cx="11150600" cy="920336"/>
          </a:xfrm>
        </p:spPr>
        <p:txBody>
          <a:bodyPr rtlCol="0"/>
          <a:lstStyle/>
          <a:p>
            <a:pPr rtl="0"/>
            <a:r>
              <a:rPr lang="ru-RU" dirty="0" err="1"/>
              <a:t>филворд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r>
              <a:rPr lang="ru-RU"/>
              <a:t>9</a:t>
            </a:r>
          </a:p>
        </p:txBody>
      </p:sp>
      <p:graphicFrame>
        <p:nvGraphicFramePr>
          <p:cNvPr id="2" name="Таблица 2">
            <a:extLst>
              <a:ext uri="{FF2B5EF4-FFF2-40B4-BE49-F238E27FC236}">
                <a16:creationId xmlns:a16="http://schemas.microsoft.com/office/drawing/2014/main" id="{A1841ADF-B641-46F2-A166-CA280F970B5B}"/>
              </a:ext>
            </a:extLst>
          </p:cNvPr>
          <p:cNvGraphicFramePr>
            <a:graphicFrameLocks noGrp="1"/>
          </p:cNvGraphicFramePr>
          <p:nvPr/>
        </p:nvGraphicFramePr>
        <p:xfrm>
          <a:off x="1008743" y="1173437"/>
          <a:ext cx="812800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3648224644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541810806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584247553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587168749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020239265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96647329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393724975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32699646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Ж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Н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09044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О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90420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Б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М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57972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83376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С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Л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1658694"/>
                  </a:ext>
                </a:extLst>
              </a:tr>
            </a:tbl>
          </a:graphicData>
        </a:graphic>
      </p:graphicFrame>
      <p:sp>
        <p:nvSpPr>
          <p:cNvPr id="18" name="Полилиния: фигура 17">
            <a:extLst>
              <a:ext uri="{FF2B5EF4-FFF2-40B4-BE49-F238E27FC236}">
                <a16:creationId xmlns:a16="http://schemas.microsoft.com/office/drawing/2014/main" id="{28D7A593-F3FF-44D6-8C9F-0C9F882E908D}"/>
              </a:ext>
            </a:extLst>
          </p:cNvPr>
          <p:cNvSpPr/>
          <p:nvPr/>
        </p:nvSpPr>
        <p:spPr>
          <a:xfrm>
            <a:off x="1090427" y="1477545"/>
            <a:ext cx="1821247" cy="4844528"/>
          </a:xfrm>
          <a:custGeom>
            <a:avLst/>
            <a:gdLst>
              <a:gd name="connsiteX0" fmla="*/ 96635 w 1821247"/>
              <a:gd name="connsiteY0" fmla="*/ 0 h 4844528"/>
              <a:gd name="connsiteX1" fmla="*/ 148150 w 1821247"/>
              <a:gd name="connsiteY1" fmla="*/ 4481848 h 4844528"/>
              <a:gd name="connsiteX2" fmla="*/ 1500432 w 1821247"/>
              <a:gd name="connsiteY2" fmla="*/ 4443212 h 4844528"/>
              <a:gd name="connsiteX3" fmla="*/ 1796646 w 1821247"/>
              <a:gd name="connsiteY3" fmla="*/ 3361386 h 4844528"/>
              <a:gd name="connsiteX4" fmla="*/ 1783767 w 1821247"/>
              <a:gd name="connsiteY4" fmla="*/ 3387144 h 48445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1247" h="4844528">
                <a:moveTo>
                  <a:pt x="96635" y="0"/>
                </a:moveTo>
                <a:cubicBezTo>
                  <a:pt x="5409" y="1870656"/>
                  <a:pt x="-85816" y="3741313"/>
                  <a:pt x="148150" y="4481848"/>
                </a:cubicBezTo>
                <a:cubicBezTo>
                  <a:pt x="382116" y="5222383"/>
                  <a:pt x="1225683" y="4629956"/>
                  <a:pt x="1500432" y="4443212"/>
                </a:cubicBezTo>
                <a:cubicBezTo>
                  <a:pt x="1775181" y="4256468"/>
                  <a:pt x="1749424" y="3537397"/>
                  <a:pt x="1796646" y="3361386"/>
                </a:cubicBezTo>
                <a:cubicBezTo>
                  <a:pt x="1843869" y="3185375"/>
                  <a:pt x="1813818" y="3286259"/>
                  <a:pt x="1783767" y="3387144"/>
                </a:cubicBezTo>
              </a:path>
            </a:pathLst>
          </a:cu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олилиния: фигура 2">
            <a:extLst>
              <a:ext uri="{FF2B5EF4-FFF2-40B4-BE49-F238E27FC236}">
                <a16:creationId xmlns:a16="http://schemas.microsoft.com/office/drawing/2014/main" id="{7C204E6C-C795-4DF7-A98E-FDF3405508B2}"/>
              </a:ext>
            </a:extLst>
          </p:cNvPr>
          <p:cNvSpPr/>
          <p:nvPr/>
        </p:nvSpPr>
        <p:spPr>
          <a:xfrm>
            <a:off x="2728875" y="1154689"/>
            <a:ext cx="2258139" cy="4984290"/>
          </a:xfrm>
          <a:custGeom>
            <a:avLst/>
            <a:gdLst>
              <a:gd name="connsiteX0" fmla="*/ 27204 w 2258139"/>
              <a:gd name="connsiteY0" fmla="*/ 2593063 h 4984290"/>
              <a:gd name="connsiteX1" fmla="*/ 143114 w 2258139"/>
              <a:gd name="connsiteY1" fmla="*/ 352139 h 4984290"/>
              <a:gd name="connsiteX2" fmla="*/ 1134787 w 2258139"/>
              <a:gd name="connsiteY2" fmla="*/ 455170 h 4984290"/>
              <a:gd name="connsiteX3" fmla="*/ 1096150 w 2258139"/>
              <a:gd name="connsiteY3" fmla="*/ 4640804 h 4984290"/>
              <a:gd name="connsiteX4" fmla="*/ 2139339 w 2258139"/>
              <a:gd name="connsiteY4" fmla="*/ 4743835 h 4984290"/>
              <a:gd name="connsiteX5" fmla="*/ 2190855 w 2258139"/>
              <a:gd name="connsiteY5" fmla="*/ 4718077 h 49842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58139" h="4984290">
                <a:moveTo>
                  <a:pt x="27204" y="2593063"/>
                </a:moveTo>
                <a:cubicBezTo>
                  <a:pt x="-7140" y="1650758"/>
                  <a:pt x="-41483" y="708454"/>
                  <a:pt x="143114" y="352139"/>
                </a:cubicBezTo>
                <a:cubicBezTo>
                  <a:pt x="327711" y="-4177"/>
                  <a:pt x="975948" y="-259607"/>
                  <a:pt x="1134787" y="455170"/>
                </a:cubicBezTo>
                <a:cubicBezTo>
                  <a:pt x="1293626" y="1169947"/>
                  <a:pt x="928725" y="3926027"/>
                  <a:pt x="1096150" y="4640804"/>
                </a:cubicBezTo>
                <a:cubicBezTo>
                  <a:pt x="1263575" y="5355581"/>
                  <a:pt x="1956888" y="4730956"/>
                  <a:pt x="2139339" y="4743835"/>
                </a:cubicBezTo>
                <a:cubicBezTo>
                  <a:pt x="2321790" y="4756714"/>
                  <a:pt x="2256322" y="4737395"/>
                  <a:pt x="2190855" y="4718077"/>
                </a:cubicBezTo>
              </a:path>
            </a:pathLst>
          </a:custGeom>
          <a:noFill/>
          <a:ln w="7620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олилиния: фигура 5">
            <a:extLst>
              <a:ext uri="{FF2B5EF4-FFF2-40B4-BE49-F238E27FC236}">
                <a16:creationId xmlns:a16="http://schemas.microsoft.com/office/drawing/2014/main" id="{2C663989-1ABB-4219-92FB-52CB6BD1E1BD}"/>
              </a:ext>
            </a:extLst>
          </p:cNvPr>
          <p:cNvSpPr/>
          <p:nvPr/>
        </p:nvSpPr>
        <p:spPr>
          <a:xfrm>
            <a:off x="5769735" y="4810975"/>
            <a:ext cx="3375696" cy="1303196"/>
          </a:xfrm>
          <a:custGeom>
            <a:avLst/>
            <a:gdLst>
              <a:gd name="connsiteX0" fmla="*/ 0 w 3375696"/>
              <a:gd name="connsiteY0" fmla="*/ 1177701 h 1303196"/>
              <a:gd name="connsiteX1" fmla="*/ 3142445 w 3375696"/>
              <a:gd name="connsiteY1" fmla="*/ 1203459 h 1303196"/>
              <a:gd name="connsiteX2" fmla="*/ 3142445 w 3375696"/>
              <a:gd name="connsiteY2" fmla="*/ 82997 h 1303196"/>
              <a:gd name="connsiteX3" fmla="*/ 3129566 w 3375696"/>
              <a:gd name="connsiteY3" fmla="*/ 82997 h 1303196"/>
              <a:gd name="connsiteX4" fmla="*/ 3129566 w 3375696"/>
              <a:gd name="connsiteY4" fmla="*/ 82997 h 1303196"/>
              <a:gd name="connsiteX5" fmla="*/ 3142445 w 3375696"/>
              <a:gd name="connsiteY5" fmla="*/ 57239 h 13031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375696" h="1303196">
                <a:moveTo>
                  <a:pt x="0" y="1177701"/>
                </a:moveTo>
                <a:cubicBezTo>
                  <a:pt x="1309352" y="1281805"/>
                  <a:pt x="2618704" y="1385910"/>
                  <a:pt x="3142445" y="1203459"/>
                </a:cubicBezTo>
                <a:cubicBezTo>
                  <a:pt x="3666186" y="1021008"/>
                  <a:pt x="3144592" y="269741"/>
                  <a:pt x="3142445" y="82997"/>
                </a:cubicBezTo>
                <a:cubicBezTo>
                  <a:pt x="3140299" y="-103747"/>
                  <a:pt x="3129566" y="82997"/>
                  <a:pt x="3129566" y="82997"/>
                </a:cubicBezTo>
                <a:lnTo>
                  <a:pt x="3129566" y="82997"/>
                </a:lnTo>
                <a:lnTo>
                  <a:pt x="3142445" y="57239"/>
                </a:lnTo>
              </a:path>
            </a:pathLst>
          </a:cu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олилиния: фигура 4">
            <a:extLst>
              <a:ext uri="{FF2B5EF4-FFF2-40B4-BE49-F238E27FC236}">
                <a16:creationId xmlns:a16="http://schemas.microsoft.com/office/drawing/2014/main" id="{0A7A703D-D40A-421F-81F0-93AC4CBCE5E3}"/>
              </a:ext>
            </a:extLst>
          </p:cNvPr>
          <p:cNvSpPr/>
          <p:nvPr/>
        </p:nvSpPr>
        <p:spPr>
          <a:xfrm>
            <a:off x="4136027" y="3670479"/>
            <a:ext cx="3333719" cy="1565419"/>
          </a:xfrm>
          <a:custGeom>
            <a:avLst/>
            <a:gdLst>
              <a:gd name="connsiteX0" fmla="*/ 3333719 w 3333719"/>
              <a:gd name="connsiteY0" fmla="*/ 1390918 h 1565419"/>
              <a:gd name="connsiteX1" fmla="*/ 229911 w 3333719"/>
              <a:gd name="connsiteY1" fmla="*/ 1442434 h 1565419"/>
              <a:gd name="connsiteX2" fmla="*/ 229911 w 3333719"/>
              <a:gd name="connsiteY2" fmla="*/ 0 h 1565419"/>
              <a:gd name="connsiteX3" fmla="*/ 229911 w 3333719"/>
              <a:gd name="connsiteY3" fmla="*/ 0 h 1565419"/>
              <a:gd name="connsiteX4" fmla="*/ 217032 w 3333719"/>
              <a:gd name="connsiteY4" fmla="*/ 12879 h 15654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33719" h="1565419">
                <a:moveTo>
                  <a:pt x="3333719" y="1390918"/>
                </a:moveTo>
                <a:cubicBezTo>
                  <a:pt x="2040465" y="1532586"/>
                  <a:pt x="747212" y="1674254"/>
                  <a:pt x="229911" y="1442434"/>
                </a:cubicBezTo>
                <a:cubicBezTo>
                  <a:pt x="-287390" y="1210614"/>
                  <a:pt x="229911" y="0"/>
                  <a:pt x="229911" y="0"/>
                </a:cubicBezTo>
                <a:lnTo>
                  <a:pt x="229911" y="0"/>
                </a:lnTo>
                <a:lnTo>
                  <a:pt x="217032" y="12879"/>
                </a:lnTo>
              </a:path>
            </a:pathLst>
          </a:custGeom>
          <a:noFill/>
          <a:ln w="762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олилиния: фигура 7">
            <a:extLst>
              <a:ext uri="{FF2B5EF4-FFF2-40B4-BE49-F238E27FC236}">
                <a16:creationId xmlns:a16="http://schemas.microsoft.com/office/drawing/2014/main" id="{82EB9EBD-542D-495D-B480-4530F515A8A7}"/>
              </a:ext>
            </a:extLst>
          </p:cNvPr>
          <p:cNvSpPr/>
          <p:nvPr/>
        </p:nvSpPr>
        <p:spPr>
          <a:xfrm>
            <a:off x="5512158" y="1414035"/>
            <a:ext cx="3804145" cy="2851800"/>
          </a:xfrm>
          <a:custGeom>
            <a:avLst/>
            <a:gdLst>
              <a:gd name="connsiteX0" fmla="*/ 0 w 3804145"/>
              <a:gd name="connsiteY0" fmla="*/ 2629931 h 2851800"/>
              <a:gd name="connsiteX1" fmla="*/ 3515932 w 3804145"/>
              <a:gd name="connsiteY1" fmla="*/ 2617052 h 2851800"/>
              <a:gd name="connsiteX2" fmla="*/ 3400022 w 3804145"/>
              <a:gd name="connsiteY2" fmla="*/ 221582 h 2851800"/>
              <a:gd name="connsiteX3" fmla="*/ 1790163 w 3804145"/>
              <a:gd name="connsiteY3" fmla="*/ 92793 h 2851800"/>
              <a:gd name="connsiteX4" fmla="*/ 1764405 w 3804145"/>
              <a:gd name="connsiteY4" fmla="*/ 105672 h 2851800"/>
              <a:gd name="connsiteX5" fmla="*/ 1764405 w 3804145"/>
              <a:gd name="connsiteY5" fmla="*/ 118551 h 2851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804145" h="2851800">
                <a:moveTo>
                  <a:pt x="0" y="2629931"/>
                </a:moveTo>
                <a:cubicBezTo>
                  <a:pt x="1474631" y="2824187"/>
                  <a:pt x="2949262" y="3018443"/>
                  <a:pt x="3515932" y="2617052"/>
                </a:cubicBezTo>
                <a:cubicBezTo>
                  <a:pt x="4082602" y="2215661"/>
                  <a:pt x="3687650" y="642292"/>
                  <a:pt x="3400022" y="221582"/>
                </a:cubicBezTo>
                <a:cubicBezTo>
                  <a:pt x="3112394" y="-199128"/>
                  <a:pt x="2062766" y="112111"/>
                  <a:pt x="1790163" y="92793"/>
                </a:cubicBezTo>
                <a:cubicBezTo>
                  <a:pt x="1517560" y="73475"/>
                  <a:pt x="1764405" y="105672"/>
                  <a:pt x="1764405" y="105672"/>
                </a:cubicBezTo>
                <a:cubicBezTo>
                  <a:pt x="1760112" y="109965"/>
                  <a:pt x="1762258" y="114258"/>
                  <a:pt x="1764405" y="118551"/>
                </a:cubicBezTo>
              </a:path>
            </a:pathLst>
          </a:cu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67384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213096" y="0"/>
            <a:ext cx="11150600" cy="920336"/>
          </a:xfrm>
        </p:spPr>
        <p:txBody>
          <a:bodyPr rtlCol="0"/>
          <a:lstStyle/>
          <a:p>
            <a:pPr rtl="0"/>
            <a:r>
              <a:rPr lang="ru-RU" dirty="0" err="1"/>
              <a:t>филворд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r>
              <a:rPr lang="ru-RU"/>
              <a:t>9</a:t>
            </a:r>
          </a:p>
        </p:txBody>
      </p:sp>
      <p:graphicFrame>
        <p:nvGraphicFramePr>
          <p:cNvPr id="2" name="Таблица 2">
            <a:extLst>
              <a:ext uri="{FF2B5EF4-FFF2-40B4-BE49-F238E27FC236}">
                <a16:creationId xmlns:a16="http://schemas.microsoft.com/office/drawing/2014/main" id="{A1841ADF-B641-46F2-A166-CA280F970B5B}"/>
              </a:ext>
            </a:extLst>
          </p:cNvPr>
          <p:cNvGraphicFramePr>
            <a:graphicFrameLocks noGrp="1"/>
          </p:cNvGraphicFramePr>
          <p:nvPr/>
        </p:nvGraphicFramePr>
        <p:xfrm>
          <a:off x="1008743" y="1173437"/>
          <a:ext cx="812800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3648224644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541810806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584247553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587168749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020239265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96647329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393724975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32699646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Ж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Н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09044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О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290420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Б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М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57972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Д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И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83376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У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С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6000" b="1" dirty="0"/>
                        <a:t>Л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71658694"/>
                  </a:ext>
                </a:extLst>
              </a:tr>
            </a:tbl>
          </a:graphicData>
        </a:graphic>
      </p:graphicFrame>
      <p:sp>
        <p:nvSpPr>
          <p:cNvPr id="18" name="Полилиния: фигура 17">
            <a:extLst>
              <a:ext uri="{FF2B5EF4-FFF2-40B4-BE49-F238E27FC236}">
                <a16:creationId xmlns:a16="http://schemas.microsoft.com/office/drawing/2014/main" id="{28D7A593-F3FF-44D6-8C9F-0C9F882E908D}"/>
              </a:ext>
            </a:extLst>
          </p:cNvPr>
          <p:cNvSpPr/>
          <p:nvPr/>
        </p:nvSpPr>
        <p:spPr>
          <a:xfrm>
            <a:off x="1090427" y="1477545"/>
            <a:ext cx="1821247" cy="4844528"/>
          </a:xfrm>
          <a:custGeom>
            <a:avLst/>
            <a:gdLst>
              <a:gd name="connsiteX0" fmla="*/ 96635 w 1821247"/>
              <a:gd name="connsiteY0" fmla="*/ 0 h 4844528"/>
              <a:gd name="connsiteX1" fmla="*/ 148150 w 1821247"/>
              <a:gd name="connsiteY1" fmla="*/ 4481848 h 4844528"/>
              <a:gd name="connsiteX2" fmla="*/ 1500432 w 1821247"/>
              <a:gd name="connsiteY2" fmla="*/ 4443212 h 4844528"/>
              <a:gd name="connsiteX3" fmla="*/ 1796646 w 1821247"/>
              <a:gd name="connsiteY3" fmla="*/ 3361386 h 4844528"/>
              <a:gd name="connsiteX4" fmla="*/ 1783767 w 1821247"/>
              <a:gd name="connsiteY4" fmla="*/ 3387144 h 48445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1247" h="4844528">
                <a:moveTo>
                  <a:pt x="96635" y="0"/>
                </a:moveTo>
                <a:cubicBezTo>
                  <a:pt x="5409" y="1870656"/>
                  <a:pt x="-85816" y="3741313"/>
                  <a:pt x="148150" y="4481848"/>
                </a:cubicBezTo>
                <a:cubicBezTo>
                  <a:pt x="382116" y="5222383"/>
                  <a:pt x="1225683" y="4629956"/>
                  <a:pt x="1500432" y="4443212"/>
                </a:cubicBezTo>
                <a:cubicBezTo>
                  <a:pt x="1775181" y="4256468"/>
                  <a:pt x="1749424" y="3537397"/>
                  <a:pt x="1796646" y="3361386"/>
                </a:cubicBezTo>
                <a:cubicBezTo>
                  <a:pt x="1843869" y="3185375"/>
                  <a:pt x="1813818" y="3286259"/>
                  <a:pt x="1783767" y="3387144"/>
                </a:cubicBezTo>
              </a:path>
            </a:pathLst>
          </a:cu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олилиния: фигура 2">
            <a:extLst>
              <a:ext uri="{FF2B5EF4-FFF2-40B4-BE49-F238E27FC236}">
                <a16:creationId xmlns:a16="http://schemas.microsoft.com/office/drawing/2014/main" id="{7C204E6C-C795-4DF7-A98E-FDF3405508B2}"/>
              </a:ext>
            </a:extLst>
          </p:cNvPr>
          <p:cNvSpPr/>
          <p:nvPr/>
        </p:nvSpPr>
        <p:spPr>
          <a:xfrm>
            <a:off x="2728875" y="1154689"/>
            <a:ext cx="2258139" cy="4984290"/>
          </a:xfrm>
          <a:custGeom>
            <a:avLst/>
            <a:gdLst>
              <a:gd name="connsiteX0" fmla="*/ 27204 w 2258139"/>
              <a:gd name="connsiteY0" fmla="*/ 2593063 h 4984290"/>
              <a:gd name="connsiteX1" fmla="*/ 143114 w 2258139"/>
              <a:gd name="connsiteY1" fmla="*/ 352139 h 4984290"/>
              <a:gd name="connsiteX2" fmla="*/ 1134787 w 2258139"/>
              <a:gd name="connsiteY2" fmla="*/ 455170 h 4984290"/>
              <a:gd name="connsiteX3" fmla="*/ 1096150 w 2258139"/>
              <a:gd name="connsiteY3" fmla="*/ 4640804 h 4984290"/>
              <a:gd name="connsiteX4" fmla="*/ 2139339 w 2258139"/>
              <a:gd name="connsiteY4" fmla="*/ 4743835 h 4984290"/>
              <a:gd name="connsiteX5" fmla="*/ 2190855 w 2258139"/>
              <a:gd name="connsiteY5" fmla="*/ 4718077 h 49842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58139" h="4984290">
                <a:moveTo>
                  <a:pt x="27204" y="2593063"/>
                </a:moveTo>
                <a:cubicBezTo>
                  <a:pt x="-7140" y="1650758"/>
                  <a:pt x="-41483" y="708454"/>
                  <a:pt x="143114" y="352139"/>
                </a:cubicBezTo>
                <a:cubicBezTo>
                  <a:pt x="327711" y="-4177"/>
                  <a:pt x="975948" y="-259607"/>
                  <a:pt x="1134787" y="455170"/>
                </a:cubicBezTo>
                <a:cubicBezTo>
                  <a:pt x="1293626" y="1169947"/>
                  <a:pt x="928725" y="3926027"/>
                  <a:pt x="1096150" y="4640804"/>
                </a:cubicBezTo>
                <a:cubicBezTo>
                  <a:pt x="1263575" y="5355581"/>
                  <a:pt x="1956888" y="4730956"/>
                  <a:pt x="2139339" y="4743835"/>
                </a:cubicBezTo>
                <a:cubicBezTo>
                  <a:pt x="2321790" y="4756714"/>
                  <a:pt x="2256322" y="4737395"/>
                  <a:pt x="2190855" y="4718077"/>
                </a:cubicBezTo>
              </a:path>
            </a:pathLst>
          </a:custGeom>
          <a:noFill/>
          <a:ln w="76200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олилиния: фигура 5">
            <a:extLst>
              <a:ext uri="{FF2B5EF4-FFF2-40B4-BE49-F238E27FC236}">
                <a16:creationId xmlns:a16="http://schemas.microsoft.com/office/drawing/2014/main" id="{2C663989-1ABB-4219-92FB-52CB6BD1E1BD}"/>
              </a:ext>
            </a:extLst>
          </p:cNvPr>
          <p:cNvSpPr/>
          <p:nvPr/>
        </p:nvSpPr>
        <p:spPr>
          <a:xfrm>
            <a:off x="5769735" y="4810975"/>
            <a:ext cx="3375696" cy="1303196"/>
          </a:xfrm>
          <a:custGeom>
            <a:avLst/>
            <a:gdLst>
              <a:gd name="connsiteX0" fmla="*/ 0 w 3375696"/>
              <a:gd name="connsiteY0" fmla="*/ 1177701 h 1303196"/>
              <a:gd name="connsiteX1" fmla="*/ 3142445 w 3375696"/>
              <a:gd name="connsiteY1" fmla="*/ 1203459 h 1303196"/>
              <a:gd name="connsiteX2" fmla="*/ 3142445 w 3375696"/>
              <a:gd name="connsiteY2" fmla="*/ 82997 h 1303196"/>
              <a:gd name="connsiteX3" fmla="*/ 3129566 w 3375696"/>
              <a:gd name="connsiteY3" fmla="*/ 82997 h 1303196"/>
              <a:gd name="connsiteX4" fmla="*/ 3129566 w 3375696"/>
              <a:gd name="connsiteY4" fmla="*/ 82997 h 1303196"/>
              <a:gd name="connsiteX5" fmla="*/ 3142445 w 3375696"/>
              <a:gd name="connsiteY5" fmla="*/ 57239 h 13031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375696" h="1303196">
                <a:moveTo>
                  <a:pt x="0" y="1177701"/>
                </a:moveTo>
                <a:cubicBezTo>
                  <a:pt x="1309352" y="1281805"/>
                  <a:pt x="2618704" y="1385910"/>
                  <a:pt x="3142445" y="1203459"/>
                </a:cubicBezTo>
                <a:cubicBezTo>
                  <a:pt x="3666186" y="1021008"/>
                  <a:pt x="3144592" y="269741"/>
                  <a:pt x="3142445" y="82997"/>
                </a:cubicBezTo>
                <a:cubicBezTo>
                  <a:pt x="3140299" y="-103747"/>
                  <a:pt x="3129566" y="82997"/>
                  <a:pt x="3129566" y="82997"/>
                </a:cubicBezTo>
                <a:lnTo>
                  <a:pt x="3129566" y="82997"/>
                </a:lnTo>
                <a:lnTo>
                  <a:pt x="3142445" y="57239"/>
                </a:lnTo>
              </a:path>
            </a:pathLst>
          </a:cu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олилиния: фигура 4">
            <a:extLst>
              <a:ext uri="{FF2B5EF4-FFF2-40B4-BE49-F238E27FC236}">
                <a16:creationId xmlns:a16="http://schemas.microsoft.com/office/drawing/2014/main" id="{0A7A703D-D40A-421F-81F0-93AC4CBCE5E3}"/>
              </a:ext>
            </a:extLst>
          </p:cNvPr>
          <p:cNvSpPr/>
          <p:nvPr/>
        </p:nvSpPr>
        <p:spPr>
          <a:xfrm>
            <a:off x="4136027" y="3670479"/>
            <a:ext cx="3333719" cy="1565419"/>
          </a:xfrm>
          <a:custGeom>
            <a:avLst/>
            <a:gdLst>
              <a:gd name="connsiteX0" fmla="*/ 3333719 w 3333719"/>
              <a:gd name="connsiteY0" fmla="*/ 1390918 h 1565419"/>
              <a:gd name="connsiteX1" fmla="*/ 229911 w 3333719"/>
              <a:gd name="connsiteY1" fmla="*/ 1442434 h 1565419"/>
              <a:gd name="connsiteX2" fmla="*/ 229911 w 3333719"/>
              <a:gd name="connsiteY2" fmla="*/ 0 h 1565419"/>
              <a:gd name="connsiteX3" fmla="*/ 229911 w 3333719"/>
              <a:gd name="connsiteY3" fmla="*/ 0 h 1565419"/>
              <a:gd name="connsiteX4" fmla="*/ 217032 w 3333719"/>
              <a:gd name="connsiteY4" fmla="*/ 12879 h 15654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33719" h="1565419">
                <a:moveTo>
                  <a:pt x="3333719" y="1390918"/>
                </a:moveTo>
                <a:cubicBezTo>
                  <a:pt x="2040465" y="1532586"/>
                  <a:pt x="747212" y="1674254"/>
                  <a:pt x="229911" y="1442434"/>
                </a:cubicBezTo>
                <a:cubicBezTo>
                  <a:pt x="-287390" y="1210614"/>
                  <a:pt x="229911" y="0"/>
                  <a:pt x="229911" y="0"/>
                </a:cubicBezTo>
                <a:lnTo>
                  <a:pt x="229911" y="0"/>
                </a:lnTo>
                <a:lnTo>
                  <a:pt x="217032" y="12879"/>
                </a:lnTo>
              </a:path>
            </a:pathLst>
          </a:custGeom>
          <a:noFill/>
          <a:ln w="762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олилиния: фигура 7">
            <a:extLst>
              <a:ext uri="{FF2B5EF4-FFF2-40B4-BE49-F238E27FC236}">
                <a16:creationId xmlns:a16="http://schemas.microsoft.com/office/drawing/2014/main" id="{82EB9EBD-542D-495D-B480-4530F515A8A7}"/>
              </a:ext>
            </a:extLst>
          </p:cNvPr>
          <p:cNvSpPr/>
          <p:nvPr/>
        </p:nvSpPr>
        <p:spPr>
          <a:xfrm>
            <a:off x="5512158" y="1414035"/>
            <a:ext cx="3804145" cy="2851800"/>
          </a:xfrm>
          <a:custGeom>
            <a:avLst/>
            <a:gdLst>
              <a:gd name="connsiteX0" fmla="*/ 0 w 3804145"/>
              <a:gd name="connsiteY0" fmla="*/ 2629931 h 2851800"/>
              <a:gd name="connsiteX1" fmla="*/ 3515932 w 3804145"/>
              <a:gd name="connsiteY1" fmla="*/ 2617052 h 2851800"/>
              <a:gd name="connsiteX2" fmla="*/ 3400022 w 3804145"/>
              <a:gd name="connsiteY2" fmla="*/ 221582 h 2851800"/>
              <a:gd name="connsiteX3" fmla="*/ 1790163 w 3804145"/>
              <a:gd name="connsiteY3" fmla="*/ 92793 h 2851800"/>
              <a:gd name="connsiteX4" fmla="*/ 1764405 w 3804145"/>
              <a:gd name="connsiteY4" fmla="*/ 105672 h 2851800"/>
              <a:gd name="connsiteX5" fmla="*/ 1764405 w 3804145"/>
              <a:gd name="connsiteY5" fmla="*/ 118551 h 2851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804145" h="2851800">
                <a:moveTo>
                  <a:pt x="0" y="2629931"/>
                </a:moveTo>
                <a:cubicBezTo>
                  <a:pt x="1474631" y="2824187"/>
                  <a:pt x="2949262" y="3018443"/>
                  <a:pt x="3515932" y="2617052"/>
                </a:cubicBezTo>
                <a:cubicBezTo>
                  <a:pt x="4082602" y="2215661"/>
                  <a:pt x="3687650" y="642292"/>
                  <a:pt x="3400022" y="221582"/>
                </a:cubicBezTo>
                <a:cubicBezTo>
                  <a:pt x="3112394" y="-199128"/>
                  <a:pt x="2062766" y="112111"/>
                  <a:pt x="1790163" y="92793"/>
                </a:cubicBezTo>
                <a:cubicBezTo>
                  <a:pt x="1517560" y="73475"/>
                  <a:pt x="1764405" y="105672"/>
                  <a:pt x="1764405" y="105672"/>
                </a:cubicBezTo>
                <a:cubicBezTo>
                  <a:pt x="1760112" y="109965"/>
                  <a:pt x="1762258" y="114258"/>
                  <a:pt x="1764405" y="118551"/>
                </a:cubicBezTo>
              </a:path>
            </a:pathLst>
          </a:custGeom>
          <a:noFill/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олилиния: фигура 8">
            <a:extLst>
              <a:ext uri="{FF2B5EF4-FFF2-40B4-BE49-F238E27FC236}">
                <a16:creationId xmlns:a16="http://schemas.microsoft.com/office/drawing/2014/main" id="{3DFA2054-140D-4C7F-8818-92C1675D7FC7}"/>
              </a:ext>
            </a:extLst>
          </p:cNvPr>
          <p:cNvSpPr/>
          <p:nvPr/>
        </p:nvSpPr>
        <p:spPr>
          <a:xfrm>
            <a:off x="4022064" y="1378039"/>
            <a:ext cx="3409046" cy="1758750"/>
          </a:xfrm>
          <a:custGeom>
            <a:avLst/>
            <a:gdLst>
              <a:gd name="connsiteX0" fmla="*/ 3409046 w 3409046"/>
              <a:gd name="connsiteY0" fmla="*/ 1661375 h 1758750"/>
              <a:gd name="connsiteX1" fmla="*/ 395390 w 3409046"/>
              <a:gd name="connsiteY1" fmla="*/ 1622738 h 1758750"/>
              <a:gd name="connsiteX2" fmla="*/ 253722 w 3409046"/>
              <a:gd name="connsiteY2" fmla="*/ 347730 h 1758750"/>
              <a:gd name="connsiteX3" fmla="*/ 2417373 w 3409046"/>
              <a:gd name="connsiteY3" fmla="*/ 0 h 1758750"/>
              <a:gd name="connsiteX4" fmla="*/ 2417373 w 3409046"/>
              <a:gd name="connsiteY4" fmla="*/ 0 h 1758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09046" h="1758750">
                <a:moveTo>
                  <a:pt x="3409046" y="1661375"/>
                </a:moveTo>
                <a:cubicBezTo>
                  <a:pt x="2165161" y="1751527"/>
                  <a:pt x="921277" y="1841679"/>
                  <a:pt x="395390" y="1622738"/>
                </a:cubicBezTo>
                <a:cubicBezTo>
                  <a:pt x="-130497" y="1403797"/>
                  <a:pt x="-83275" y="618186"/>
                  <a:pt x="253722" y="347730"/>
                </a:cubicBezTo>
                <a:cubicBezTo>
                  <a:pt x="590719" y="77274"/>
                  <a:pt x="2417373" y="0"/>
                  <a:pt x="2417373" y="0"/>
                </a:cubicBezTo>
                <a:lnTo>
                  <a:pt x="2417373" y="0"/>
                </a:lnTo>
              </a:path>
            </a:pathLst>
          </a:custGeom>
          <a:noFill/>
          <a:ln w="76200">
            <a:solidFill>
              <a:srgbClr val="ED2FE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18121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213096" y="0"/>
            <a:ext cx="11150600" cy="920336"/>
          </a:xfrm>
        </p:spPr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r>
              <a:rPr lang="ru-RU"/>
              <a:t>9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3E24E263-E39A-4CE9-95E5-42EAE106F3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103031" y="1049125"/>
            <a:ext cx="11752568" cy="4273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6784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213096" y="0"/>
            <a:ext cx="11150600" cy="920336"/>
          </a:xfrm>
        </p:spPr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r>
              <a:rPr lang="ru-RU"/>
              <a:t>9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3E24E263-E39A-4CE9-95E5-42EAE106F3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/>
          <a:stretch/>
        </p:blipFill>
        <p:spPr>
          <a:xfrm rot="1954765">
            <a:off x="2851199" y="-1750072"/>
            <a:ext cx="5874395" cy="8527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14825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213096" y="0"/>
            <a:ext cx="11150600" cy="920336"/>
          </a:xfrm>
        </p:spPr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r>
              <a:rPr lang="ru-RU"/>
              <a:t>9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3E24E263-E39A-4CE9-95E5-42EAE106F3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/>
          <a:stretch/>
        </p:blipFill>
        <p:spPr>
          <a:xfrm>
            <a:off x="1764406" y="84987"/>
            <a:ext cx="9118242" cy="6708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007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213096" y="0"/>
            <a:ext cx="11150600" cy="920336"/>
          </a:xfrm>
        </p:spPr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r>
              <a:rPr lang="ru-RU"/>
              <a:t>9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3E24E263-E39A-4CE9-95E5-42EAE106F3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/>
          <a:stretch/>
        </p:blipFill>
        <p:spPr>
          <a:xfrm>
            <a:off x="4711643" y="84987"/>
            <a:ext cx="3223768" cy="6708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5789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213096" y="0"/>
            <a:ext cx="11150600" cy="920336"/>
          </a:xfrm>
        </p:spPr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r>
              <a:rPr lang="ru-RU"/>
              <a:t>9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3E24E263-E39A-4CE9-95E5-42EAE106F3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/>
          <a:stretch/>
        </p:blipFill>
        <p:spPr>
          <a:xfrm>
            <a:off x="1236372" y="50359"/>
            <a:ext cx="9896701" cy="6592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9288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213096" y="0"/>
            <a:ext cx="11150600" cy="920336"/>
          </a:xfrm>
        </p:spPr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r>
              <a:rPr lang="ru-RU"/>
              <a:t>9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3E24E263-E39A-4CE9-95E5-42EAE106F3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/>
          <a:stretch/>
        </p:blipFill>
        <p:spPr>
          <a:xfrm>
            <a:off x="3474380" y="50359"/>
            <a:ext cx="5420684" cy="659274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BECE364-9B88-4472-A7CC-5CD855569088}"/>
              </a:ext>
            </a:extLst>
          </p:cNvPr>
          <p:cNvSpPr txBox="1"/>
          <p:nvPr/>
        </p:nvSpPr>
        <p:spPr>
          <a:xfrm>
            <a:off x="3474380" y="6643107"/>
            <a:ext cx="542068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>
                <a:hlinkClick r:id="rId4" tooltip="https://commons.wikimedia.org/wiki/Category:Pan_flutes_drawing"/>
              </a:rPr>
              <a:t>Это изображение</a:t>
            </a:r>
            <a:r>
              <a:rPr lang="ru-RU" sz="900"/>
              <a:t>, автор: Неизвестный автор, лицензия: </a:t>
            </a:r>
            <a:r>
              <a:rPr lang="ru-RU" sz="900">
                <a:hlinkClick r:id="rId5" tooltip="https://creativecommons.org/licenses/by-sa/3.0/"/>
              </a:rPr>
              <a:t>CC BY-SA</a:t>
            </a:r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15132280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3A9A18-93E0-4615-B7AA-B8C8FBB144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5786" y="1555663"/>
            <a:ext cx="4937211" cy="1325563"/>
          </a:xfrm>
        </p:spPr>
        <p:txBody>
          <a:bodyPr rtlCol="0"/>
          <a:lstStyle/>
          <a:p>
            <a:pPr rtl="0"/>
            <a:r>
              <a:rPr lang="ru-RU" dirty="0"/>
              <a:t>НОВЫЙ МАТЕРИАЛ</a:t>
            </a:r>
            <a:br>
              <a:rPr lang="ru-RU" dirty="0"/>
            </a:br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0BDDBFEE-BC50-46CF-AB8F-D145B99B57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EC71654-96A5-4280-94F3-931C61A9F92C}" type="slidenum">
              <a:rPr lang="ru-RU" smtClean="0"/>
              <a:pPr rtl="0"/>
              <a:t>16</a:t>
            </a:fld>
            <a:endParaRPr lang="ru-RU"/>
          </a:p>
        </p:txBody>
      </p:sp>
      <p:pic>
        <p:nvPicPr>
          <p:cNvPr id="7" name="Рисунок 6" descr="небоскребы">
            <a:extLst>
              <a:ext uri="{FF2B5EF4-FFF2-40B4-BE49-F238E27FC236}">
                <a16:creationId xmlns:a16="http://schemas.microsoft.com/office/drawing/2014/main" id="{29305ED8-D39E-4A20-A7CB-7EC58B3E325D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9617301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9" descr="Городской пейзаж">
            <a:extLst>
              <a:ext uri="{FF2B5EF4-FFF2-40B4-BE49-F238E27FC236}">
                <a16:creationId xmlns:a16="http://schemas.microsoft.com/office/drawing/2014/main" id="{63493B9E-F6F8-4C0F-9706-CA547A8B2B3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9" b="39"/>
          <a:stretch>
            <a:fillRect/>
          </a:stretch>
        </p:blipFill>
        <p:spPr/>
      </p:pic>
      <p:sp>
        <p:nvSpPr>
          <p:cNvPr id="5" name="Подзаголовок 4">
            <a:extLst>
              <a:ext uri="{FF2B5EF4-FFF2-40B4-BE49-F238E27FC236}">
                <a16:creationId xmlns:a16="http://schemas.microsoft.com/office/drawing/2014/main" id="{E3C40962-BA6A-43E4-97BA-511A9B90CF4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rtlCol="0"/>
          <a:lstStyle/>
          <a:p>
            <a:pPr rtl="0"/>
            <a:r>
              <a:rPr lang="ru-RU"/>
              <a:t>Flora@contoso.com</a:t>
            </a:r>
          </a:p>
        </p:txBody>
      </p:sp>
      <p:sp>
        <p:nvSpPr>
          <p:cNvPr id="7" name="Текст 6">
            <a:extLst>
              <a:ext uri="{FF2B5EF4-FFF2-40B4-BE49-F238E27FC236}">
                <a16:creationId xmlns:a16="http://schemas.microsoft.com/office/drawing/2014/main" id="{11FDFFBF-E125-47CF-AAE0-ACC45013CE3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 rtlCol="0"/>
          <a:lstStyle/>
          <a:p>
            <a:pPr rtl="0"/>
            <a:r>
              <a:rPr lang="ru-RU"/>
              <a:t>http://www.contoso.com/</a:t>
            </a:r>
          </a:p>
        </p:txBody>
      </p:sp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95D612B9-68B9-4C9F-98FE-CEE07DB1F0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/>
              <a:t>Спасибо</a:t>
            </a:r>
          </a:p>
        </p:txBody>
      </p:sp>
    </p:spTree>
    <p:extLst>
      <p:ext uri="{BB962C8B-B14F-4D97-AF65-F5344CB8AC3E}">
        <p14:creationId xmlns:p14="http://schemas.microsoft.com/office/powerpoint/2010/main" val="112477953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Contoso v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C567A"/>
      </a:accent1>
      <a:accent2>
        <a:srgbClr val="0072C7"/>
      </a:accent2>
      <a:accent3>
        <a:srgbClr val="0D1D51"/>
      </a:accent3>
      <a:accent4>
        <a:srgbClr val="666666"/>
      </a:accent4>
      <a:accent5>
        <a:srgbClr val="3C76A6"/>
      </a:accent5>
      <a:accent6>
        <a:srgbClr val="1E44BC"/>
      </a:accent6>
      <a:hlink>
        <a:srgbClr val="0563C1"/>
      </a:hlink>
      <a:folHlink>
        <a:srgbClr val="954F72"/>
      </a:folHlink>
    </a:clrScheme>
    <a:fontScheme name="Contoso v1">
      <a:majorFont>
        <a:latin typeface="Corbel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30740512_TF34076243" id="{94C2722F-8848-4209-9C4C-09427914FB00}" vid="{8B6D946A-4E88-4114-B5AD-CF66231E8EAC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0" ma:contentTypeDescription="Create a new document." ma:contentTypeScope="" ma:versionID="e39e7e9e36de66d473ce04bb4ab2dbb8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19dc5994665da46609c24125788630d8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A4C31332-3081-4BD9-AD6F-078B4521F35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FF4E1AF-DB5E-4764-961C-6F82B33E9E6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519797F-2510-4681-A59B-FCD8F3733FE0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 с синими сферами</Template>
  <TotalTime>37</TotalTime>
  <Words>355</Words>
  <Application>Microsoft Office PowerPoint</Application>
  <PresentationFormat>Широкоэкранный</PresentationFormat>
  <Paragraphs>291</Paragraphs>
  <Slides>17</Slides>
  <Notes>17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1" baseType="lpstr">
      <vt:lpstr>Arial</vt:lpstr>
      <vt:lpstr>Calibri</vt:lpstr>
      <vt:lpstr>Corbel</vt:lpstr>
      <vt:lpstr>Тема Office</vt:lpstr>
      <vt:lpstr>Что ни город, то норов</vt:lpstr>
      <vt:lpstr>повторение</vt:lpstr>
      <vt:lpstr>Филворд </vt:lpstr>
      <vt:lpstr>филворд</vt:lpstr>
      <vt:lpstr>филворд</vt:lpstr>
      <vt:lpstr>филворд</vt:lpstr>
      <vt:lpstr>филворд</vt:lpstr>
      <vt:lpstr>филворд</vt:lpstr>
      <vt:lpstr>филворд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НОВЫЙ МАТЕРИАЛ </vt:lpstr>
      <vt:lpstr>Спасибо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Заголовок презентации</dc:title>
  <dc:creator>В Лещенко</dc:creator>
  <cp:lastModifiedBy>В Лещенко</cp:lastModifiedBy>
  <cp:revision>3</cp:revision>
  <dcterms:created xsi:type="dcterms:W3CDTF">2022-01-13T17:21:30Z</dcterms:created>
  <dcterms:modified xsi:type="dcterms:W3CDTF">2023-03-17T12:20:35Z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