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ppt/diagrams/_rels/drawing1.xml.rels" ContentType="application/vnd.openxmlformats-package.relationships+xml"/>
  <Override PartName="/ppt/diagrams/_rels/data1.xml.rels" ContentType="application/vnd.openxmlformats-package.relationships+xml"/>
  <Override PartName="/ppt/diagrams/drawing1.xml" ContentType="application/vnd.ms-office.drawingml.diagramDrawing+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slides/_rels/slide20.xml.rels" ContentType="application/vnd.openxmlformats-package.relationships+xml"/>
  <Override PartName="/ppt/slides/_rels/slide16.xml.rels" ContentType="application/vnd.openxmlformats-package.relationships+xml"/>
  <Override PartName="/ppt/slides/_rels/slide15.xml.rels" ContentType="application/vnd.openxmlformats-package.relationships+xml"/>
  <Override PartName="/ppt/slides/_rels/slide14.xml.rels" ContentType="application/vnd.openxmlformats-package.relationships+xml"/>
  <Override PartName="/ppt/slides/_rels/slide13.xml.rels" ContentType="application/vnd.openxmlformats-package.relationships+xml"/>
  <Override PartName="/ppt/slides/_rels/slide19.xml.rels" ContentType="application/vnd.openxmlformats-package.relationships+xml"/>
  <Override PartName="/ppt/slides/_rels/slide12.xml.rels" ContentType="application/vnd.openxmlformats-package.relationships+xml"/>
  <Override PartName="/ppt/slides/_rels/slide18.xml.rels" ContentType="application/vnd.openxmlformats-package.relationships+xml"/>
  <Override PartName="/ppt/slides/_rels/slide11.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7.xml.rels" ContentType="application/vnd.openxmlformats-package.relationships+xml"/>
  <Override PartName="/ppt/slides/_rels/slide10.xml.rels" ContentType="application/vnd.openxmlformats-package.relationships+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9.xml" ContentType="application/vnd.openxmlformats-officedocument.presentationml.slide+xml"/>
  <Override PartName="/ppt/slides/slide1.xml" ContentType="application/vnd.openxmlformats-officedocument.presentationml.slide+xml"/>
  <Override PartName="/ppt/slides/slide10.xml" ContentType="application/vnd.openxmlformats-officedocument.presentationml.slide+xml"/>
  <Override PartName="/ppt/slides/slide5.xml" ContentType="application/vnd.openxmlformats-officedocument.presentationml.slide+xml"/>
  <Override PartName="/ppt/slides/slide2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12.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6.xml.rels" ContentType="application/vnd.openxmlformats-package.relationships+xml"/>
  <Override PartName="/ppt/slideLayouts/_rels/slideLayout35.xml.rels" ContentType="application/vnd.openxmlformats-package.relationships+xml"/>
  <Override PartName="/ppt/slideLayouts/_rels/slideLayout34.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8.xml.rels" ContentType="application/vnd.openxmlformats-package.relationships+xml"/>
  <Override PartName="/ppt/slideLayouts/_rels/slideLayout26.xml.rels" ContentType="application/vnd.openxmlformats-package.relationships+xml"/>
  <Override PartName="/ppt/slideLayouts/_rels/slideLayout25.xml.rels" ContentType="application/vnd.openxmlformats-package.relationships+xml"/>
  <Override PartName="/ppt/slideLayouts/_rels/slideLayout24.xml.rels" ContentType="application/vnd.openxmlformats-package.relationships+xml"/>
  <Override PartName="/ppt/slideLayouts/_rels/slideLayout23.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11.xml.rels" ContentType="application/vnd.openxmlformats-package.relationships+xml"/>
  <Override PartName="/ppt/slideLayouts/_rels/slideLayout18.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22.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15.xml" ContentType="application/vnd.openxmlformats-officedocument.presentationml.slideLayout+xml"/>
  <Override PartName="/ppt/slideLayouts/slideLayout7.xml" ContentType="application/vnd.openxmlformats-officedocument.presentationml.slideLayout+xml"/>
  <Override PartName="/ppt/slideLayouts/slideLayout16.xml" ContentType="application/vnd.openxmlformats-officedocument.presentationml.slideLayout+xml"/>
  <Override PartName="/ppt/slideLayouts/slideLayout22.xml" ContentType="application/vnd.openxmlformats-officedocument.presentationml.slideLayout+xml"/>
  <Override PartName="/ppt/presentation.xml" ContentType="application/vnd.openxmlformats-officedocument.presentationml.presentation.main+xml"/>
  <Override PartName="/ppt/slideMasters/slideMaster3.xml" ContentType="application/vnd.openxmlformats-officedocument.presentationml.slideMaster+xml"/>
  <Override PartName="/ppt/slideMasters/_rels/slideMaster2.xml.rels" ContentType="application/vnd.openxmlformats-package.relationships+xml"/>
  <Override PartName="/ppt/slideMasters/_rels/slideMaster3.xml.rels" ContentType="application/vnd.openxmlformats-package.relationships+xml"/>
  <Override PartName="/ppt/slideMasters/_rels/slideMaster1.xml.rels" ContentType="application/vnd.openxmlformats-package.relationships+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_rels/presentation.xml.rels" ContentType="application/vnd.openxmlformats-package.relationships+xml"/>
  <Override PartName="/ppt/media/image13.png" ContentType="image/png"/>
  <Override PartName="/ppt/media/image12.jpeg" ContentType="image/jpeg"/>
  <Override PartName="/ppt/media/image11.jpeg" ContentType="image/jpeg"/>
  <Override PartName="/ppt/media/image14.png" ContentType="image/png"/>
  <Override PartName="/ppt/media/image10.jpeg" ContentType="image/jpeg"/>
  <Override PartName="/ppt/media/OOXDiagramDrawingRels1_1.bmp" ContentType="image/bmp"/>
  <Override PartName="/ppt/media/OOXDiagramDrawingRels1_0.bmp" ContentType="image/bmp"/>
  <Override PartName="/ppt/media/OOXDiagramDataRels1_2.bmp" ContentType="image/bmp"/>
  <Override PartName="/ppt/media/image4.jpeg" ContentType="image/jpeg"/>
  <Override PartName="/ppt/media/image3.jpeg" ContentType="image/jpeg"/>
  <Override PartName="/ppt/media/OOXDiagramDataRels1_0.bmp" ContentType="image/bmp"/>
  <Override PartName="/ppt/media/OOXDiagramDrawingRels1_2.bmp" ContentType="image/bmp"/>
  <Override PartName="/ppt/media/image1.png" ContentType="image/png"/>
  <Override PartName="/ppt/media/image8.jpeg" ContentType="image/jpeg"/>
  <Override PartName="/ppt/media/image5.jpeg" ContentType="image/jpeg"/>
  <Override PartName="/ppt/media/image6.jpeg" ContentType="image/jpeg"/>
  <Override PartName="/ppt/media/image2.png" ContentType="image/png"/>
  <Override PartName="/ppt/media/image7.jpeg" ContentType="image/jpeg"/>
  <Override PartName="/ppt/media/OOXDiagramDataRels1_1.bmp" ContentType="image/bmp"/>
  <Override PartName="/ppt/media/image9.png" ContentType="image/png"/>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Lst>
  <p:sldSz cx="9144000" cy="685800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
</Relationships>
</file>

<file path=ppt/diagrams/_rels/data1.xml.rels><?xml version="1.0" encoding="UTF-8"?>
<Relationships xmlns="http://schemas.openxmlformats.org/package/2006/relationships"><Relationship Id="rId1" Type="http://schemas.openxmlformats.org/officeDocument/2006/relationships/image" Target="../media/OOXDiagramDataRels1_0.bmp"/><Relationship Id="rId2" Type="http://schemas.openxmlformats.org/officeDocument/2006/relationships/image" Target="../media/OOXDiagramDataRels1_1.bmp"/><Relationship Id="rId3" Type="http://schemas.openxmlformats.org/officeDocument/2006/relationships/image" Target="../media/OOXDiagramDataRels1_2.bmp"/>
</Relationships>
</file>

<file path=ppt/diagrams/_rels/drawing1.xml.rels><?xml version="1.0" encoding="UTF-8"?>
<Relationships xmlns="http://schemas.openxmlformats.org/package/2006/relationships"><Relationship Id="rId1" Type="http://schemas.openxmlformats.org/officeDocument/2006/relationships/image" Target="../media/OOXDiagramDrawingRels1_0.bmp"/><Relationship Id="rId2" Type="http://schemas.openxmlformats.org/officeDocument/2006/relationships/image" Target="../media/OOXDiagramDrawingRels1_1.bmp"/><Relationship Id="rId3" Type="http://schemas.openxmlformats.org/officeDocument/2006/relationships/image" Target="../media/OOXDiagramDrawingRels1_2.bmp"/>
</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479006B-0C00-4992-8708-9129D0CAF208}" type="doc">
      <dgm:prSet loTypeId="urn:microsoft.com/office/officeart/2008/layout/AscendingPictureAccentProcess" loCatId="process" qsTypeId="urn:microsoft.com/office/officeart/2005/8/quickstyle/simple4" qsCatId="simple" csTypeId="urn:microsoft.com/office/officeart/2005/8/colors/accent1_2" csCatId="accent1" phldr="1"/>
      <dgm:spPr/>
      <dgm:t>
        <a:bodyPr/>
        <a:lstStyle/>
        <a:p>
          <a:endParaRPr lang="ru-RU"/>
        </a:p>
      </dgm:t>
    </dgm:pt>
    <dgm:pt modelId="{CF332A34-6ADF-4119-A7BB-801347857794}">
      <dgm:prSet phldrT="[Text]" custT="1"/>
      <dgm:spPr>
        <a:xfrm>
          <a:off x="4096600" y="1778432"/>
          <a:ext cx="2987092" cy="855140"/>
        </a:xfrm>
        <a:prstGeom prst="roundRect">
          <a:avLst/>
        </a:prstGeom>
        <a:gradFill rotWithShape="0">
          <a:gsLst>
            <a:gs pos="0">
              <a:srgbClr val="33CCCC">
                <a:hueOff val="0"/>
                <a:satOff val="0"/>
                <a:lumOff val="0"/>
                <a:alphaOff val="0"/>
                <a:shade val="51000"/>
                <a:satMod val="130000"/>
              </a:srgbClr>
            </a:gs>
            <a:gs pos="80000">
              <a:srgbClr val="33CCCC">
                <a:hueOff val="0"/>
                <a:satOff val="0"/>
                <a:lumOff val="0"/>
                <a:alphaOff val="0"/>
                <a:shade val="93000"/>
                <a:satMod val="130000"/>
              </a:srgbClr>
            </a:gs>
            <a:gs pos="100000">
              <a:srgbClr val="33CCCC">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r>
            <a:rPr lang="ru-RU" sz="1200" dirty="0" smtClean="0">
              <a:solidFill>
                <a:srgbClr val="FFFFFF"/>
              </a:solidFill>
              <a:latin typeface="Garamond"/>
              <a:ea typeface="+mn-ea"/>
              <a:cs typeface="+mn-cs"/>
            </a:rPr>
            <a:t>Основным признаком II стадии алкоголизации и наркомании считается развитие физической зависимости и связанного с ней выраженного абстинентного синдрома при перерыве регулярного злоупотребления. </a:t>
          </a:r>
          <a:endParaRPr lang="ru-RU" sz="1200" dirty="0">
            <a:solidFill>
              <a:srgbClr val="FFFFFF"/>
            </a:solidFill>
            <a:latin typeface="Garamond"/>
            <a:ea typeface="+mn-ea"/>
            <a:cs typeface="+mn-cs"/>
          </a:endParaRPr>
        </a:p>
      </dgm:t>
    </dgm:pt>
    <dgm:pt modelId="{7116DA6E-6AD9-45EA-A36B-932586BB4995}" type="parTrans" cxnId="{EE7F2EA0-EF29-4497-A77A-75EA68F2CDF3}">
      <dgm:prSet/>
      <dgm:spPr/>
      <dgm:t>
        <a:bodyPr/>
        <a:lstStyle/>
        <a:p>
          <a:endParaRPr lang="ru-RU"/>
        </a:p>
      </dgm:t>
    </dgm:pt>
    <dgm:pt modelId="{D9CE3897-AAA2-43B0-B35A-89FB788E6DD7}" type="sibTrans" cxnId="{EE7F2EA0-EF29-4497-A77A-75EA68F2CDF3}">
      <dgm:prSet/>
      <dgm:spPr>
        <a:xfrm>
          <a:off x="3325950" y="1778430"/>
          <a:ext cx="898116" cy="852495"/>
        </a:xfrm>
        <a:prstGeom prst="ellipse">
          <a:avLst/>
        </a:prstGeom>
        <a:blipFill>
          <a:blip xmlns:r="http://schemas.openxmlformats.org/officeDocument/2006/relationships" r:embed="rId1">
            <a:duotone>
              <a:prstClr val="black"/>
              <a:srgbClr val="33CCCC">
                <a:tint val="45000"/>
                <a:satMod val="400000"/>
              </a:srgbClr>
            </a:duotone>
            <a:extLst>
              <a:ext uri="{28A0092B-C50C-407E-A947-70E740481C1C}">
                <a14:useLocalDpi xmlns:a14="http://schemas.microsoft.com/office/drawing/2010/main" val="0"/>
              </a:ext>
            </a:extLst>
          </a:blip>
          <a:srcRect/>
          <a:stretch>
            <a:fillRect t="-17000" b="-17000"/>
          </a:stretch>
        </a:blipFill>
        <a:ln>
          <a:noFill/>
        </a:ln>
        <a:effectLst>
          <a:outerShdw blurRad="40000" dist="23000" dir="5400000" rotWithShape="0">
            <a:srgbClr val="000000">
              <a:alpha val="35000"/>
            </a:srgbClr>
          </a:outerShdw>
        </a:effectLst>
      </dgm:spPr>
      <dgm:t>
        <a:bodyPr/>
        <a:lstStyle/>
        <a:p>
          <a:endParaRPr lang="ru-RU"/>
        </a:p>
      </dgm:t>
    </dgm:pt>
    <dgm:pt modelId="{9A651269-A794-45C0-989A-8AD1A23340EC}">
      <dgm:prSet phldrT="[Text]" custT="1"/>
      <dgm:spPr>
        <a:xfrm>
          <a:off x="4393000" y="652089"/>
          <a:ext cx="2930398" cy="827963"/>
        </a:xfrm>
        <a:prstGeom prst="roundRect">
          <a:avLst/>
        </a:prstGeom>
        <a:gradFill rotWithShape="0">
          <a:gsLst>
            <a:gs pos="0">
              <a:srgbClr val="33CCCC">
                <a:hueOff val="0"/>
                <a:satOff val="0"/>
                <a:lumOff val="0"/>
                <a:alphaOff val="0"/>
                <a:shade val="51000"/>
                <a:satMod val="130000"/>
              </a:srgbClr>
            </a:gs>
            <a:gs pos="80000">
              <a:srgbClr val="33CCCC">
                <a:hueOff val="0"/>
                <a:satOff val="0"/>
                <a:lumOff val="0"/>
                <a:alphaOff val="0"/>
                <a:shade val="93000"/>
                <a:satMod val="130000"/>
              </a:srgbClr>
            </a:gs>
            <a:gs pos="100000">
              <a:srgbClr val="33CCCC">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r>
            <a:rPr lang="ru-RU" sz="1200" b="0" dirty="0" smtClean="0">
              <a:solidFill>
                <a:srgbClr val="FFFFFF"/>
              </a:solidFill>
              <a:latin typeface="Garamond"/>
              <a:ea typeface="+mn-ea"/>
              <a:cs typeface="+mn-cs"/>
            </a:rPr>
            <a:t>Основным признаком I стадии является индивидуальная психическая зависимость. </a:t>
          </a:r>
          <a:endParaRPr lang="ru-RU" sz="1200" b="0" dirty="0">
            <a:solidFill>
              <a:srgbClr val="FFFFFF"/>
            </a:solidFill>
            <a:latin typeface="Garamond"/>
            <a:ea typeface="+mn-ea"/>
            <a:cs typeface="+mn-cs"/>
          </a:endParaRPr>
        </a:p>
      </dgm:t>
    </dgm:pt>
    <dgm:pt modelId="{04F8DA67-D902-4F37-AAF9-E3D872C8057D}" type="parTrans" cxnId="{79B14652-6455-4815-A2B2-1BC49CCC9A97}">
      <dgm:prSet/>
      <dgm:spPr/>
      <dgm:t>
        <a:bodyPr/>
        <a:lstStyle/>
        <a:p>
          <a:endParaRPr lang="ru-RU"/>
        </a:p>
      </dgm:t>
    </dgm:pt>
    <dgm:pt modelId="{0CA1C417-5338-4065-A316-0C3A9C2E4CB6}" type="sibTrans" cxnId="{79B14652-6455-4815-A2B2-1BC49CCC9A97}">
      <dgm:prSet/>
      <dgm:spPr>
        <a:xfrm>
          <a:off x="3622351" y="592809"/>
          <a:ext cx="883505" cy="894985"/>
        </a:xfrm>
        <a:prstGeom prst="ellipse">
          <a:avLst/>
        </a:prstGeom>
        <a:blipFill>
          <a:blip xmlns:r="http://schemas.openxmlformats.org/officeDocument/2006/relationships" r:embed="rId2">
            <a:duotone>
              <a:prstClr val="black"/>
              <a:srgbClr val="33CCCC">
                <a:tint val="45000"/>
                <a:satMod val="400000"/>
              </a:srgbClr>
            </a:duotone>
            <a:extLst>
              <a:ext uri="{28A0092B-C50C-407E-A947-70E740481C1C}">
                <a14:useLocalDpi xmlns:a14="http://schemas.microsoft.com/office/drawing/2010/main" val="0"/>
              </a:ext>
            </a:extLst>
          </a:blip>
          <a:srcRect/>
          <a:stretch>
            <a:fillRect t="-13000" b="-13000"/>
          </a:stretch>
        </a:blipFill>
        <a:ln>
          <a:noFill/>
        </a:ln>
        <a:effectLst>
          <a:outerShdw blurRad="40000" dist="23000" dir="5400000" rotWithShape="0">
            <a:srgbClr val="000000">
              <a:alpha val="35000"/>
            </a:srgbClr>
          </a:outerShdw>
        </a:effectLst>
      </dgm:spPr>
      <dgm:t>
        <a:bodyPr/>
        <a:lstStyle/>
        <a:p>
          <a:endParaRPr lang="ru-RU"/>
        </a:p>
      </dgm:t>
    </dgm:pt>
    <dgm:pt modelId="{B7C19AA3-5ADC-410F-920C-F3D93DE80261}">
      <dgm:prSet phldrT="[Text]" custT="1"/>
      <dgm:spPr>
        <a:xfrm>
          <a:off x="3266672" y="2904767"/>
          <a:ext cx="2989650" cy="856595"/>
        </a:xfrm>
        <a:prstGeom prst="roundRect">
          <a:avLst/>
        </a:prstGeom>
        <a:gradFill rotWithShape="0">
          <a:gsLst>
            <a:gs pos="0">
              <a:srgbClr val="33CCCC">
                <a:hueOff val="0"/>
                <a:satOff val="0"/>
                <a:lumOff val="0"/>
                <a:alphaOff val="0"/>
                <a:shade val="51000"/>
                <a:satMod val="130000"/>
              </a:srgbClr>
            </a:gs>
            <a:gs pos="80000">
              <a:srgbClr val="33CCCC">
                <a:hueOff val="0"/>
                <a:satOff val="0"/>
                <a:lumOff val="0"/>
                <a:alphaOff val="0"/>
                <a:shade val="93000"/>
                <a:satMod val="130000"/>
              </a:srgbClr>
            </a:gs>
            <a:gs pos="100000">
              <a:srgbClr val="33CCCC">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gm:spPr>
      <dgm:t>
        <a:bodyPr/>
        <a:lstStyle/>
        <a:p>
          <a:r>
            <a:rPr lang="ru-RU" sz="1200" dirty="0" smtClean="0">
              <a:solidFill>
                <a:srgbClr val="FFFFFF"/>
              </a:solidFill>
              <a:latin typeface="Garamond"/>
              <a:ea typeface="+mn-ea"/>
              <a:cs typeface="+mn-cs"/>
            </a:rPr>
            <a:t>III стадия является итогом многолетнего течения болезни. В подростковом возрасте ее развитие не успевает достичь III стадии.</a:t>
          </a:r>
          <a:endParaRPr lang="ru-RU" sz="1200" dirty="0">
            <a:solidFill>
              <a:srgbClr val="FFFFFF"/>
            </a:solidFill>
            <a:latin typeface="Garamond"/>
            <a:ea typeface="+mn-ea"/>
            <a:cs typeface="+mn-cs"/>
          </a:endParaRPr>
        </a:p>
      </dgm:t>
    </dgm:pt>
    <dgm:pt modelId="{EA489C1C-3CB9-411F-8502-8D985055AC4D}" type="parTrans" cxnId="{3C0F32F3-FE36-4907-8187-2F034BA081A1}">
      <dgm:prSet/>
      <dgm:spPr/>
      <dgm:t>
        <a:bodyPr/>
        <a:lstStyle/>
        <a:p>
          <a:endParaRPr lang="ru-RU"/>
        </a:p>
      </dgm:t>
    </dgm:pt>
    <dgm:pt modelId="{C94CBB1B-E839-446C-8F25-8934AC3A392C}" type="sibTrans" cxnId="{3C0F32F3-FE36-4907-8187-2F034BA081A1}">
      <dgm:prSet/>
      <dgm:spPr>
        <a:xfrm>
          <a:off x="2496009" y="2845490"/>
          <a:ext cx="909506" cy="934392"/>
        </a:xfrm>
        <a:prstGeom prst="ellipse">
          <a:avLst/>
        </a:prstGeom>
        <a:blipFill>
          <a:blip xmlns:r="http://schemas.openxmlformats.org/officeDocument/2006/relationships" r:embed="rId3">
            <a:duotone>
              <a:prstClr val="black"/>
              <a:srgbClr val="33CCCC">
                <a:tint val="45000"/>
                <a:satMod val="400000"/>
              </a:srgbClr>
            </a:duotone>
            <a:extLst>
              <a:ext uri="{28A0092B-C50C-407E-A947-70E740481C1C}">
                <a14:useLocalDpi xmlns:a14="http://schemas.microsoft.com/office/drawing/2010/main" val="0"/>
              </a:ext>
            </a:extLst>
          </a:blip>
          <a:srcRect/>
          <a:stretch>
            <a:fillRect t="-12000" b="-12000"/>
          </a:stretch>
        </a:blipFill>
        <a:ln>
          <a:noFill/>
        </a:ln>
        <a:effectLst>
          <a:outerShdw blurRad="40000" dist="23000" dir="5400000" rotWithShape="0">
            <a:srgbClr val="000000">
              <a:alpha val="35000"/>
            </a:srgbClr>
          </a:outerShdw>
        </a:effectLst>
      </dgm:spPr>
      <dgm:t>
        <a:bodyPr/>
        <a:lstStyle/>
        <a:p>
          <a:endParaRPr lang="ru-RU"/>
        </a:p>
      </dgm:t>
    </dgm:pt>
    <dgm:pt modelId="{8C045A63-D33C-4102-91CD-61EBB10915FC}" type="pres">
      <dgm:prSet presAssocID="{C479006B-0C00-4992-8708-9129D0CAF208}" presName="Name0" presStyleCnt="0">
        <dgm:presLayoutVars>
          <dgm:chMax val="7"/>
          <dgm:chPref val="7"/>
          <dgm:dir/>
        </dgm:presLayoutVars>
      </dgm:prSet>
      <dgm:spPr/>
      <dgm:t>
        <a:bodyPr/>
        <a:lstStyle/>
        <a:p>
          <a:endParaRPr lang="ru-RU"/>
        </a:p>
      </dgm:t>
    </dgm:pt>
    <dgm:pt modelId="{97A03700-6BEC-40BE-BBC9-0FB608BCDE43}" type="pres">
      <dgm:prSet presAssocID="{C479006B-0C00-4992-8708-9129D0CAF208}" presName="dot1" presStyleLbl="alignNode1" presStyleIdx="0" presStyleCnt="12" custLinFactX="100000" custLinFactY="-102657" custLinFactNeighborX="193938" custLinFactNeighborY="-200000">
        <dgm:style>
          <a:lnRef idx="3">
            <a:schemeClr val="lt1"/>
          </a:lnRef>
          <a:fillRef idx="1">
            <a:schemeClr val="accent1"/>
          </a:fillRef>
          <a:effectRef idx="1">
            <a:schemeClr val="accent1"/>
          </a:effectRef>
          <a:fontRef idx="minor">
            <a:schemeClr val="lt1"/>
          </a:fontRef>
        </dgm:style>
      </dgm:prSet>
      <dgm:spPr>
        <a:xfrm>
          <a:off x="3385228" y="2549083"/>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6E702566-C908-4895-BC1F-5BDA80CBA741}" type="pres">
      <dgm:prSet presAssocID="{C479006B-0C00-4992-8708-9129D0CAF208}" presName="dot2" presStyleLbl="alignNode1" presStyleIdx="1" presStyleCnt="12" custLinFactX="127444" custLinFactY="-100000" custLinFactNeighborX="200000" custLinFactNeighborY="-138406">
        <dgm:style>
          <a:lnRef idx="3">
            <a:schemeClr val="lt1"/>
          </a:lnRef>
          <a:fillRef idx="1">
            <a:schemeClr val="accent1"/>
          </a:fillRef>
          <a:effectRef idx="1">
            <a:schemeClr val="accent1"/>
          </a:effectRef>
          <a:fontRef idx="minor">
            <a:schemeClr val="lt1"/>
          </a:fontRef>
        </dgm:style>
      </dgm:prSet>
      <dgm:spPr>
        <a:xfrm>
          <a:off x="3266666" y="2667645"/>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20D22C88-BFF5-42F6-BB16-5256B7CDAA6E}" type="pres">
      <dgm:prSet presAssocID="{C479006B-0C00-4992-8708-9129D0CAF208}" presName="dot3" presStyleLbl="alignNode1" presStyleIdx="2" presStyleCnt="12" custLinFactX="169950" custLinFactY="-55088" custLinFactNeighborX="200000" custLinFactNeighborY="-100000">
        <dgm:style>
          <a:lnRef idx="3">
            <a:schemeClr val="lt1"/>
          </a:lnRef>
          <a:fillRef idx="1">
            <a:schemeClr val="accent1"/>
          </a:fillRef>
          <a:effectRef idx="1">
            <a:schemeClr val="accent1"/>
          </a:effectRef>
          <a:fontRef idx="minor">
            <a:schemeClr val="lt1"/>
          </a:fontRef>
        </dgm:style>
      </dgm:prSet>
      <dgm:spPr>
        <a:xfrm>
          <a:off x="3148103" y="2786207"/>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04F6300C-7626-4D98-9028-3AB08AC1D324}" type="pres">
      <dgm:prSet presAssocID="{C479006B-0C00-4992-8708-9129D0CAF208}" presName="dot4" presStyleLbl="alignNode1" presStyleIdx="3" presStyleCnt="12" custLinFactY="-269684" custLinFactNeighborX="86410" custLinFactNeighborY="-300000">
        <dgm:style>
          <a:lnRef idx="3">
            <a:schemeClr val="lt1"/>
          </a:lnRef>
          <a:fillRef idx="1">
            <a:schemeClr val="accent1"/>
          </a:fillRef>
          <a:effectRef idx="1">
            <a:schemeClr val="accent1"/>
          </a:effectRef>
          <a:fontRef idx="minor">
            <a:schemeClr val="lt1"/>
          </a:fontRef>
        </dgm:style>
      </dgm:prSet>
      <dgm:spPr>
        <a:xfrm>
          <a:off x="3918757" y="1541307"/>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82480AAA-5078-4F81-A3EA-2CD03A622ED4}" type="pres">
      <dgm:prSet presAssocID="{C479006B-0C00-4992-8708-9129D0CAF208}" presName="dot5" presStyleLbl="alignNode1" presStyleIdx="4" presStyleCnt="12" custLinFactY="-269684" custLinFactNeighborX="86410" custLinFactNeighborY="-300000">
        <dgm:style>
          <a:lnRef idx="3">
            <a:schemeClr val="lt1"/>
          </a:lnRef>
          <a:fillRef idx="1">
            <a:schemeClr val="accent1"/>
          </a:fillRef>
          <a:effectRef idx="1">
            <a:schemeClr val="accent1"/>
          </a:effectRef>
          <a:fontRef idx="minor">
            <a:schemeClr val="lt1"/>
          </a:fontRef>
        </dgm:style>
      </dgm:prSet>
      <dgm:spPr>
        <a:xfrm>
          <a:off x="3860621" y="1682563"/>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433510B2-48E5-46F6-A222-CD177CBEFDEB}" type="pres">
      <dgm:prSet presAssocID="{C479006B-0C00-4992-8708-9129D0CAF208}" presName="dotArrow1" presStyleLbl="alignNode1" presStyleIdx="5" presStyleCnt="12" custLinFactY="-385487" custLinFactNeighborX="93404" custLinFactNeighborY="-400000">
        <dgm:style>
          <a:lnRef idx="3">
            <a:schemeClr val="lt1"/>
          </a:lnRef>
          <a:fillRef idx="1">
            <a:schemeClr val="accent1"/>
          </a:fillRef>
          <a:effectRef idx="1">
            <a:schemeClr val="accent1"/>
          </a:effectRef>
          <a:fontRef idx="minor">
            <a:schemeClr val="lt1"/>
          </a:fontRef>
        </dgm:style>
      </dgm:prSet>
      <dgm:spPr>
        <a:xfrm>
          <a:off x="3824664" y="312888"/>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443F5179-CE1F-4E56-98A2-419DF3DF3ED5}" type="pres">
      <dgm:prSet presAssocID="{C479006B-0C00-4992-8708-9129D0CAF208}" presName="dotArrow2" presStyleLbl="alignNode1" presStyleIdx="6" presStyleCnt="12" custLinFactY="-385487" custLinFactNeighborX="93404" custLinFactNeighborY="-400000">
        <dgm:style>
          <a:lnRef idx="3">
            <a:schemeClr val="lt1"/>
          </a:lnRef>
          <a:fillRef idx="1">
            <a:schemeClr val="accent1"/>
          </a:fillRef>
          <a:effectRef idx="1">
            <a:schemeClr val="accent1"/>
          </a:effectRef>
          <a:fontRef idx="minor">
            <a:schemeClr val="lt1"/>
          </a:fontRef>
        </dgm:style>
      </dgm:prSet>
      <dgm:spPr>
        <a:xfrm>
          <a:off x="3930991" y="245365"/>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1AD0C1ED-476E-4204-BD8E-39D21B7300EB}" type="pres">
      <dgm:prSet presAssocID="{C479006B-0C00-4992-8708-9129D0CAF208}" presName="dotArrow3" presStyleLbl="alignNode1" presStyleIdx="7" presStyleCnt="12" custLinFactY="-385487" custLinFactNeighborX="93404" custLinFactNeighborY="-400000">
        <dgm:style>
          <a:lnRef idx="3">
            <a:schemeClr val="lt1"/>
          </a:lnRef>
          <a:fillRef idx="1">
            <a:schemeClr val="accent1"/>
          </a:fillRef>
          <a:effectRef idx="1">
            <a:schemeClr val="accent1"/>
          </a:effectRef>
          <a:fontRef idx="minor">
            <a:schemeClr val="lt1"/>
          </a:fontRef>
        </dgm:style>
      </dgm:prSet>
      <dgm:spPr>
        <a:xfrm>
          <a:off x="4037319" y="177843"/>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07CDC7E2-0698-40F1-8DC9-9AFCBA11258D}" type="pres">
      <dgm:prSet presAssocID="{C479006B-0C00-4992-8708-9129D0CAF208}" presName="dotArrow4" presStyleLbl="alignNode1" presStyleIdx="8" presStyleCnt="12" custLinFactY="-385487" custLinFactNeighborX="93404" custLinFactNeighborY="-400000">
        <dgm:style>
          <a:lnRef idx="3">
            <a:schemeClr val="lt1"/>
          </a:lnRef>
          <a:fillRef idx="1">
            <a:schemeClr val="accent1"/>
          </a:fillRef>
          <a:effectRef idx="1">
            <a:schemeClr val="accent1"/>
          </a:effectRef>
          <a:fontRef idx="minor">
            <a:schemeClr val="lt1"/>
          </a:fontRef>
        </dgm:style>
      </dgm:prSet>
      <dgm:spPr>
        <a:xfrm>
          <a:off x="4143646" y="245365"/>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E0EF0D83-E133-4045-BDA1-008A3797F216}" type="pres">
      <dgm:prSet presAssocID="{C479006B-0C00-4992-8708-9129D0CAF208}" presName="dotArrow5" presStyleLbl="alignNode1" presStyleIdx="9" presStyleCnt="12" custLinFactY="-385487" custLinFactNeighborX="93404" custLinFactNeighborY="-400000">
        <dgm:style>
          <a:lnRef idx="3">
            <a:schemeClr val="lt1"/>
          </a:lnRef>
          <a:fillRef idx="1">
            <a:schemeClr val="accent1"/>
          </a:fillRef>
          <a:effectRef idx="1">
            <a:schemeClr val="accent1"/>
          </a:effectRef>
          <a:fontRef idx="minor">
            <a:schemeClr val="lt1"/>
          </a:fontRef>
        </dgm:style>
      </dgm:prSet>
      <dgm:spPr>
        <a:xfrm>
          <a:off x="4249974" y="312888"/>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43667EDF-3157-4AAF-BF89-EC5659236F5D}" type="pres">
      <dgm:prSet presAssocID="{C479006B-0C00-4992-8708-9129D0CAF208}" presName="dotArrow6" presStyleLbl="alignNode1" presStyleIdx="10" presStyleCnt="12" custLinFactY="-385487" custLinFactNeighborX="93404" custLinFactNeighborY="-400000">
        <dgm:style>
          <a:lnRef idx="3">
            <a:schemeClr val="lt1"/>
          </a:lnRef>
          <a:fillRef idx="1">
            <a:schemeClr val="accent1"/>
          </a:fillRef>
          <a:effectRef idx="1">
            <a:schemeClr val="accent1"/>
          </a:effectRef>
          <a:fontRef idx="minor">
            <a:schemeClr val="lt1"/>
          </a:fontRef>
        </dgm:style>
      </dgm:prSet>
      <dgm:spPr>
        <a:xfrm>
          <a:off x="4037319" y="320180"/>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30117629-3B3B-4AFB-AD4A-5969BEFA9F3A}" type="pres">
      <dgm:prSet presAssocID="{C479006B-0C00-4992-8708-9129D0CAF208}" presName="dotArrow7" presStyleLbl="alignNode1" presStyleIdx="11" presStyleCnt="12" custLinFactY="-385487" custLinFactNeighborX="93404" custLinFactNeighborY="-400000">
        <dgm:style>
          <a:lnRef idx="3">
            <a:schemeClr val="lt1"/>
          </a:lnRef>
          <a:fillRef idx="1">
            <a:schemeClr val="accent1"/>
          </a:fillRef>
          <a:effectRef idx="1">
            <a:schemeClr val="accent1"/>
          </a:effectRef>
          <a:fontRef idx="minor">
            <a:schemeClr val="lt1"/>
          </a:fontRef>
        </dgm:style>
      </dgm:prSet>
      <dgm:spPr>
        <a:xfrm>
          <a:off x="4037319" y="462787"/>
          <a:ext cx="76494" cy="76494"/>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gm:spPr>
      <dgm:t>
        <a:bodyPr/>
        <a:lstStyle/>
        <a:p>
          <a:endParaRPr lang="ru-RU"/>
        </a:p>
      </dgm:t>
    </dgm:pt>
    <dgm:pt modelId="{B14B06C8-41DC-4C1D-B73C-D034ABDBD3B9}" type="pres">
      <dgm:prSet presAssocID="{B7C19AA3-5ADC-410F-920C-F3D93DE80261}" presName="parTx1" presStyleLbl="node1" presStyleIdx="0" presStyleCnt="3" custScaleX="181192" custScaleY="193622" custLinFactNeighborX="87534" custLinFactNeighborY="10005"/>
      <dgm:spPr/>
      <dgm:t>
        <a:bodyPr/>
        <a:lstStyle/>
        <a:p>
          <a:endParaRPr lang="ru-RU"/>
        </a:p>
      </dgm:t>
    </dgm:pt>
    <dgm:pt modelId="{2452C714-5C4B-4830-9415-876C4BE20197}" type="pres">
      <dgm:prSet presAssocID="{C94CBB1B-E839-446C-8F25-8934AC3A392C}" presName="picture1" presStyleCnt="0"/>
      <dgm:spPr/>
    </dgm:pt>
    <dgm:pt modelId="{F7305087-0055-47C5-BBF8-FB5FCC4253FB}" type="pres">
      <dgm:prSet presAssocID="{C94CBB1B-E839-446C-8F25-8934AC3A392C}" presName="imageRepeatNode" presStyleLbl="fgImgPlace1" presStyleIdx="0" presStyleCnt="3" custScaleX="118898" custScaleY="122160" custLinFactNeighborX="69747" custLinFactNeighborY="38751"/>
      <dgm:spPr/>
      <dgm:t>
        <a:bodyPr/>
        <a:lstStyle/>
        <a:p>
          <a:endParaRPr lang="ru-RU"/>
        </a:p>
      </dgm:t>
    </dgm:pt>
    <dgm:pt modelId="{7D59323C-13DF-4821-953F-A73B0E12526B}" type="pres">
      <dgm:prSet presAssocID="{CF332A34-6ADF-4119-A7BB-801347857794}" presName="parTx2" presStyleLbl="node1" presStyleIdx="1" presStyleCnt="3" custScaleX="181037" custScaleY="193293" custLinFactY="-14899" custLinFactNeighborX="73430" custLinFactNeighborY="-100000"/>
      <dgm:spPr/>
      <dgm:t>
        <a:bodyPr/>
        <a:lstStyle/>
        <a:p>
          <a:endParaRPr lang="ru-RU"/>
        </a:p>
      </dgm:t>
    </dgm:pt>
    <dgm:pt modelId="{B30F4251-2D45-4B49-8AA8-07DF68764953}" type="pres">
      <dgm:prSet presAssocID="{D9CE3897-AAA2-43B0-B35A-89FB788E6DD7}" presName="picture2" presStyleCnt="0"/>
      <dgm:spPr/>
    </dgm:pt>
    <dgm:pt modelId="{D103A40B-CE3C-456D-84A0-F4E8FD3268F8}" type="pres">
      <dgm:prSet presAssocID="{D9CE3897-AAA2-43B0-B35A-89FB788E6DD7}" presName="imageRepeatNode" presStyleLbl="fgImgPlace1" presStyleIdx="1" presStyleCnt="3" custScaleX="117409" custScaleY="111453" custLinFactNeighborX="38749" custLinFactNeighborY="-31001"/>
      <dgm:spPr/>
      <dgm:t>
        <a:bodyPr/>
        <a:lstStyle/>
        <a:p>
          <a:endParaRPr lang="ru-RU"/>
        </a:p>
      </dgm:t>
    </dgm:pt>
    <dgm:pt modelId="{89FA70E3-6569-488A-B2E0-3B17BEC88434}" type="pres">
      <dgm:prSet presAssocID="{9A651269-A794-45C0-989A-8AD1A23340EC}" presName="parTx3" presStyleLbl="node1" presStyleIdx="2" presStyleCnt="3" custScaleX="177601" custScaleY="187150" custLinFactY="-75618" custLinFactNeighborX="60144" custLinFactNeighborY="-100000"/>
      <dgm:spPr/>
      <dgm:t>
        <a:bodyPr/>
        <a:lstStyle/>
        <a:p>
          <a:endParaRPr lang="ru-RU"/>
        </a:p>
      </dgm:t>
    </dgm:pt>
    <dgm:pt modelId="{3CD28A11-95E9-4671-8FD7-4E8B7B5358B3}" type="pres">
      <dgm:prSet presAssocID="{0CA1C417-5338-4065-A316-0C3A9C2E4CB6}" presName="picture3" presStyleCnt="0"/>
      <dgm:spPr/>
    </dgm:pt>
    <dgm:pt modelId="{92EDE15E-7FA4-4AE1-836A-E9F83BC3472A}" type="pres">
      <dgm:prSet presAssocID="{0CA1C417-5338-4065-A316-0C3A9C2E4CB6}" presName="imageRepeatNode" presStyleLbl="fgImgPlace1" presStyleIdx="2" presStyleCnt="3" custScaleX="115499" custScaleY="117008" custLinFactNeighborX="12842" custLinFactNeighborY="-69316"/>
      <dgm:spPr/>
      <dgm:t>
        <a:bodyPr/>
        <a:lstStyle/>
        <a:p>
          <a:endParaRPr lang="ru-RU"/>
        </a:p>
      </dgm:t>
    </dgm:pt>
  </dgm:ptLst>
  <dgm:cxnLst>
    <dgm:cxn modelId="{EE7F2EA0-EF29-4497-A77A-75EA68F2CDF3}" srcId="{C479006B-0C00-4992-8708-9129D0CAF208}" destId="{CF332A34-6ADF-4119-A7BB-801347857794}" srcOrd="1" destOrd="0" parTransId="{7116DA6E-6AD9-45EA-A36B-932586BB4995}" sibTransId="{D9CE3897-AAA2-43B0-B35A-89FB788E6DD7}"/>
    <dgm:cxn modelId="{798C83A3-A526-420F-9893-C42A134AE446}" type="presOf" srcId="{C94CBB1B-E839-446C-8F25-8934AC3A392C}" destId="{F7305087-0055-47C5-BBF8-FB5FCC4253FB}" srcOrd="0" destOrd="0" presId="urn:microsoft.com/office/officeart/2008/layout/AscendingPictureAccentProcess"/>
    <dgm:cxn modelId="{24BE6F93-9718-4349-9BEC-5B1C37D6F049}" type="presOf" srcId="{CF332A34-6ADF-4119-A7BB-801347857794}" destId="{7D59323C-13DF-4821-953F-A73B0E12526B}" srcOrd="0" destOrd="0" presId="urn:microsoft.com/office/officeart/2008/layout/AscendingPictureAccentProcess"/>
    <dgm:cxn modelId="{A1621C12-990B-4367-9B01-EFC8BDFB2F28}" type="presOf" srcId="{0CA1C417-5338-4065-A316-0C3A9C2E4CB6}" destId="{92EDE15E-7FA4-4AE1-836A-E9F83BC3472A}" srcOrd="0" destOrd="0" presId="urn:microsoft.com/office/officeart/2008/layout/AscendingPictureAccentProcess"/>
    <dgm:cxn modelId="{3202CC59-F3DF-400E-8B6D-9CEC38A93A43}" type="presOf" srcId="{C479006B-0C00-4992-8708-9129D0CAF208}" destId="{8C045A63-D33C-4102-91CD-61EBB10915FC}" srcOrd="0" destOrd="0" presId="urn:microsoft.com/office/officeart/2008/layout/AscendingPictureAccentProcess"/>
    <dgm:cxn modelId="{EA0C1985-C7B5-48DE-85F4-D64ABBCBE740}" type="presOf" srcId="{9A651269-A794-45C0-989A-8AD1A23340EC}" destId="{89FA70E3-6569-488A-B2E0-3B17BEC88434}" srcOrd="0" destOrd="0" presId="urn:microsoft.com/office/officeart/2008/layout/AscendingPictureAccentProcess"/>
    <dgm:cxn modelId="{3C0F32F3-FE36-4907-8187-2F034BA081A1}" srcId="{C479006B-0C00-4992-8708-9129D0CAF208}" destId="{B7C19AA3-5ADC-410F-920C-F3D93DE80261}" srcOrd="0" destOrd="0" parTransId="{EA489C1C-3CB9-411F-8502-8D985055AC4D}" sibTransId="{C94CBB1B-E839-446C-8F25-8934AC3A392C}"/>
    <dgm:cxn modelId="{79B14652-6455-4815-A2B2-1BC49CCC9A97}" srcId="{C479006B-0C00-4992-8708-9129D0CAF208}" destId="{9A651269-A794-45C0-989A-8AD1A23340EC}" srcOrd="2" destOrd="0" parTransId="{04F8DA67-D902-4F37-AAF9-E3D872C8057D}" sibTransId="{0CA1C417-5338-4065-A316-0C3A9C2E4CB6}"/>
    <dgm:cxn modelId="{0BACAF54-EADC-41F6-A81F-1D3C9782EE12}" type="presOf" srcId="{D9CE3897-AAA2-43B0-B35A-89FB788E6DD7}" destId="{D103A40B-CE3C-456D-84A0-F4E8FD3268F8}" srcOrd="0" destOrd="0" presId="urn:microsoft.com/office/officeart/2008/layout/AscendingPictureAccentProcess"/>
    <dgm:cxn modelId="{85B9AA8A-6266-4561-A199-3C3382C2414A}" type="presOf" srcId="{B7C19AA3-5ADC-410F-920C-F3D93DE80261}" destId="{B14B06C8-41DC-4C1D-B73C-D034ABDBD3B9}" srcOrd="0" destOrd="0" presId="urn:microsoft.com/office/officeart/2008/layout/AscendingPictureAccentProcess"/>
    <dgm:cxn modelId="{A039F946-B600-4389-B5F1-D5044F64CC45}" type="presParOf" srcId="{8C045A63-D33C-4102-91CD-61EBB10915FC}" destId="{97A03700-6BEC-40BE-BBC9-0FB608BCDE43}" srcOrd="0" destOrd="0" presId="urn:microsoft.com/office/officeart/2008/layout/AscendingPictureAccentProcess"/>
    <dgm:cxn modelId="{D15E98EC-6AEE-4E11-8EF8-9F9D45F9EAC5}" type="presParOf" srcId="{8C045A63-D33C-4102-91CD-61EBB10915FC}" destId="{6E702566-C908-4895-BC1F-5BDA80CBA741}" srcOrd="1" destOrd="0" presId="urn:microsoft.com/office/officeart/2008/layout/AscendingPictureAccentProcess"/>
    <dgm:cxn modelId="{29087939-2A74-40C0-BBA7-942668AB82FD}" type="presParOf" srcId="{8C045A63-D33C-4102-91CD-61EBB10915FC}" destId="{20D22C88-BFF5-42F6-BB16-5256B7CDAA6E}" srcOrd="2" destOrd="0" presId="urn:microsoft.com/office/officeart/2008/layout/AscendingPictureAccentProcess"/>
    <dgm:cxn modelId="{405CE65D-99CC-466D-99D5-03B582E541E4}" type="presParOf" srcId="{8C045A63-D33C-4102-91CD-61EBB10915FC}" destId="{04F6300C-7626-4D98-9028-3AB08AC1D324}" srcOrd="3" destOrd="0" presId="urn:microsoft.com/office/officeart/2008/layout/AscendingPictureAccentProcess"/>
    <dgm:cxn modelId="{57DAA733-D312-4BB8-902F-1AD2E7163AB1}" type="presParOf" srcId="{8C045A63-D33C-4102-91CD-61EBB10915FC}" destId="{82480AAA-5078-4F81-A3EA-2CD03A622ED4}" srcOrd="4" destOrd="0" presId="urn:microsoft.com/office/officeart/2008/layout/AscendingPictureAccentProcess"/>
    <dgm:cxn modelId="{6AD20247-6395-4ED1-A0EF-27AA106CB79A}" type="presParOf" srcId="{8C045A63-D33C-4102-91CD-61EBB10915FC}" destId="{433510B2-48E5-46F6-A222-CD177CBEFDEB}" srcOrd="5" destOrd="0" presId="urn:microsoft.com/office/officeart/2008/layout/AscendingPictureAccentProcess"/>
    <dgm:cxn modelId="{B175C0BB-A01D-4967-ADB6-FE808AC97CF1}" type="presParOf" srcId="{8C045A63-D33C-4102-91CD-61EBB10915FC}" destId="{443F5179-CE1F-4E56-98A2-419DF3DF3ED5}" srcOrd="6" destOrd="0" presId="urn:microsoft.com/office/officeart/2008/layout/AscendingPictureAccentProcess"/>
    <dgm:cxn modelId="{73E81D32-DA3A-42E1-940D-B4A6F031739A}" type="presParOf" srcId="{8C045A63-D33C-4102-91CD-61EBB10915FC}" destId="{1AD0C1ED-476E-4204-BD8E-39D21B7300EB}" srcOrd="7" destOrd="0" presId="urn:microsoft.com/office/officeart/2008/layout/AscendingPictureAccentProcess"/>
    <dgm:cxn modelId="{4D5862C7-E51D-4DFD-9917-7B2BD9A4E331}" type="presParOf" srcId="{8C045A63-D33C-4102-91CD-61EBB10915FC}" destId="{07CDC7E2-0698-40F1-8DC9-9AFCBA11258D}" srcOrd="8" destOrd="0" presId="urn:microsoft.com/office/officeart/2008/layout/AscendingPictureAccentProcess"/>
    <dgm:cxn modelId="{BF4D42B4-BFE5-4A1E-9135-AA1B7D9DF97E}" type="presParOf" srcId="{8C045A63-D33C-4102-91CD-61EBB10915FC}" destId="{E0EF0D83-E133-4045-BDA1-008A3797F216}" srcOrd="9" destOrd="0" presId="urn:microsoft.com/office/officeart/2008/layout/AscendingPictureAccentProcess"/>
    <dgm:cxn modelId="{073FD079-727A-4AD2-98DF-FE6422433035}" type="presParOf" srcId="{8C045A63-D33C-4102-91CD-61EBB10915FC}" destId="{43667EDF-3157-4AAF-BF89-EC5659236F5D}" srcOrd="10" destOrd="0" presId="urn:microsoft.com/office/officeart/2008/layout/AscendingPictureAccentProcess"/>
    <dgm:cxn modelId="{9C13AA54-0FB5-42E3-88AE-A49E9746AE23}" type="presParOf" srcId="{8C045A63-D33C-4102-91CD-61EBB10915FC}" destId="{30117629-3B3B-4AFB-AD4A-5969BEFA9F3A}" srcOrd="11" destOrd="0" presId="urn:microsoft.com/office/officeart/2008/layout/AscendingPictureAccentProcess"/>
    <dgm:cxn modelId="{77BB386A-3662-49DD-938F-954893BC1ECB}" type="presParOf" srcId="{8C045A63-D33C-4102-91CD-61EBB10915FC}" destId="{B14B06C8-41DC-4C1D-B73C-D034ABDBD3B9}" srcOrd="12" destOrd="0" presId="urn:microsoft.com/office/officeart/2008/layout/AscendingPictureAccentProcess"/>
    <dgm:cxn modelId="{1AF498F7-1484-44E5-8A8A-172F0A8E8E63}" type="presParOf" srcId="{8C045A63-D33C-4102-91CD-61EBB10915FC}" destId="{2452C714-5C4B-4830-9415-876C4BE20197}" srcOrd="13" destOrd="0" presId="urn:microsoft.com/office/officeart/2008/layout/AscendingPictureAccentProcess"/>
    <dgm:cxn modelId="{99D57E18-B12E-453F-B736-D582F9F90A3D}" type="presParOf" srcId="{2452C714-5C4B-4830-9415-876C4BE20197}" destId="{F7305087-0055-47C5-BBF8-FB5FCC4253FB}" srcOrd="0" destOrd="0" presId="urn:microsoft.com/office/officeart/2008/layout/AscendingPictureAccentProcess"/>
    <dgm:cxn modelId="{86E8E633-52B3-4CFB-93A1-47F877CFDEFA}" type="presParOf" srcId="{8C045A63-D33C-4102-91CD-61EBB10915FC}" destId="{7D59323C-13DF-4821-953F-A73B0E12526B}" srcOrd="14" destOrd="0" presId="urn:microsoft.com/office/officeart/2008/layout/AscendingPictureAccentProcess"/>
    <dgm:cxn modelId="{D816F5D1-9CCD-4F2A-B8AB-A3F24358C799}" type="presParOf" srcId="{8C045A63-D33C-4102-91CD-61EBB10915FC}" destId="{B30F4251-2D45-4B49-8AA8-07DF68764953}" srcOrd="15" destOrd="0" presId="urn:microsoft.com/office/officeart/2008/layout/AscendingPictureAccentProcess"/>
    <dgm:cxn modelId="{5995B5E9-C6A3-40C0-8C81-9AD65D5601DB}" type="presParOf" srcId="{B30F4251-2D45-4B49-8AA8-07DF68764953}" destId="{D103A40B-CE3C-456D-84A0-F4E8FD3268F8}" srcOrd="0" destOrd="0" presId="urn:microsoft.com/office/officeart/2008/layout/AscendingPictureAccentProcess"/>
    <dgm:cxn modelId="{A36DB0C1-67A0-4B16-B37D-CAA3CB81B3A4}" type="presParOf" srcId="{8C045A63-D33C-4102-91CD-61EBB10915FC}" destId="{89FA70E3-6569-488A-B2E0-3B17BEC88434}" srcOrd="16" destOrd="0" presId="urn:microsoft.com/office/officeart/2008/layout/AscendingPictureAccentProcess"/>
    <dgm:cxn modelId="{04486A95-ABB4-446C-815B-8DF1F7093CAB}" type="presParOf" srcId="{8C045A63-D33C-4102-91CD-61EBB10915FC}" destId="{3CD28A11-95E9-4671-8FD7-4E8B7B5358B3}" srcOrd="17" destOrd="0" presId="urn:microsoft.com/office/officeart/2008/layout/AscendingPictureAccentProcess"/>
    <dgm:cxn modelId="{2BE0D6D9-0503-4578-AD8C-77F06B869E06}" type="presParOf" srcId="{3CD28A11-95E9-4671-8FD7-4E8B7B5358B3}" destId="{92EDE15E-7FA4-4AE1-836A-E9F83BC3472A}" srcOrd="0" destOrd="0" presId="urn:microsoft.com/office/officeart/2008/layout/AscendingPictureAccentProcess"/>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A03700-6BEC-40BE-BBC9-0FB608BCDE43}">
      <dsp:nvSpPr>
        <dsp:cNvPr id="0" name=""/>
        <dsp:cNvSpPr/>
      </dsp:nvSpPr>
      <dsp:spPr>
        <a:xfrm>
          <a:off x="3396199" y="2874174"/>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6E702566-C908-4895-BC1F-5BDA80CBA741}">
      <dsp:nvSpPr>
        <dsp:cNvPr id="0" name=""/>
        <dsp:cNvSpPr/>
      </dsp:nvSpPr>
      <dsp:spPr>
        <a:xfrm>
          <a:off x="3262517" y="3007856"/>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20D22C88-BFF5-42F6-BB16-5256B7CDAA6E}">
      <dsp:nvSpPr>
        <dsp:cNvPr id="0" name=""/>
        <dsp:cNvSpPr/>
      </dsp:nvSpPr>
      <dsp:spPr>
        <a:xfrm>
          <a:off x="3128834" y="3141539"/>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04F6300C-7626-4D98-9028-3AB08AC1D324}">
      <dsp:nvSpPr>
        <dsp:cNvPr id="0" name=""/>
        <dsp:cNvSpPr/>
      </dsp:nvSpPr>
      <dsp:spPr>
        <a:xfrm>
          <a:off x="3997770" y="1737873"/>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82480AAA-5078-4F81-A3EA-2CD03A622ED4}">
      <dsp:nvSpPr>
        <dsp:cNvPr id="0" name=""/>
        <dsp:cNvSpPr/>
      </dsp:nvSpPr>
      <dsp:spPr>
        <a:xfrm>
          <a:off x="3932220" y="1897145"/>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433510B2-48E5-46F6-A222-CD177CBEFDEB}">
      <dsp:nvSpPr>
        <dsp:cNvPr id="0" name=""/>
        <dsp:cNvSpPr/>
      </dsp:nvSpPr>
      <dsp:spPr>
        <a:xfrm>
          <a:off x="3891677" y="352791"/>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443F5179-CE1F-4E56-98A2-419DF3DF3ED5}">
      <dsp:nvSpPr>
        <dsp:cNvPr id="0" name=""/>
        <dsp:cNvSpPr/>
      </dsp:nvSpPr>
      <dsp:spPr>
        <a:xfrm>
          <a:off x="4011565" y="276657"/>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1AD0C1ED-476E-4204-BD8E-39D21B7300EB}">
      <dsp:nvSpPr>
        <dsp:cNvPr id="0" name=""/>
        <dsp:cNvSpPr/>
      </dsp:nvSpPr>
      <dsp:spPr>
        <a:xfrm>
          <a:off x="4131453" y="200524"/>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07CDC7E2-0698-40F1-8DC9-9AFCBA11258D}">
      <dsp:nvSpPr>
        <dsp:cNvPr id="0" name=""/>
        <dsp:cNvSpPr/>
      </dsp:nvSpPr>
      <dsp:spPr>
        <a:xfrm>
          <a:off x="4251341" y="276657"/>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E0EF0D83-E133-4045-BDA1-008A3797F216}">
      <dsp:nvSpPr>
        <dsp:cNvPr id="0" name=""/>
        <dsp:cNvSpPr/>
      </dsp:nvSpPr>
      <dsp:spPr>
        <a:xfrm>
          <a:off x="4371229" y="352791"/>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43667EDF-3157-4AAF-BF89-EC5659236F5D}">
      <dsp:nvSpPr>
        <dsp:cNvPr id="0" name=""/>
        <dsp:cNvSpPr/>
      </dsp:nvSpPr>
      <dsp:spPr>
        <a:xfrm>
          <a:off x="4131453" y="361013"/>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30117629-3B3B-4AFB-AD4A-5969BEFA9F3A}">
      <dsp:nvSpPr>
        <dsp:cNvPr id="0" name=""/>
        <dsp:cNvSpPr/>
      </dsp:nvSpPr>
      <dsp:spPr>
        <a:xfrm>
          <a:off x="4131453" y="521807"/>
          <a:ext cx="86250" cy="86250"/>
        </a:xfrm>
        <a:prstGeom prst="ellipse">
          <a:avLst/>
        </a:prstGeom>
        <a:solidFill>
          <a:srgbClr val="33CCCC"/>
        </a:solidFill>
        <a:ln w="38100" cap="flat" cmpd="sng" algn="ctr">
          <a:solidFill>
            <a:srgbClr val="FFFFFF"/>
          </a:solidFill>
          <a:prstDash val="solid"/>
        </a:ln>
        <a:effectLst>
          <a:outerShdw blurRad="40000" dist="20000" dir="5400000" rotWithShape="0">
            <a:srgbClr val="000000">
              <a:alpha val="38000"/>
            </a:srgbClr>
          </a:outerShdw>
        </a:effectLst>
      </dsp:spPr>
      <dsp:style>
        <a:lnRef idx="3">
          <a:schemeClr val="lt1"/>
        </a:lnRef>
        <a:fillRef idx="1">
          <a:schemeClr val="accent1"/>
        </a:fillRef>
        <a:effectRef idx="1">
          <a:schemeClr val="accent1"/>
        </a:effectRef>
        <a:fontRef idx="minor">
          <a:schemeClr val="lt1"/>
        </a:fontRef>
      </dsp:style>
    </dsp:sp>
    <dsp:sp modelId="{B14B06C8-41DC-4C1D-B73C-D034ABDBD3B9}">
      <dsp:nvSpPr>
        <dsp:cNvPr id="0" name=""/>
        <dsp:cNvSpPr/>
      </dsp:nvSpPr>
      <dsp:spPr>
        <a:xfrm>
          <a:off x="3262524" y="3275219"/>
          <a:ext cx="3370927" cy="965839"/>
        </a:xfrm>
        <a:prstGeom prst="roundRect">
          <a:avLst/>
        </a:prstGeom>
        <a:gradFill rotWithShape="0">
          <a:gsLst>
            <a:gs pos="0">
              <a:srgbClr val="33CCCC">
                <a:hueOff val="0"/>
                <a:satOff val="0"/>
                <a:lumOff val="0"/>
                <a:alphaOff val="0"/>
                <a:shade val="51000"/>
                <a:satMod val="130000"/>
              </a:srgbClr>
            </a:gs>
            <a:gs pos="80000">
              <a:srgbClr val="33CCCC">
                <a:hueOff val="0"/>
                <a:satOff val="0"/>
                <a:lumOff val="0"/>
                <a:alphaOff val="0"/>
                <a:shade val="93000"/>
                <a:satMod val="130000"/>
              </a:srgbClr>
            </a:gs>
            <a:gs pos="100000">
              <a:srgbClr val="33CCCC">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93788" tIns="45720" rIns="45720" bIns="45720" numCol="1" spcCol="1270" anchor="ctr" anchorCtr="0">
          <a:noAutofit/>
        </a:bodyPr>
        <a:lstStyle/>
        <a:p>
          <a:pPr lvl="0" algn="l" defTabSz="533400">
            <a:lnSpc>
              <a:spcPct val="90000"/>
            </a:lnSpc>
            <a:spcBef>
              <a:spcPct val="0"/>
            </a:spcBef>
            <a:spcAft>
              <a:spcPct val="35000"/>
            </a:spcAft>
          </a:pPr>
          <a:r>
            <a:rPr lang="ru-RU" sz="1200" kern="1200" dirty="0" smtClean="0">
              <a:solidFill>
                <a:srgbClr val="FFFFFF"/>
              </a:solidFill>
              <a:latin typeface="Garamond"/>
              <a:ea typeface="+mn-ea"/>
              <a:cs typeface="+mn-cs"/>
            </a:rPr>
            <a:t>III стадия является итогом многолетнего течения болезни. В подростковом возрасте ее развитие не успевает достичь III стадии.</a:t>
          </a:r>
          <a:endParaRPr lang="ru-RU" sz="1200" kern="1200" dirty="0">
            <a:solidFill>
              <a:srgbClr val="FFFFFF"/>
            </a:solidFill>
            <a:latin typeface="Garamond"/>
            <a:ea typeface="+mn-ea"/>
            <a:cs typeface="+mn-cs"/>
          </a:endParaRPr>
        </a:p>
      </dsp:txBody>
      <dsp:txXfrm>
        <a:off x="3309672" y="3322367"/>
        <a:ext cx="3276631" cy="871543"/>
      </dsp:txXfrm>
    </dsp:sp>
    <dsp:sp modelId="{F7305087-0055-47C5-BBF8-FB5FCC4253FB}">
      <dsp:nvSpPr>
        <dsp:cNvPr id="0" name=""/>
        <dsp:cNvSpPr/>
      </dsp:nvSpPr>
      <dsp:spPr>
        <a:xfrm>
          <a:off x="2393577" y="3208382"/>
          <a:ext cx="1025497" cy="1053558"/>
        </a:xfrm>
        <a:prstGeom prst="ellipse">
          <a:avLst/>
        </a:prstGeom>
        <a:blipFill>
          <a:blip xmlns:r="http://schemas.openxmlformats.org/officeDocument/2006/relationships" r:embed="rId1">
            <a:duotone>
              <a:prstClr val="black"/>
              <a:srgbClr val="33CCCC">
                <a:tint val="45000"/>
                <a:satMod val="400000"/>
              </a:srgbClr>
            </a:duotone>
            <a:extLst>
              <a:ext uri="{28A0092B-C50C-407E-A947-70E740481C1C}">
                <a14:useLocalDpi xmlns:a14="http://schemas.microsoft.com/office/drawing/2010/main" val="0"/>
              </a:ext>
            </a:extLst>
          </a:blip>
          <a:srcRect/>
          <a:stretch>
            <a:fillRect t="-12000" b="-12000"/>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7D59323C-13DF-4821-953F-A73B0E12526B}">
      <dsp:nvSpPr>
        <dsp:cNvPr id="0" name=""/>
        <dsp:cNvSpPr/>
      </dsp:nvSpPr>
      <dsp:spPr>
        <a:xfrm>
          <a:off x="4198294" y="2005240"/>
          <a:ext cx="3368043" cy="964198"/>
        </a:xfrm>
        <a:prstGeom prst="roundRect">
          <a:avLst/>
        </a:prstGeom>
        <a:gradFill rotWithShape="0">
          <a:gsLst>
            <a:gs pos="0">
              <a:srgbClr val="33CCCC">
                <a:hueOff val="0"/>
                <a:satOff val="0"/>
                <a:lumOff val="0"/>
                <a:alphaOff val="0"/>
                <a:shade val="51000"/>
                <a:satMod val="130000"/>
              </a:srgbClr>
            </a:gs>
            <a:gs pos="80000">
              <a:srgbClr val="33CCCC">
                <a:hueOff val="0"/>
                <a:satOff val="0"/>
                <a:lumOff val="0"/>
                <a:alphaOff val="0"/>
                <a:shade val="93000"/>
                <a:satMod val="130000"/>
              </a:srgbClr>
            </a:gs>
            <a:gs pos="100000">
              <a:srgbClr val="33CCCC">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93788" tIns="45720" rIns="45720" bIns="45720" numCol="1" spcCol="1270" anchor="ctr" anchorCtr="0">
          <a:noAutofit/>
        </a:bodyPr>
        <a:lstStyle/>
        <a:p>
          <a:pPr lvl="0" algn="l" defTabSz="533400">
            <a:lnSpc>
              <a:spcPct val="90000"/>
            </a:lnSpc>
            <a:spcBef>
              <a:spcPct val="0"/>
            </a:spcBef>
            <a:spcAft>
              <a:spcPct val="35000"/>
            </a:spcAft>
          </a:pPr>
          <a:r>
            <a:rPr lang="ru-RU" sz="1200" kern="1200" dirty="0" smtClean="0">
              <a:solidFill>
                <a:srgbClr val="FFFFFF"/>
              </a:solidFill>
              <a:latin typeface="Garamond"/>
              <a:ea typeface="+mn-ea"/>
              <a:cs typeface="+mn-cs"/>
            </a:rPr>
            <a:t>Основным признаком II стадии алкоголизации и наркомании считается развитие физической зависимости и связанного с ней выраженного абстинентного синдрома при перерыве регулярного злоупотребления. </a:t>
          </a:r>
          <a:endParaRPr lang="ru-RU" sz="1200" kern="1200" dirty="0">
            <a:solidFill>
              <a:srgbClr val="FFFFFF"/>
            </a:solidFill>
            <a:latin typeface="Garamond"/>
            <a:ea typeface="+mn-ea"/>
            <a:cs typeface="+mn-cs"/>
          </a:endParaRPr>
        </a:p>
      </dsp:txBody>
      <dsp:txXfrm>
        <a:off x="4245362" y="2052308"/>
        <a:ext cx="3273907" cy="870062"/>
      </dsp:txXfrm>
    </dsp:sp>
    <dsp:sp modelId="{D103A40B-CE3C-456D-84A0-F4E8FD3268F8}">
      <dsp:nvSpPr>
        <dsp:cNvPr id="0" name=""/>
        <dsp:cNvSpPr/>
      </dsp:nvSpPr>
      <dsp:spPr>
        <a:xfrm>
          <a:off x="3329361" y="2005238"/>
          <a:ext cx="1012655" cy="961216"/>
        </a:xfrm>
        <a:prstGeom prst="ellipse">
          <a:avLst/>
        </a:prstGeom>
        <a:blipFill>
          <a:blip xmlns:r="http://schemas.openxmlformats.org/officeDocument/2006/relationships" r:embed="rId2">
            <a:duotone>
              <a:prstClr val="black"/>
              <a:srgbClr val="33CCCC">
                <a:tint val="45000"/>
                <a:satMod val="400000"/>
              </a:srgbClr>
            </a:duotone>
            <a:extLst>
              <a:ext uri="{28A0092B-C50C-407E-A947-70E740481C1C}">
                <a14:useLocalDpi xmlns:a14="http://schemas.microsoft.com/office/drawing/2010/main" val="0"/>
              </a:ext>
            </a:extLst>
          </a:blip>
          <a:srcRect/>
          <a:stretch>
            <a:fillRect t="-17000" b="-17000"/>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89FA70E3-6569-488A-B2E0-3B17BEC88434}">
      <dsp:nvSpPr>
        <dsp:cNvPr id="0" name=""/>
        <dsp:cNvSpPr/>
      </dsp:nvSpPr>
      <dsp:spPr>
        <a:xfrm>
          <a:off x="4532495" y="735251"/>
          <a:ext cx="3304119" cy="933555"/>
        </a:xfrm>
        <a:prstGeom prst="roundRect">
          <a:avLst/>
        </a:prstGeom>
        <a:gradFill rotWithShape="0">
          <a:gsLst>
            <a:gs pos="0">
              <a:srgbClr val="33CCCC">
                <a:hueOff val="0"/>
                <a:satOff val="0"/>
                <a:lumOff val="0"/>
                <a:alphaOff val="0"/>
                <a:shade val="51000"/>
                <a:satMod val="130000"/>
              </a:srgbClr>
            </a:gs>
            <a:gs pos="80000">
              <a:srgbClr val="33CCCC">
                <a:hueOff val="0"/>
                <a:satOff val="0"/>
                <a:lumOff val="0"/>
                <a:alphaOff val="0"/>
                <a:shade val="93000"/>
                <a:satMod val="130000"/>
              </a:srgbClr>
            </a:gs>
            <a:gs pos="100000">
              <a:srgbClr val="33CCCC">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393788" tIns="45720" rIns="45720" bIns="45720" numCol="1" spcCol="1270" anchor="ctr" anchorCtr="0">
          <a:noAutofit/>
        </a:bodyPr>
        <a:lstStyle/>
        <a:p>
          <a:pPr lvl="0" algn="l" defTabSz="533400">
            <a:lnSpc>
              <a:spcPct val="90000"/>
            </a:lnSpc>
            <a:spcBef>
              <a:spcPct val="0"/>
            </a:spcBef>
            <a:spcAft>
              <a:spcPct val="35000"/>
            </a:spcAft>
          </a:pPr>
          <a:r>
            <a:rPr lang="ru-RU" sz="1200" b="0" kern="1200" dirty="0" smtClean="0">
              <a:solidFill>
                <a:srgbClr val="FFFFFF"/>
              </a:solidFill>
              <a:latin typeface="Garamond"/>
              <a:ea typeface="+mn-ea"/>
              <a:cs typeface="+mn-cs"/>
            </a:rPr>
            <a:t>Основным признаком I стадии является индивидуальная психическая зависимость. </a:t>
          </a:r>
          <a:endParaRPr lang="ru-RU" sz="1200" b="0" kern="1200" dirty="0">
            <a:solidFill>
              <a:srgbClr val="FFFFFF"/>
            </a:solidFill>
            <a:latin typeface="Garamond"/>
            <a:ea typeface="+mn-ea"/>
            <a:cs typeface="+mn-cs"/>
          </a:endParaRPr>
        </a:p>
      </dsp:txBody>
      <dsp:txXfrm>
        <a:off x="4578067" y="780823"/>
        <a:ext cx="3212975" cy="842411"/>
      </dsp:txXfrm>
    </dsp:sp>
    <dsp:sp modelId="{92EDE15E-7FA4-4AE1-836A-E9F83BC3472A}">
      <dsp:nvSpPr>
        <dsp:cNvPr id="0" name=""/>
        <dsp:cNvSpPr/>
      </dsp:nvSpPr>
      <dsp:spPr>
        <a:xfrm>
          <a:off x="3663564" y="668411"/>
          <a:ext cx="996181" cy="1009125"/>
        </a:xfrm>
        <a:prstGeom prst="ellipse">
          <a:avLst/>
        </a:prstGeom>
        <a:blipFill>
          <a:blip xmlns:r="http://schemas.openxmlformats.org/officeDocument/2006/relationships" r:embed="rId3">
            <a:duotone>
              <a:prstClr val="black"/>
              <a:srgbClr val="33CCCC">
                <a:tint val="45000"/>
                <a:satMod val="400000"/>
              </a:srgbClr>
            </a:duotone>
            <a:extLst>
              <a:ext uri="{28A0092B-C50C-407E-A947-70E740481C1C}">
                <a14:useLocalDpi xmlns:a14="http://schemas.microsoft.com/office/drawing/2010/main" val="0"/>
              </a:ext>
            </a:extLst>
          </a:blip>
          <a:srcRect/>
          <a:stretch>
            <a:fillRect t="-13000" b="-13000"/>
          </a:stretch>
        </a:blip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3"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4" name="PlaceHolder 2"/>
          <p:cNvSpPr>
            <a:spLocks noGrp="1"/>
          </p:cNvSpPr>
          <p:nvPr>
            <p:ph type="subTitle"/>
          </p:nvPr>
        </p:nvSpPr>
        <p:spPr>
          <a:xfrm>
            <a:off x="457200" y="1604520"/>
            <a:ext cx="8229240" cy="3977280"/>
          </a:xfrm>
          <a:prstGeom prst="rect">
            <a:avLst/>
          </a:prstGeom>
        </p:spPr>
        <p:txBody>
          <a:bodyPr lIns="0" rIns="0" tIns="0" bIns="0" anchor="ctr">
            <a:spAutoFit/>
          </a:bodyPr>
          <a:p>
            <a:pPr algn="ctr"/>
            <a:endParaRPr b="0" lang="ru-RU"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6" name="PlaceHolder 2"/>
          <p:cNvSpPr>
            <a:spLocks noGrp="1"/>
          </p:cNvSpPr>
          <p:nvPr>
            <p:ph type="body"/>
          </p:nvPr>
        </p:nvSpPr>
        <p:spPr>
          <a:xfrm>
            <a:off x="457200" y="1604520"/>
            <a:ext cx="8229240" cy="3977280"/>
          </a:xfrm>
          <a:prstGeom prst="rect">
            <a:avLst/>
          </a:prstGeom>
        </p:spPr>
        <p:txBody>
          <a:bodyPr lIns="0" rIns="0" tIns="0" bIns="0">
            <a:normAutofit/>
          </a:bodyPr>
          <a:p>
            <a:endParaRPr b="0" lang="ru-RU"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8" name="PlaceHolder 2"/>
          <p:cNvSpPr>
            <a:spLocks noGrp="1"/>
          </p:cNvSpPr>
          <p:nvPr>
            <p:ph type="body"/>
          </p:nvPr>
        </p:nvSpPr>
        <p:spPr>
          <a:xfrm>
            <a:off x="457200" y="1604520"/>
            <a:ext cx="4015800" cy="3977280"/>
          </a:xfrm>
          <a:prstGeom prst="rect">
            <a:avLst/>
          </a:prstGeom>
        </p:spPr>
        <p:txBody>
          <a:bodyPr lIns="0" rIns="0" tIns="0" bIns="0">
            <a:normAutofit/>
          </a:bodyPr>
          <a:p>
            <a:endParaRPr b="0" lang="ru-RU" sz="3200" spc="-1" strike="noStrike">
              <a:latin typeface="Arial"/>
            </a:endParaRPr>
          </a:p>
        </p:txBody>
      </p:sp>
      <p:sp>
        <p:nvSpPr>
          <p:cNvPr id="9" name="PlaceHolder 3"/>
          <p:cNvSpPr>
            <a:spLocks noGrp="1"/>
          </p:cNvSpPr>
          <p:nvPr>
            <p:ph type="body"/>
          </p:nvPr>
        </p:nvSpPr>
        <p:spPr>
          <a:xfrm>
            <a:off x="4674240" y="1604520"/>
            <a:ext cx="4015800" cy="3977280"/>
          </a:xfrm>
          <a:prstGeom prst="rect">
            <a:avLst/>
          </a:prstGeom>
        </p:spPr>
        <p:txBody>
          <a:bodyPr lIns="0" rIns="0" tIns="0" bIns="0">
            <a:normAutofit/>
          </a:bodyPr>
          <a:p>
            <a:endParaRPr b="0" lang="ru-RU"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0"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1" name="PlaceHolder 1"/>
          <p:cNvSpPr>
            <a:spLocks noGrp="1"/>
          </p:cNvSpPr>
          <p:nvPr>
            <p:ph type="subTitle"/>
          </p:nvPr>
        </p:nvSpPr>
        <p:spPr>
          <a:xfrm>
            <a:off x="612720" y="151200"/>
            <a:ext cx="8152560" cy="5309640"/>
          </a:xfrm>
          <a:prstGeom prst="rect">
            <a:avLst/>
          </a:prstGeom>
        </p:spPr>
        <p:txBody>
          <a:bodyPr lIns="0" rIns="0" tIns="0" bIns="0" anchor="ctr">
            <a:spAutoFit/>
          </a:bodyPr>
          <a:p>
            <a:pPr algn="ctr"/>
            <a:endParaRPr b="0" lang="ru-RU"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13" name="PlaceHolder 2"/>
          <p:cNvSpPr>
            <a:spLocks noGrp="1"/>
          </p:cNvSpPr>
          <p:nvPr>
            <p:ph type="body"/>
          </p:nvPr>
        </p:nvSpPr>
        <p:spPr>
          <a:xfrm>
            <a:off x="457200" y="1604520"/>
            <a:ext cx="4015800" cy="1896840"/>
          </a:xfrm>
          <a:prstGeom prst="rect">
            <a:avLst/>
          </a:prstGeom>
        </p:spPr>
        <p:txBody>
          <a:bodyPr lIns="0" rIns="0" tIns="0" bIns="0">
            <a:normAutofit/>
          </a:bodyPr>
          <a:p>
            <a:endParaRPr b="0" lang="ru-RU" sz="3200" spc="-1" strike="noStrike">
              <a:latin typeface="Arial"/>
            </a:endParaRPr>
          </a:p>
        </p:txBody>
      </p:sp>
      <p:sp>
        <p:nvSpPr>
          <p:cNvPr id="14" name="PlaceHolder 3"/>
          <p:cNvSpPr>
            <a:spLocks noGrp="1"/>
          </p:cNvSpPr>
          <p:nvPr>
            <p:ph type="body"/>
          </p:nvPr>
        </p:nvSpPr>
        <p:spPr>
          <a:xfrm>
            <a:off x="4674240" y="1604520"/>
            <a:ext cx="4015800" cy="3977280"/>
          </a:xfrm>
          <a:prstGeom prst="rect">
            <a:avLst/>
          </a:prstGeom>
        </p:spPr>
        <p:txBody>
          <a:bodyPr lIns="0" rIns="0" tIns="0" bIns="0">
            <a:normAutofit/>
          </a:bodyPr>
          <a:p>
            <a:endParaRPr b="0" lang="ru-RU" sz="3200" spc="-1" strike="noStrike">
              <a:latin typeface="Arial"/>
            </a:endParaRPr>
          </a:p>
        </p:txBody>
      </p:sp>
      <p:sp>
        <p:nvSpPr>
          <p:cNvPr id="15" name="PlaceHolder 4"/>
          <p:cNvSpPr>
            <a:spLocks noGrp="1"/>
          </p:cNvSpPr>
          <p:nvPr>
            <p:ph type="body"/>
          </p:nvPr>
        </p:nvSpPr>
        <p:spPr>
          <a:xfrm>
            <a:off x="457200" y="3682080"/>
            <a:ext cx="401580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17" name="PlaceHolder 2"/>
          <p:cNvSpPr>
            <a:spLocks noGrp="1"/>
          </p:cNvSpPr>
          <p:nvPr>
            <p:ph type="body"/>
          </p:nvPr>
        </p:nvSpPr>
        <p:spPr>
          <a:xfrm>
            <a:off x="457200" y="1604520"/>
            <a:ext cx="4015800" cy="3977280"/>
          </a:xfrm>
          <a:prstGeom prst="rect">
            <a:avLst/>
          </a:prstGeom>
        </p:spPr>
        <p:txBody>
          <a:bodyPr lIns="0" rIns="0" tIns="0" bIns="0">
            <a:normAutofit/>
          </a:bodyPr>
          <a:p>
            <a:endParaRPr b="0" lang="ru-RU" sz="3200" spc="-1" strike="noStrike">
              <a:latin typeface="Arial"/>
            </a:endParaRPr>
          </a:p>
        </p:txBody>
      </p:sp>
      <p:sp>
        <p:nvSpPr>
          <p:cNvPr id="18" name="PlaceHolder 3"/>
          <p:cNvSpPr>
            <a:spLocks noGrp="1"/>
          </p:cNvSpPr>
          <p:nvPr>
            <p:ph type="body"/>
          </p:nvPr>
        </p:nvSpPr>
        <p:spPr>
          <a:xfrm>
            <a:off x="4674240" y="1604520"/>
            <a:ext cx="4015800" cy="1896840"/>
          </a:xfrm>
          <a:prstGeom prst="rect">
            <a:avLst/>
          </a:prstGeom>
        </p:spPr>
        <p:txBody>
          <a:bodyPr lIns="0" rIns="0" tIns="0" bIns="0">
            <a:normAutofit/>
          </a:bodyPr>
          <a:p>
            <a:endParaRPr b="0" lang="ru-RU" sz="3200" spc="-1" strike="noStrike">
              <a:latin typeface="Arial"/>
            </a:endParaRPr>
          </a:p>
        </p:txBody>
      </p:sp>
      <p:sp>
        <p:nvSpPr>
          <p:cNvPr id="19" name="PlaceHolder 4"/>
          <p:cNvSpPr>
            <a:spLocks noGrp="1"/>
          </p:cNvSpPr>
          <p:nvPr>
            <p:ph type="body"/>
          </p:nvPr>
        </p:nvSpPr>
        <p:spPr>
          <a:xfrm>
            <a:off x="4674240" y="3682080"/>
            <a:ext cx="401580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21" name="PlaceHolder 2"/>
          <p:cNvSpPr>
            <a:spLocks noGrp="1"/>
          </p:cNvSpPr>
          <p:nvPr>
            <p:ph type="body"/>
          </p:nvPr>
        </p:nvSpPr>
        <p:spPr>
          <a:xfrm>
            <a:off x="457200" y="1604520"/>
            <a:ext cx="4015800" cy="1896840"/>
          </a:xfrm>
          <a:prstGeom prst="rect">
            <a:avLst/>
          </a:prstGeom>
        </p:spPr>
        <p:txBody>
          <a:bodyPr lIns="0" rIns="0" tIns="0" bIns="0">
            <a:normAutofit/>
          </a:bodyPr>
          <a:p>
            <a:endParaRPr b="0" lang="ru-RU" sz="3200" spc="-1" strike="noStrike">
              <a:latin typeface="Arial"/>
            </a:endParaRPr>
          </a:p>
        </p:txBody>
      </p:sp>
      <p:sp>
        <p:nvSpPr>
          <p:cNvPr id="22" name="PlaceHolder 3"/>
          <p:cNvSpPr>
            <a:spLocks noGrp="1"/>
          </p:cNvSpPr>
          <p:nvPr>
            <p:ph type="body"/>
          </p:nvPr>
        </p:nvSpPr>
        <p:spPr>
          <a:xfrm>
            <a:off x="4674240" y="1604520"/>
            <a:ext cx="4015800" cy="1896840"/>
          </a:xfrm>
          <a:prstGeom prst="rect">
            <a:avLst/>
          </a:prstGeom>
        </p:spPr>
        <p:txBody>
          <a:bodyPr lIns="0" rIns="0" tIns="0" bIns="0">
            <a:normAutofit/>
          </a:bodyPr>
          <a:p>
            <a:endParaRPr b="0" lang="ru-RU" sz="3200" spc="-1" strike="noStrike">
              <a:latin typeface="Arial"/>
            </a:endParaRPr>
          </a:p>
        </p:txBody>
      </p:sp>
      <p:sp>
        <p:nvSpPr>
          <p:cNvPr id="23" name="PlaceHolder 4"/>
          <p:cNvSpPr>
            <a:spLocks noGrp="1"/>
          </p:cNvSpPr>
          <p:nvPr>
            <p:ph type="body"/>
          </p:nvPr>
        </p:nvSpPr>
        <p:spPr>
          <a:xfrm>
            <a:off x="457200" y="3682080"/>
            <a:ext cx="822924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25" name="PlaceHolder 2"/>
          <p:cNvSpPr>
            <a:spLocks noGrp="1"/>
          </p:cNvSpPr>
          <p:nvPr>
            <p:ph type="body"/>
          </p:nvPr>
        </p:nvSpPr>
        <p:spPr>
          <a:xfrm>
            <a:off x="457200" y="1604520"/>
            <a:ext cx="8229240" cy="1896840"/>
          </a:xfrm>
          <a:prstGeom prst="rect">
            <a:avLst/>
          </a:prstGeom>
        </p:spPr>
        <p:txBody>
          <a:bodyPr lIns="0" rIns="0" tIns="0" bIns="0">
            <a:normAutofit/>
          </a:bodyPr>
          <a:p>
            <a:endParaRPr b="0" lang="ru-RU" sz="3200" spc="-1" strike="noStrike">
              <a:latin typeface="Arial"/>
            </a:endParaRPr>
          </a:p>
        </p:txBody>
      </p:sp>
      <p:sp>
        <p:nvSpPr>
          <p:cNvPr id="26" name="PlaceHolder 3"/>
          <p:cNvSpPr>
            <a:spLocks noGrp="1"/>
          </p:cNvSpPr>
          <p:nvPr>
            <p:ph type="body"/>
          </p:nvPr>
        </p:nvSpPr>
        <p:spPr>
          <a:xfrm>
            <a:off x="457200" y="3682080"/>
            <a:ext cx="822924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28" name="PlaceHolder 2"/>
          <p:cNvSpPr>
            <a:spLocks noGrp="1"/>
          </p:cNvSpPr>
          <p:nvPr>
            <p:ph type="body"/>
          </p:nvPr>
        </p:nvSpPr>
        <p:spPr>
          <a:xfrm>
            <a:off x="457200" y="1604520"/>
            <a:ext cx="4015800" cy="1896840"/>
          </a:xfrm>
          <a:prstGeom prst="rect">
            <a:avLst/>
          </a:prstGeom>
        </p:spPr>
        <p:txBody>
          <a:bodyPr lIns="0" rIns="0" tIns="0" bIns="0">
            <a:normAutofit/>
          </a:bodyPr>
          <a:p>
            <a:endParaRPr b="0" lang="ru-RU" sz="3200" spc="-1" strike="noStrike">
              <a:latin typeface="Arial"/>
            </a:endParaRPr>
          </a:p>
        </p:txBody>
      </p:sp>
      <p:sp>
        <p:nvSpPr>
          <p:cNvPr id="29" name="PlaceHolder 3"/>
          <p:cNvSpPr>
            <a:spLocks noGrp="1"/>
          </p:cNvSpPr>
          <p:nvPr>
            <p:ph type="body"/>
          </p:nvPr>
        </p:nvSpPr>
        <p:spPr>
          <a:xfrm>
            <a:off x="4674240" y="1604520"/>
            <a:ext cx="4015800" cy="1896840"/>
          </a:xfrm>
          <a:prstGeom prst="rect">
            <a:avLst/>
          </a:prstGeom>
        </p:spPr>
        <p:txBody>
          <a:bodyPr lIns="0" rIns="0" tIns="0" bIns="0">
            <a:normAutofit/>
          </a:bodyPr>
          <a:p>
            <a:endParaRPr b="0" lang="ru-RU" sz="3200" spc="-1" strike="noStrike">
              <a:latin typeface="Arial"/>
            </a:endParaRPr>
          </a:p>
        </p:txBody>
      </p:sp>
      <p:sp>
        <p:nvSpPr>
          <p:cNvPr id="30" name="PlaceHolder 4"/>
          <p:cNvSpPr>
            <a:spLocks noGrp="1"/>
          </p:cNvSpPr>
          <p:nvPr>
            <p:ph type="body"/>
          </p:nvPr>
        </p:nvSpPr>
        <p:spPr>
          <a:xfrm>
            <a:off x="457200" y="3682080"/>
            <a:ext cx="4015800" cy="1896840"/>
          </a:xfrm>
          <a:prstGeom prst="rect">
            <a:avLst/>
          </a:prstGeom>
        </p:spPr>
        <p:txBody>
          <a:bodyPr lIns="0" rIns="0" tIns="0" bIns="0">
            <a:normAutofit/>
          </a:bodyPr>
          <a:p>
            <a:endParaRPr b="0" lang="ru-RU" sz="3200" spc="-1" strike="noStrike">
              <a:latin typeface="Arial"/>
            </a:endParaRPr>
          </a:p>
        </p:txBody>
      </p:sp>
      <p:sp>
        <p:nvSpPr>
          <p:cNvPr id="31" name="PlaceHolder 5"/>
          <p:cNvSpPr>
            <a:spLocks noGrp="1"/>
          </p:cNvSpPr>
          <p:nvPr>
            <p:ph type="body"/>
          </p:nvPr>
        </p:nvSpPr>
        <p:spPr>
          <a:xfrm>
            <a:off x="4674240" y="3682080"/>
            <a:ext cx="401580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33" name="PlaceHolder 2"/>
          <p:cNvSpPr>
            <a:spLocks noGrp="1"/>
          </p:cNvSpPr>
          <p:nvPr>
            <p:ph type="body"/>
          </p:nvPr>
        </p:nvSpPr>
        <p:spPr>
          <a:xfrm>
            <a:off x="457200" y="1604520"/>
            <a:ext cx="2649600" cy="1896840"/>
          </a:xfrm>
          <a:prstGeom prst="rect">
            <a:avLst/>
          </a:prstGeom>
        </p:spPr>
        <p:txBody>
          <a:bodyPr lIns="0" rIns="0" tIns="0" bIns="0">
            <a:normAutofit fontScale="97000"/>
          </a:bodyPr>
          <a:p>
            <a:endParaRPr b="0" lang="ru-RU" sz="3200" spc="-1" strike="noStrike">
              <a:latin typeface="Arial"/>
            </a:endParaRPr>
          </a:p>
        </p:txBody>
      </p:sp>
      <p:sp>
        <p:nvSpPr>
          <p:cNvPr id="34" name="PlaceHolder 3"/>
          <p:cNvSpPr>
            <a:spLocks noGrp="1"/>
          </p:cNvSpPr>
          <p:nvPr>
            <p:ph type="body"/>
          </p:nvPr>
        </p:nvSpPr>
        <p:spPr>
          <a:xfrm>
            <a:off x="3239640" y="1604520"/>
            <a:ext cx="2649600" cy="1896840"/>
          </a:xfrm>
          <a:prstGeom prst="rect">
            <a:avLst/>
          </a:prstGeom>
        </p:spPr>
        <p:txBody>
          <a:bodyPr lIns="0" rIns="0" tIns="0" bIns="0">
            <a:normAutofit fontScale="97000"/>
          </a:bodyPr>
          <a:p>
            <a:endParaRPr b="0" lang="ru-RU" sz="3200" spc="-1" strike="noStrike">
              <a:latin typeface="Arial"/>
            </a:endParaRPr>
          </a:p>
        </p:txBody>
      </p:sp>
      <p:sp>
        <p:nvSpPr>
          <p:cNvPr id="35" name="PlaceHolder 4"/>
          <p:cNvSpPr>
            <a:spLocks noGrp="1"/>
          </p:cNvSpPr>
          <p:nvPr>
            <p:ph type="body"/>
          </p:nvPr>
        </p:nvSpPr>
        <p:spPr>
          <a:xfrm>
            <a:off x="6022080" y="1604520"/>
            <a:ext cx="2649600" cy="1896840"/>
          </a:xfrm>
          <a:prstGeom prst="rect">
            <a:avLst/>
          </a:prstGeom>
        </p:spPr>
        <p:txBody>
          <a:bodyPr lIns="0" rIns="0" tIns="0" bIns="0">
            <a:normAutofit fontScale="97000"/>
          </a:bodyPr>
          <a:p>
            <a:endParaRPr b="0" lang="ru-RU" sz="3200" spc="-1" strike="noStrike">
              <a:latin typeface="Arial"/>
            </a:endParaRPr>
          </a:p>
        </p:txBody>
      </p:sp>
      <p:sp>
        <p:nvSpPr>
          <p:cNvPr id="36" name="PlaceHolder 5"/>
          <p:cNvSpPr>
            <a:spLocks noGrp="1"/>
          </p:cNvSpPr>
          <p:nvPr>
            <p:ph type="body"/>
          </p:nvPr>
        </p:nvSpPr>
        <p:spPr>
          <a:xfrm>
            <a:off x="457200" y="3682080"/>
            <a:ext cx="2649600" cy="1896840"/>
          </a:xfrm>
          <a:prstGeom prst="rect">
            <a:avLst/>
          </a:prstGeom>
        </p:spPr>
        <p:txBody>
          <a:bodyPr lIns="0" rIns="0" tIns="0" bIns="0">
            <a:normAutofit fontScale="97000"/>
          </a:bodyPr>
          <a:p>
            <a:endParaRPr b="0" lang="ru-RU" sz="3200" spc="-1" strike="noStrike">
              <a:latin typeface="Arial"/>
            </a:endParaRPr>
          </a:p>
        </p:txBody>
      </p:sp>
      <p:sp>
        <p:nvSpPr>
          <p:cNvPr id="37" name="PlaceHolder 6"/>
          <p:cNvSpPr>
            <a:spLocks noGrp="1"/>
          </p:cNvSpPr>
          <p:nvPr>
            <p:ph type="body"/>
          </p:nvPr>
        </p:nvSpPr>
        <p:spPr>
          <a:xfrm>
            <a:off x="3239640" y="3682080"/>
            <a:ext cx="2649600" cy="1896840"/>
          </a:xfrm>
          <a:prstGeom prst="rect">
            <a:avLst/>
          </a:prstGeom>
        </p:spPr>
        <p:txBody>
          <a:bodyPr lIns="0" rIns="0" tIns="0" bIns="0">
            <a:normAutofit fontScale="97000"/>
          </a:bodyPr>
          <a:p>
            <a:endParaRPr b="0" lang="ru-RU" sz="3200" spc="-1" strike="noStrike">
              <a:latin typeface="Arial"/>
            </a:endParaRPr>
          </a:p>
        </p:txBody>
      </p:sp>
      <p:sp>
        <p:nvSpPr>
          <p:cNvPr id="38" name="PlaceHolder 7"/>
          <p:cNvSpPr>
            <a:spLocks noGrp="1"/>
          </p:cNvSpPr>
          <p:nvPr>
            <p:ph type="body"/>
          </p:nvPr>
        </p:nvSpPr>
        <p:spPr>
          <a:xfrm>
            <a:off x="6022080" y="3682080"/>
            <a:ext cx="2649600" cy="1896840"/>
          </a:xfrm>
          <a:prstGeom prst="rect">
            <a:avLst/>
          </a:prstGeom>
        </p:spPr>
        <p:txBody>
          <a:bodyPr lIns="0" rIns="0" tIns="0" bIns="0">
            <a:normAutofit fontScale="97000"/>
          </a:bodyPr>
          <a:p>
            <a:endParaRPr b="0" lang="ru-RU"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2"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43" name="PlaceHolder 2"/>
          <p:cNvSpPr>
            <a:spLocks noGrp="1"/>
          </p:cNvSpPr>
          <p:nvPr>
            <p:ph type="subTitle"/>
          </p:nvPr>
        </p:nvSpPr>
        <p:spPr>
          <a:xfrm>
            <a:off x="457200" y="1604520"/>
            <a:ext cx="8229240" cy="3977280"/>
          </a:xfrm>
          <a:prstGeom prst="rect">
            <a:avLst/>
          </a:prstGeom>
        </p:spPr>
        <p:txBody>
          <a:bodyPr lIns="0" rIns="0" tIns="0" bIns="0" anchor="ctr">
            <a:spAutoFit/>
          </a:bodyPr>
          <a:p>
            <a:pPr algn="ctr"/>
            <a:endParaRPr b="0" lang="ru-RU"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45" name="PlaceHolder 2"/>
          <p:cNvSpPr>
            <a:spLocks noGrp="1"/>
          </p:cNvSpPr>
          <p:nvPr>
            <p:ph type="body"/>
          </p:nvPr>
        </p:nvSpPr>
        <p:spPr>
          <a:xfrm>
            <a:off x="457200" y="1604520"/>
            <a:ext cx="8229240" cy="3977280"/>
          </a:xfrm>
          <a:prstGeom prst="rect">
            <a:avLst/>
          </a:prstGeom>
        </p:spPr>
        <p:txBody>
          <a:bodyPr lIns="0" rIns="0" tIns="0" bIns="0">
            <a:normAutofit/>
          </a:bodyPr>
          <a:p>
            <a:endParaRPr b="0" lang="ru-RU"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6"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47" name="PlaceHolder 2"/>
          <p:cNvSpPr>
            <a:spLocks noGrp="1"/>
          </p:cNvSpPr>
          <p:nvPr>
            <p:ph type="body"/>
          </p:nvPr>
        </p:nvSpPr>
        <p:spPr>
          <a:xfrm>
            <a:off x="457200" y="1604520"/>
            <a:ext cx="4015800" cy="3977280"/>
          </a:xfrm>
          <a:prstGeom prst="rect">
            <a:avLst/>
          </a:prstGeom>
        </p:spPr>
        <p:txBody>
          <a:bodyPr lIns="0" rIns="0" tIns="0" bIns="0">
            <a:normAutofit/>
          </a:bodyPr>
          <a:p>
            <a:endParaRPr b="0" lang="ru-RU" sz="3200" spc="-1" strike="noStrike">
              <a:latin typeface="Arial"/>
            </a:endParaRPr>
          </a:p>
        </p:txBody>
      </p:sp>
      <p:sp>
        <p:nvSpPr>
          <p:cNvPr id="48" name="PlaceHolder 3"/>
          <p:cNvSpPr>
            <a:spLocks noGrp="1"/>
          </p:cNvSpPr>
          <p:nvPr>
            <p:ph type="body"/>
          </p:nvPr>
        </p:nvSpPr>
        <p:spPr>
          <a:xfrm>
            <a:off x="4674240" y="1604520"/>
            <a:ext cx="4015800" cy="3977280"/>
          </a:xfrm>
          <a:prstGeom prst="rect">
            <a:avLst/>
          </a:prstGeom>
        </p:spPr>
        <p:txBody>
          <a:bodyPr lIns="0" rIns="0" tIns="0" bIns="0">
            <a:normAutofit/>
          </a:bodyPr>
          <a:p>
            <a:endParaRPr b="0" lang="ru-RU"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9"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0" name="PlaceHolder 1"/>
          <p:cNvSpPr>
            <a:spLocks noGrp="1"/>
          </p:cNvSpPr>
          <p:nvPr>
            <p:ph type="subTitle"/>
          </p:nvPr>
        </p:nvSpPr>
        <p:spPr>
          <a:xfrm>
            <a:off x="612720" y="151200"/>
            <a:ext cx="8152560" cy="5309640"/>
          </a:xfrm>
          <a:prstGeom prst="rect">
            <a:avLst/>
          </a:prstGeom>
        </p:spPr>
        <p:txBody>
          <a:bodyPr lIns="0" rIns="0" tIns="0" bIns="0" anchor="ctr">
            <a:spAutoFit/>
          </a:bodyPr>
          <a:p>
            <a:pPr algn="ctr"/>
            <a:endParaRPr b="0" lang="ru-RU"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52" name="PlaceHolder 2"/>
          <p:cNvSpPr>
            <a:spLocks noGrp="1"/>
          </p:cNvSpPr>
          <p:nvPr>
            <p:ph type="body"/>
          </p:nvPr>
        </p:nvSpPr>
        <p:spPr>
          <a:xfrm>
            <a:off x="457200" y="1604520"/>
            <a:ext cx="4015800" cy="1896840"/>
          </a:xfrm>
          <a:prstGeom prst="rect">
            <a:avLst/>
          </a:prstGeom>
        </p:spPr>
        <p:txBody>
          <a:bodyPr lIns="0" rIns="0" tIns="0" bIns="0">
            <a:normAutofit/>
          </a:bodyPr>
          <a:p>
            <a:endParaRPr b="0" lang="ru-RU" sz="3200" spc="-1" strike="noStrike">
              <a:latin typeface="Arial"/>
            </a:endParaRPr>
          </a:p>
        </p:txBody>
      </p:sp>
      <p:sp>
        <p:nvSpPr>
          <p:cNvPr id="53" name="PlaceHolder 3"/>
          <p:cNvSpPr>
            <a:spLocks noGrp="1"/>
          </p:cNvSpPr>
          <p:nvPr>
            <p:ph type="body"/>
          </p:nvPr>
        </p:nvSpPr>
        <p:spPr>
          <a:xfrm>
            <a:off x="4674240" y="1604520"/>
            <a:ext cx="4015800" cy="3977280"/>
          </a:xfrm>
          <a:prstGeom prst="rect">
            <a:avLst/>
          </a:prstGeom>
        </p:spPr>
        <p:txBody>
          <a:bodyPr lIns="0" rIns="0" tIns="0" bIns="0">
            <a:normAutofit/>
          </a:bodyPr>
          <a:p>
            <a:endParaRPr b="0" lang="ru-RU" sz="3200" spc="-1" strike="noStrike">
              <a:latin typeface="Arial"/>
            </a:endParaRPr>
          </a:p>
        </p:txBody>
      </p:sp>
      <p:sp>
        <p:nvSpPr>
          <p:cNvPr id="54" name="PlaceHolder 4"/>
          <p:cNvSpPr>
            <a:spLocks noGrp="1"/>
          </p:cNvSpPr>
          <p:nvPr>
            <p:ph type="body"/>
          </p:nvPr>
        </p:nvSpPr>
        <p:spPr>
          <a:xfrm>
            <a:off x="457200" y="3682080"/>
            <a:ext cx="401580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56" name="PlaceHolder 2"/>
          <p:cNvSpPr>
            <a:spLocks noGrp="1"/>
          </p:cNvSpPr>
          <p:nvPr>
            <p:ph type="body"/>
          </p:nvPr>
        </p:nvSpPr>
        <p:spPr>
          <a:xfrm>
            <a:off x="457200" y="1604520"/>
            <a:ext cx="4015800" cy="3977280"/>
          </a:xfrm>
          <a:prstGeom prst="rect">
            <a:avLst/>
          </a:prstGeom>
        </p:spPr>
        <p:txBody>
          <a:bodyPr lIns="0" rIns="0" tIns="0" bIns="0">
            <a:normAutofit/>
          </a:bodyPr>
          <a:p>
            <a:endParaRPr b="0" lang="ru-RU" sz="3200" spc="-1" strike="noStrike">
              <a:latin typeface="Arial"/>
            </a:endParaRPr>
          </a:p>
        </p:txBody>
      </p:sp>
      <p:sp>
        <p:nvSpPr>
          <p:cNvPr id="57" name="PlaceHolder 3"/>
          <p:cNvSpPr>
            <a:spLocks noGrp="1"/>
          </p:cNvSpPr>
          <p:nvPr>
            <p:ph type="body"/>
          </p:nvPr>
        </p:nvSpPr>
        <p:spPr>
          <a:xfrm>
            <a:off x="4674240" y="1604520"/>
            <a:ext cx="4015800" cy="1896840"/>
          </a:xfrm>
          <a:prstGeom prst="rect">
            <a:avLst/>
          </a:prstGeom>
        </p:spPr>
        <p:txBody>
          <a:bodyPr lIns="0" rIns="0" tIns="0" bIns="0">
            <a:normAutofit/>
          </a:bodyPr>
          <a:p>
            <a:endParaRPr b="0" lang="ru-RU" sz="3200" spc="-1" strike="noStrike">
              <a:latin typeface="Arial"/>
            </a:endParaRPr>
          </a:p>
        </p:txBody>
      </p:sp>
      <p:sp>
        <p:nvSpPr>
          <p:cNvPr id="58" name="PlaceHolder 4"/>
          <p:cNvSpPr>
            <a:spLocks noGrp="1"/>
          </p:cNvSpPr>
          <p:nvPr>
            <p:ph type="body"/>
          </p:nvPr>
        </p:nvSpPr>
        <p:spPr>
          <a:xfrm>
            <a:off x="4674240" y="3682080"/>
            <a:ext cx="401580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60" name="PlaceHolder 2"/>
          <p:cNvSpPr>
            <a:spLocks noGrp="1"/>
          </p:cNvSpPr>
          <p:nvPr>
            <p:ph type="body"/>
          </p:nvPr>
        </p:nvSpPr>
        <p:spPr>
          <a:xfrm>
            <a:off x="457200" y="1604520"/>
            <a:ext cx="4015800" cy="1896840"/>
          </a:xfrm>
          <a:prstGeom prst="rect">
            <a:avLst/>
          </a:prstGeom>
        </p:spPr>
        <p:txBody>
          <a:bodyPr lIns="0" rIns="0" tIns="0" bIns="0">
            <a:normAutofit/>
          </a:bodyPr>
          <a:p>
            <a:endParaRPr b="0" lang="ru-RU" sz="3200" spc="-1" strike="noStrike">
              <a:latin typeface="Arial"/>
            </a:endParaRPr>
          </a:p>
        </p:txBody>
      </p:sp>
      <p:sp>
        <p:nvSpPr>
          <p:cNvPr id="61" name="PlaceHolder 3"/>
          <p:cNvSpPr>
            <a:spLocks noGrp="1"/>
          </p:cNvSpPr>
          <p:nvPr>
            <p:ph type="body"/>
          </p:nvPr>
        </p:nvSpPr>
        <p:spPr>
          <a:xfrm>
            <a:off x="4674240" y="1604520"/>
            <a:ext cx="4015800" cy="1896840"/>
          </a:xfrm>
          <a:prstGeom prst="rect">
            <a:avLst/>
          </a:prstGeom>
        </p:spPr>
        <p:txBody>
          <a:bodyPr lIns="0" rIns="0" tIns="0" bIns="0">
            <a:normAutofit/>
          </a:bodyPr>
          <a:p>
            <a:endParaRPr b="0" lang="ru-RU" sz="3200" spc="-1" strike="noStrike">
              <a:latin typeface="Arial"/>
            </a:endParaRPr>
          </a:p>
        </p:txBody>
      </p:sp>
      <p:sp>
        <p:nvSpPr>
          <p:cNvPr id="62" name="PlaceHolder 4"/>
          <p:cNvSpPr>
            <a:spLocks noGrp="1"/>
          </p:cNvSpPr>
          <p:nvPr>
            <p:ph type="body"/>
          </p:nvPr>
        </p:nvSpPr>
        <p:spPr>
          <a:xfrm>
            <a:off x="457200" y="3682080"/>
            <a:ext cx="822924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64" name="PlaceHolder 2"/>
          <p:cNvSpPr>
            <a:spLocks noGrp="1"/>
          </p:cNvSpPr>
          <p:nvPr>
            <p:ph type="body"/>
          </p:nvPr>
        </p:nvSpPr>
        <p:spPr>
          <a:xfrm>
            <a:off x="457200" y="1604520"/>
            <a:ext cx="8229240" cy="1896840"/>
          </a:xfrm>
          <a:prstGeom prst="rect">
            <a:avLst/>
          </a:prstGeom>
        </p:spPr>
        <p:txBody>
          <a:bodyPr lIns="0" rIns="0" tIns="0" bIns="0">
            <a:normAutofit/>
          </a:bodyPr>
          <a:p>
            <a:endParaRPr b="0" lang="ru-RU" sz="3200" spc="-1" strike="noStrike">
              <a:latin typeface="Arial"/>
            </a:endParaRPr>
          </a:p>
        </p:txBody>
      </p:sp>
      <p:sp>
        <p:nvSpPr>
          <p:cNvPr id="65" name="PlaceHolder 3"/>
          <p:cNvSpPr>
            <a:spLocks noGrp="1"/>
          </p:cNvSpPr>
          <p:nvPr>
            <p:ph type="body"/>
          </p:nvPr>
        </p:nvSpPr>
        <p:spPr>
          <a:xfrm>
            <a:off x="457200" y="3682080"/>
            <a:ext cx="822924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67" name="PlaceHolder 2"/>
          <p:cNvSpPr>
            <a:spLocks noGrp="1"/>
          </p:cNvSpPr>
          <p:nvPr>
            <p:ph type="body"/>
          </p:nvPr>
        </p:nvSpPr>
        <p:spPr>
          <a:xfrm>
            <a:off x="457200" y="1604520"/>
            <a:ext cx="4015800" cy="1896840"/>
          </a:xfrm>
          <a:prstGeom prst="rect">
            <a:avLst/>
          </a:prstGeom>
        </p:spPr>
        <p:txBody>
          <a:bodyPr lIns="0" rIns="0" tIns="0" bIns="0">
            <a:normAutofit/>
          </a:bodyPr>
          <a:p>
            <a:endParaRPr b="0" lang="ru-RU" sz="3200" spc="-1" strike="noStrike">
              <a:latin typeface="Arial"/>
            </a:endParaRPr>
          </a:p>
        </p:txBody>
      </p:sp>
      <p:sp>
        <p:nvSpPr>
          <p:cNvPr id="68" name="PlaceHolder 3"/>
          <p:cNvSpPr>
            <a:spLocks noGrp="1"/>
          </p:cNvSpPr>
          <p:nvPr>
            <p:ph type="body"/>
          </p:nvPr>
        </p:nvSpPr>
        <p:spPr>
          <a:xfrm>
            <a:off x="4674240" y="1604520"/>
            <a:ext cx="4015800" cy="1896840"/>
          </a:xfrm>
          <a:prstGeom prst="rect">
            <a:avLst/>
          </a:prstGeom>
        </p:spPr>
        <p:txBody>
          <a:bodyPr lIns="0" rIns="0" tIns="0" bIns="0">
            <a:normAutofit/>
          </a:bodyPr>
          <a:p>
            <a:endParaRPr b="0" lang="ru-RU" sz="3200" spc="-1" strike="noStrike">
              <a:latin typeface="Arial"/>
            </a:endParaRPr>
          </a:p>
        </p:txBody>
      </p:sp>
      <p:sp>
        <p:nvSpPr>
          <p:cNvPr id="69" name="PlaceHolder 4"/>
          <p:cNvSpPr>
            <a:spLocks noGrp="1"/>
          </p:cNvSpPr>
          <p:nvPr>
            <p:ph type="body"/>
          </p:nvPr>
        </p:nvSpPr>
        <p:spPr>
          <a:xfrm>
            <a:off x="457200" y="3682080"/>
            <a:ext cx="4015800" cy="1896840"/>
          </a:xfrm>
          <a:prstGeom prst="rect">
            <a:avLst/>
          </a:prstGeom>
        </p:spPr>
        <p:txBody>
          <a:bodyPr lIns="0" rIns="0" tIns="0" bIns="0">
            <a:normAutofit/>
          </a:bodyPr>
          <a:p>
            <a:endParaRPr b="0" lang="ru-RU" sz="3200" spc="-1" strike="noStrike">
              <a:latin typeface="Arial"/>
            </a:endParaRPr>
          </a:p>
        </p:txBody>
      </p:sp>
      <p:sp>
        <p:nvSpPr>
          <p:cNvPr id="70" name="PlaceHolder 5"/>
          <p:cNvSpPr>
            <a:spLocks noGrp="1"/>
          </p:cNvSpPr>
          <p:nvPr>
            <p:ph type="body"/>
          </p:nvPr>
        </p:nvSpPr>
        <p:spPr>
          <a:xfrm>
            <a:off x="4674240" y="3682080"/>
            <a:ext cx="401580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72" name="PlaceHolder 2"/>
          <p:cNvSpPr>
            <a:spLocks noGrp="1"/>
          </p:cNvSpPr>
          <p:nvPr>
            <p:ph type="body"/>
          </p:nvPr>
        </p:nvSpPr>
        <p:spPr>
          <a:xfrm>
            <a:off x="457200" y="1604520"/>
            <a:ext cx="2649600" cy="1896840"/>
          </a:xfrm>
          <a:prstGeom prst="rect">
            <a:avLst/>
          </a:prstGeom>
        </p:spPr>
        <p:txBody>
          <a:bodyPr lIns="0" rIns="0" tIns="0" bIns="0">
            <a:normAutofit fontScale="97000"/>
          </a:bodyPr>
          <a:p>
            <a:endParaRPr b="0" lang="ru-RU" sz="3200" spc="-1" strike="noStrike">
              <a:latin typeface="Arial"/>
            </a:endParaRPr>
          </a:p>
        </p:txBody>
      </p:sp>
      <p:sp>
        <p:nvSpPr>
          <p:cNvPr id="73" name="PlaceHolder 3"/>
          <p:cNvSpPr>
            <a:spLocks noGrp="1"/>
          </p:cNvSpPr>
          <p:nvPr>
            <p:ph type="body"/>
          </p:nvPr>
        </p:nvSpPr>
        <p:spPr>
          <a:xfrm>
            <a:off x="3239640" y="1604520"/>
            <a:ext cx="2649600" cy="1896840"/>
          </a:xfrm>
          <a:prstGeom prst="rect">
            <a:avLst/>
          </a:prstGeom>
        </p:spPr>
        <p:txBody>
          <a:bodyPr lIns="0" rIns="0" tIns="0" bIns="0">
            <a:normAutofit fontScale="97000"/>
          </a:bodyPr>
          <a:p>
            <a:endParaRPr b="0" lang="ru-RU" sz="3200" spc="-1" strike="noStrike">
              <a:latin typeface="Arial"/>
            </a:endParaRPr>
          </a:p>
        </p:txBody>
      </p:sp>
      <p:sp>
        <p:nvSpPr>
          <p:cNvPr id="74" name="PlaceHolder 4"/>
          <p:cNvSpPr>
            <a:spLocks noGrp="1"/>
          </p:cNvSpPr>
          <p:nvPr>
            <p:ph type="body"/>
          </p:nvPr>
        </p:nvSpPr>
        <p:spPr>
          <a:xfrm>
            <a:off x="6022080" y="1604520"/>
            <a:ext cx="2649600" cy="1896840"/>
          </a:xfrm>
          <a:prstGeom prst="rect">
            <a:avLst/>
          </a:prstGeom>
        </p:spPr>
        <p:txBody>
          <a:bodyPr lIns="0" rIns="0" tIns="0" bIns="0">
            <a:normAutofit fontScale="97000"/>
          </a:bodyPr>
          <a:p>
            <a:endParaRPr b="0" lang="ru-RU" sz="3200" spc="-1" strike="noStrike">
              <a:latin typeface="Arial"/>
            </a:endParaRPr>
          </a:p>
        </p:txBody>
      </p:sp>
      <p:sp>
        <p:nvSpPr>
          <p:cNvPr id="75" name="PlaceHolder 5"/>
          <p:cNvSpPr>
            <a:spLocks noGrp="1"/>
          </p:cNvSpPr>
          <p:nvPr>
            <p:ph type="body"/>
          </p:nvPr>
        </p:nvSpPr>
        <p:spPr>
          <a:xfrm>
            <a:off x="457200" y="3682080"/>
            <a:ext cx="2649600" cy="1896840"/>
          </a:xfrm>
          <a:prstGeom prst="rect">
            <a:avLst/>
          </a:prstGeom>
        </p:spPr>
        <p:txBody>
          <a:bodyPr lIns="0" rIns="0" tIns="0" bIns="0">
            <a:normAutofit fontScale="97000"/>
          </a:bodyPr>
          <a:p>
            <a:endParaRPr b="0" lang="ru-RU" sz="3200" spc="-1" strike="noStrike">
              <a:latin typeface="Arial"/>
            </a:endParaRPr>
          </a:p>
        </p:txBody>
      </p:sp>
      <p:sp>
        <p:nvSpPr>
          <p:cNvPr id="76" name="PlaceHolder 6"/>
          <p:cNvSpPr>
            <a:spLocks noGrp="1"/>
          </p:cNvSpPr>
          <p:nvPr>
            <p:ph type="body"/>
          </p:nvPr>
        </p:nvSpPr>
        <p:spPr>
          <a:xfrm>
            <a:off x="3239640" y="3682080"/>
            <a:ext cx="2649600" cy="1896840"/>
          </a:xfrm>
          <a:prstGeom prst="rect">
            <a:avLst/>
          </a:prstGeom>
        </p:spPr>
        <p:txBody>
          <a:bodyPr lIns="0" rIns="0" tIns="0" bIns="0">
            <a:normAutofit fontScale="97000"/>
          </a:bodyPr>
          <a:p>
            <a:endParaRPr b="0" lang="ru-RU" sz="3200" spc="-1" strike="noStrike">
              <a:latin typeface="Arial"/>
            </a:endParaRPr>
          </a:p>
        </p:txBody>
      </p:sp>
      <p:sp>
        <p:nvSpPr>
          <p:cNvPr id="77" name="PlaceHolder 7"/>
          <p:cNvSpPr>
            <a:spLocks noGrp="1"/>
          </p:cNvSpPr>
          <p:nvPr>
            <p:ph type="body"/>
          </p:nvPr>
        </p:nvSpPr>
        <p:spPr>
          <a:xfrm>
            <a:off x="6022080" y="3682080"/>
            <a:ext cx="2649600" cy="1896840"/>
          </a:xfrm>
          <a:prstGeom prst="rect">
            <a:avLst/>
          </a:prstGeom>
        </p:spPr>
        <p:txBody>
          <a:bodyPr lIns="0" rIns="0" tIns="0" bIns="0">
            <a:normAutofit fontScale="97000"/>
          </a:bodyPr>
          <a:p>
            <a:endParaRPr b="0" lang="ru-RU"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3"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84" name="PlaceHolder 2"/>
          <p:cNvSpPr>
            <a:spLocks noGrp="1"/>
          </p:cNvSpPr>
          <p:nvPr>
            <p:ph type="subTitle"/>
          </p:nvPr>
        </p:nvSpPr>
        <p:spPr>
          <a:xfrm>
            <a:off x="457200" y="1604520"/>
            <a:ext cx="8229240" cy="3977280"/>
          </a:xfrm>
          <a:prstGeom prst="rect">
            <a:avLst/>
          </a:prstGeom>
        </p:spPr>
        <p:txBody>
          <a:bodyPr lIns="0" rIns="0" tIns="0" bIns="0" anchor="ctr">
            <a:spAutoFit/>
          </a:bodyPr>
          <a:p>
            <a:pPr algn="ctr"/>
            <a:endParaRPr b="0" lang="ru-RU"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5"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86" name="PlaceHolder 2"/>
          <p:cNvSpPr>
            <a:spLocks noGrp="1"/>
          </p:cNvSpPr>
          <p:nvPr>
            <p:ph type="body"/>
          </p:nvPr>
        </p:nvSpPr>
        <p:spPr>
          <a:xfrm>
            <a:off x="457200" y="1604520"/>
            <a:ext cx="8229240" cy="3977280"/>
          </a:xfrm>
          <a:prstGeom prst="rect">
            <a:avLst/>
          </a:prstGeom>
        </p:spPr>
        <p:txBody>
          <a:bodyPr lIns="0" rIns="0" tIns="0" bIns="0">
            <a:normAutofit/>
          </a:bodyPr>
          <a:p>
            <a:endParaRPr b="0" lang="ru-RU"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7"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88" name="PlaceHolder 2"/>
          <p:cNvSpPr>
            <a:spLocks noGrp="1"/>
          </p:cNvSpPr>
          <p:nvPr>
            <p:ph type="body"/>
          </p:nvPr>
        </p:nvSpPr>
        <p:spPr>
          <a:xfrm>
            <a:off x="457200" y="1604520"/>
            <a:ext cx="4015800" cy="3977280"/>
          </a:xfrm>
          <a:prstGeom prst="rect">
            <a:avLst/>
          </a:prstGeom>
        </p:spPr>
        <p:txBody>
          <a:bodyPr lIns="0" rIns="0" tIns="0" bIns="0">
            <a:normAutofit/>
          </a:bodyPr>
          <a:p>
            <a:endParaRPr b="0" lang="ru-RU" sz="3200" spc="-1" strike="noStrike">
              <a:latin typeface="Arial"/>
            </a:endParaRPr>
          </a:p>
        </p:txBody>
      </p:sp>
      <p:sp>
        <p:nvSpPr>
          <p:cNvPr id="89" name="PlaceHolder 3"/>
          <p:cNvSpPr>
            <a:spLocks noGrp="1"/>
          </p:cNvSpPr>
          <p:nvPr>
            <p:ph type="body"/>
          </p:nvPr>
        </p:nvSpPr>
        <p:spPr>
          <a:xfrm>
            <a:off x="4674240" y="1604520"/>
            <a:ext cx="4015800" cy="3977280"/>
          </a:xfrm>
          <a:prstGeom prst="rect">
            <a:avLst/>
          </a:prstGeom>
        </p:spPr>
        <p:txBody>
          <a:bodyPr lIns="0" rIns="0" tIns="0" bIns="0">
            <a:normAutofit/>
          </a:bodyPr>
          <a:p>
            <a:endParaRPr b="0" lang="ru-RU"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0"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1" name="PlaceHolder 1"/>
          <p:cNvSpPr>
            <a:spLocks noGrp="1"/>
          </p:cNvSpPr>
          <p:nvPr>
            <p:ph type="subTitle"/>
          </p:nvPr>
        </p:nvSpPr>
        <p:spPr>
          <a:xfrm>
            <a:off x="612720" y="151200"/>
            <a:ext cx="8152560" cy="5309640"/>
          </a:xfrm>
          <a:prstGeom prst="rect">
            <a:avLst/>
          </a:prstGeom>
        </p:spPr>
        <p:txBody>
          <a:bodyPr lIns="0" rIns="0" tIns="0" bIns="0" anchor="ctr">
            <a:spAutoFit/>
          </a:bodyPr>
          <a:p>
            <a:pPr algn="ctr"/>
            <a:endParaRPr b="0" lang="ru-RU"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93" name="PlaceHolder 2"/>
          <p:cNvSpPr>
            <a:spLocks noGrp="1"/>
          </p:cNvSpPr>
          <p:nvPr>
            <p:ph type="body"/>
          </p:nvPr>
        </p:nvSpPr>
        <p:spPr>
          <a:xfrm>
            <a:off x="457200" y="1604520"/>
            <a:ext cx="4015800" cy="1896840"/>
          </a:xfrm>
          <a:prstGeom prst="rect">
            <a:avLst/>
          </a:prstGeom>
        </p:spPr>
        <p:txBody>
          <a:bodyPr lIns="0" rIns="0" tIns="0" bIns="0">
            <a:normAutofit/>
          </a:bodyPr>
          <a:p>
            <a:endParaRPr b="0" lang="ru-RU" sz="3200" spc="-1" strike="noStrike">
              <a:latin typeface="Arial"/>
            </a:endParaRPr>
          </a:p>
        </p:txBody>
      </p:sp>
      <p:sp>
        <p:nvSpPr>
          <p:cNvPr id="94" name="PlaceHolder 3"/>
          <p:cNvSpPr>
            <a:spLocks noGrp="1"/>
          </p:cNvSpPr>
          <p:nvPr>
            <p:ph type="body"/>
          </p:nvPr>
        </p:nvSpPr>
        <p:spPr>
          <a:xfrm>
            <a:off x="4674240" y="1604520"/>
            <a:ext cx="4015800" cy="3977280"/>
          </a:xfrm>
          <a:prstGeom prst="rect">
            <a:avLst/>
          </a:prstGeom>
        </p:spPr>
        <p:txBody>
          <a:bodyPr lIns="0" rIns="0" tIns="0" bIns="0">
            <a:normAutofit/>
          </a:bodyPr>
          <a:p>
            <a:endParaRPr b="0" lang="ru-RU" sz="3200" spc="-1" strike="noStrike">
              <a:latin typeface="Arial"/>
            </a:endParaRPr>
          </a:p>
        </p:txBody>
      </p:sp>
      <p:sp>
        <p:nvSpPr>
          <p:cNvPr id="95" name="PlaceHolder 4"/>
          <p:cNvSpPr>
            <a:spLocks noGrp="1"/>
          </p:cNvSpPr>
          <p:nvPr>
            <p:ph type="body"/>
          </p:nvPr>
        </p:nvSpPr>
        <p:spPr>
          <a:xfrm>
            <a:off x="457200" y="3682080"/>
            <a:ext cx="401580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96"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97" name="PlaceHolder 2"/>
          <p:cNvSpPr>
            <a:spLocks noGrp="1"/>
          </p:cNvSpPr>
          <p:nvPr>
            <p:ph type="body"/>
          </p:nvPr>
        </p:nvSpPr>
        <p:spPr>
          <a:xfrm>
            <a:off x="457200" y="1604520"/>
            <a:ext cx="4015800" cy="3977280"/>
          </a:xfrm>
          <a:prstGeom prst="rect">
            <a:avLst/>
          </a:prstGeom>
        </p:spPr>
        <p:txBody>
          <a:bodyPr lIns="0" rIns="0" tIns="0" bIns="0">
            <a:normAutofit/>
          </a:bodyPr>
          <a:p>
            <a:endParaRPr b="0" lang="ru-RU" sz="3200" spc="-1" strike="noStrike">
              <a:latin typeface="Arial"/>
            </a:endParaRPr>
          </a:p>
        </p:txBody>
      </p:sp>
      <p:sp>
        <p:nvSpPr>
          <p:cNvPr id="98" name="PlaceHolder 3"/>
          <p:cNvSpPr>
            <a:spLocks noGrp="1"/>
          </p:cNvSpPr>
          <p:nvPr>
            <p:ph type="body"/>
          </p:nvPr>
        </p:nvSpPr>
        <p:spPr>
          <a:xfrm>
            <a:off x="4674240" y="1604520"/>
            <a:ext cx="4015800" cy="1896840"/>
          </a:xfrm>
          <a:prstGeom prst="rect">
            <a:avLst/>
          </a:prstGeom>
        </p:spPr>
        <p:txBody>
          <a:bodyPr lIns="0" rIns="0" tIns="0" bIns="0">
            <a:normAutofit/>
          </a:bodyPr>
          <a:p>
            <a:endParaRPr b="0" lang="ru-RU" sz="3200" spc="-1" strike="noStrike">
              <a:latin typeface="Arial"/>
            </a:endParaRPr>
          </a:p>
        </p:txBody>
      </p:sp>
      <p:sp>
        <p:nvSpPr>
          <p:cNvPr id="99" name="PlaceHolder 4"/>
          <p:cNvSpPr>
            <a:spLocks noGrp="1"/>
          </p:cNvSpPr>
          <p:nvPr>
            <p:ph type="body"/>
          </p:nvPr>
        </p:nvSpPr>
        <p:spPr>
          <a:xfrm>
            <a:off x="4674240" y="3682080"/>
            <a:ext cx="401580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0"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101" name="PlaceHolder 2"/>
          <p:cNvSpPr>
            <a:spLocks noGrp="1"/>
          </p:cNvSpPr>
          <p:nvPr>
            <p:ph type="body"/>
          </p:nvPr>
        </p:nvSpPr>
        <p:spPr>
          <a:xfrm>
            <a:off x="457200" y="1604520"/>
            <a:ext cx="4015800" cy="1896840"/>
          </a:xfrm>
          <a:prstGeom prst="rect">
            <a:avLst/>
          </a:prstGeom>
        </p:spPr>
        <p:txBody>
          <a:bodyPr lIns="0" rIns="0" tIns="0" bIns="0">
            <a:normAutofit/>
          </a:bodyPr>
          <a:p>
            <a:endParaRPr b="0" lang="ru-RU" sz="3200" spc="-1" strike="noStrike">
              <a:latin typeface="Arial"/>
            </a:endParaRPr>
          </a:p>
        </p:txBody>
      </p:sp>
      <p:sp>
        <p:nvSpPr>
          <p:cNvPr id="102" name="PlaceHolder 3"/>
          <p:cNvSpPr>
            <a:spLocks noGrp="1"/>
          </p:cNvSpPr>
          <p:nvPr>
            <p:ph type="body"/>
          </p:nvPr>
        </p:nvSpPr>
        <p:spPr>
          <a:xfrm>
            <a:off x="4674240" y="1604520"/>
            <a:ext cx="4015800" cy="1896840"/>
          </a:xfrm>
          <a:prstGeom prst="rect">
            <a:avLst/>
          </a:prstGeom>
        </p:spPr>
        <p:txBody>
          <a:bodyPr lIns="0" rIns="0" tIns="0" bIns="0">
            <a:normAutofit/>
          </a:bodyPr>
          <a:p>
            <a:endParaRPr b="0" lang="ru-RU" sz="3200" spc="-1" strike="noStrike">
              <a:latin typeface="Arial"/>
            </a:endParaRPr>
          </a:p>
        </p:txBody>
      </p:sp>
      <p:sp>
        <p:nvSpPr>
          <p:cNvPr id="103" name="PlaceHolder 4"/>
          <p:cNvSpPr>
            <a:spLocks noGrp="1"/>
          </p:cNvSpPr>
          <p:nvPr>
            <p:ph type="body"/>
          </p:nvPr>
        </p:nvSpPr>
        <p:spPr>
          <a:xfrm>
            <a:off x="457200" y="3682080"/>
            <a:ext cx="822924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105" name="PlaceHolder 2"/>
          <p:cNvSpPr>
            <a:spLocks noGrp="1"/>
          </p:cNvSpPr>
          <p:nvPr>
            <p:ph type="body"/>
          </p:nvPr>
        </p:nvSpPr>
        <p:spPr>
          <a:xfrm>
            <a:off x="457200" y="1604520"/>
            <a:ext cx="8229240" cy="1896840"/>
          </a:xfrm>
          <a:prstGeom prst="rect">
            <a:avLst/>
          </a:prstGeom>
        </p:spPr>
        <p:txBody>
          <a:bodyPr lIns="0" rIns="0" tIns="0" bIns="0">
            <a:normAutofit/>
          </a:bodyPr>
          <a:p>
            <a:endParaRPr b="0" lang="ru-RU" sz="3200" spc="-1" strike="noStrike">
              <a:latin typeface="Arial"/>
            </a:endParaRPr>
          </a:p>
        </p:txBody>
      </p:sp>
      <p:sp>
        <p:nvSpPr>
          <p:cNvPr id="106" name="PlaceHolder 3"/>
          <p:cNvSpPr>
            <a:spLocks noGrp="1"/>
          </p:cNvSpPr>
          <p:nvPr>
            <p:ph type="body"/>
          </p:nvPr>
        </p:nvSpPr>
        <p:spPr>
          <a:xfrm>
            <a:off x="457200" y="3682080"/>
            <a:ext cx="822924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108" name="PlaceHolder 2"/>
          <p:cNvSpPr>
            <a:spLocks noGrp="1"/>
          </p:cNvSpPr>
          <p:nvPr>
            <p:ph type="body"/>
          </p:nvPr>
        </p:nvSpPr>
        <p:spPr>
          <a:xfrm>
            <a:off x="457200" y="1604520"/>
            <a:ext cx="4015800" cy="1896840"/>
          </a:xfrm>
          <a:prstGeom prst="rect">
            <a:avLst/>
          </a:prstGeom>
        </p:spPr>
        <p:txBody>
          <a:bodyPr lIns="0" rIns="0" tIns="0" bIns="0">
            <a:normAutofit/>
          </a:bodyPr>
          <a:p>
            <a:endParaRPr b="0" lang="ru-RU" sz="3200" spc="-1" strike="noStrike">
              <a:latin typeface="Arial"/>
            </a:endParaRPr>
          </a:p>
        </p:txBody>
      </p:sp>
      <p:sp>
        <p:nvSpPr>
          <p:cNvPr id="109" name="PlaceHolder 3"/>
          <p:cNvSpPr>
            <a:spLocks noGrp="1"/>
          </p:cNvSpPr>
          <p:nvPr>
            <p:ph type="body"/>
          </p:nvPr>
        </p:nvSpPr>
        <p:spPr>
          <a:xfrm>
            <a:off x="4674240" y="1604520"/>
            <a:ext cx="4015800" cy="1896840"/>
          </a:xfrm>
          <a:prstGeom prst="rect">
            <a:avLst/>
          </a:prstGeom>
        </p:spPr>
        <p:txBody>
          <a:bodyPr lIns="0" rIns="0" tIns="0" bIns="0">
            <a:normAutofit/>
          </a:bodyPr>
          <a:p>
            <a:endParaRPr b="0" lang="ru-RU" sz="3200" spc="-1" strike="noStrike">
              <a:latin typeface="Arial"/>
            </a:endParaRPr>
          </a:p>
        </p:txBody>
      </p:sp>
      <p:sp>
        <p:nvSpPr>
          <p:cNvPr id="110" name="PlaceHolder 4"/>
          <p:cNvSpPr>
            <a:spLocks noGrp="1"/>
          </p:cNvSpPr>
          <p:nvPr>
            <p:ph type="body"/>
          </p:nvPr>
        </p:nvSpPr>
        <p:spPr>
          <a:xfrm>
            <a:off x="457200" y="3682080"/>
            <a:ext cx="4015800" cy="1896840"/>
          </a:xfrm>
          <a:prstGeom prst="rect">
            <a:avLst/>
          </a:prstGeom>
        </p:spPr>
        <p:txBody>
          <a:bodyPr lIns="0" rIns="0" tIns="0" bIns="0">
            <a:normAutofit/>
          </a:bodyPr>
          <a:p>
            <a:endParaRPr b="0" lang="ru-RU" sz="3200" spc="-1" strike="noStrike">
              <a:latin typeface="Arial"/>
            </a:endParaRPr>
          </a:p>
        </p:txBody>
      </p:sp>
      <p:sp>
        <p:nvSpPr>
          <p:cNvPr id="111" name="PlaceHolder 5"/>
          <p:cNvSpPr>
            <a:spLocks noGrp="1"/>
          </p:cNvSpPr>
          <p:nvPr>
            <p:ph type="body"/>
          </p:nvPr>
        </p:nvSpPr>
        <p:spPr>
          <a:xfrm>
            <a:off x="4674240" y="3682080"/>
            <a:ext cx="4015800" cy="1896840"/>
          </a:xfrm>
          <a:prstGeom prst="rect">
            <a:avLst/>
          </a:prstGeom>
        </p:spPr>
        <p:txBody>
          <a:bodyPr lIns="0" rIns="0" tIns="0" bIns="0">
            <a:normAutofit/>
          </a:bodyPr>
          <a:p>
            <a:endParaRPr b="0" lang="ru-RU"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12720" y="151200"/>
            <a:ext cx="8152560" cy="1145160"/>
          </a:xfrm>
          <a:prstGeom prst="rect">
            <a:avLst/>
          </a:prstGeom>
        </p:spPr>
        <p:txBody>
          <a:bodyPr lIns="0" rIns="0" tIns="0" bIns="0" anchor="ctr">
            <a:spAutoFit/>
          </a:bodyPr>
          <a:p>
            <a:pPr algn="ctr"/>
            <a:endParaRPr b="0" lang="ru-RU" sz="4400" spc="-1" strike="noStrike">
              <a:latin typeface="Arial"/>
            </a:endParaRPr>
          </a:p>
        </p:txBody>
      </p:sp>
      <p:sp>
        <p:nvSpPr>
          <p:cNvPr id="113" name="PlaceHolder 2"/>
          <p:cNvSpPr>
            <a:spLocks noGrp="1"/>
          </p:cNvSpPr>
          <p:nvPr>
            <p:ph type="body"/>
          </p:nvPr>
        </p:nvSpPr>
        <p:spPr>
          <a:xfrm>
            <a:off x="457200" y="1604520"/>
            <a:ext cx="2649600" cy="1896840"/>
          </a:xfrm>
          <a:prstGeom prst="rect">
            <a:avLst/>
          </a:prstGeom>
        </p:spPr>
        <p:txBody>
          <a:bodyPr lIns="0" rIns="0" tIns="0" bIns="0">
            <a:normAutofit fontScale="97000"/>
          </a:bodyPr>
          <a:p>
            <a:endParaRPr b="0" lang="ru-RU" sz="3200" spc="-1" strike="noStrike">
              <a:latin typeface="Arial"/>
            </a:endParaRPr>
          </a:p>
        </p:txBody>
      </p:sp>
      <p:sp>
        <p:nvSpPr>
          <p:cNvPr id="114" name="PlaceHolder 3"/>
          <p:cNvSpPr>
            <a:spLocks noGrp="1"/>
          </p:cNvSpPr>
          <p:nvPr>
            <p:ph type="body"/>
          </p:nvPr>
        </p:nvSpPr>
        <p:spPr>
          <a:xfrm>
            <a:off x="3239640" y="1604520"/>
            <a:ext cx="2649600" cy="1896840"/>
          </a:xfrm>
          <a:prstGeom prst="rect">
            <a:avLst/>
          </a:prstGeom>
        </p:spPr>
        <p:txBody>
          <a:bodyPr lIns="0" rIns="0" tIns="0" bIns="0">
            <a:normAutofit fontScale="97000"/>
          </a:bodyPr>
          <a:p>
            <a:endParaRPr b="0" lang="ru-RU" sz="3200" spc="-1" strike="noStrike">
              <a:latin typeface="Arial"/>
            </a:endParaRPr>
          </a:p>
        </p:txBody>
      </p:sp>
      <p:sp>
        <p:nvSpPr>
          <p:cNvPr id="115" name="PlaceHolder 4"/>
          <p:cNvSpPr>
            <a:spLocks noGrp="1"/>
          </p:cNvSpPr>
          <p:nvPr>
            <p:ph type="body"/>
          </p:nvPr>
        </p:nvSpPr>
        <p:spPr>
          <a:xfrm>
            <a:off x="6022080" y="1604520"/>
            <a:ext cx="2649600" cy="1896840"/>
          </a:xfrm>
          <a:prstGeom prst="rect">
            <a:avLst/>
          </a:prstGeom>
        </p:spPr>
        <p:txBody>
          <a:bodyPr lIns="0" rIns="0" tIns="0" bIns="0">
            <a:normAutofit fontScale="97000"/>
          </a:bodyPr>
          <a:p>
            <a:endParaRPr b="0" lang="ru-RU" sz="3200" spc="-1" strike="noStrike">
              <a:latin typeface="Arial"/>
            </a:endParaRPr>
          </a:p>
        </p:txBody>
      </p:sp>
      <p:sp>
        <p:nvSpPr>
          <p:cNvPr id="116" name="PlaceHolder 5"/>
          <p:cNvSpPr>
            <a:spLocks noGrp="1"/>
          </p:cNvSpPr>
          <p:nvPr>
            <p:ph type="body"/>
          </p:nvPr>
        </p:nvSpPr>
        <p:spPr>
          <a:xfrm>
            <a:off x="457200" y="3682080"/>
            <a:ext cx="2649600" cy="1896840"/>
          </a:xfrm>
          <a:prstGeom prst="rect">
            <a:avLst/>
          </a:prstGeom>
        </p:spPr>
        <p:txBody>
          <a:bodyPr lIns="0" rIns="0" tIns="0" bIns="0">
            <a:normAutofit fontScale="97000"/>
          </a:bodyPr>
          <a:p>
            <a:endParaRPr b="0" lang="ru-RU" sz="3200" spc="-1" strike="noStrike">
              <a:latin typeface="Arial"/>
            </a:endParaRPr>
          </a:p>
        </p:txBody>
      </p:sp>
      <p:sp>
        <p:nvSpPr>
          <p:cNvPr id="117" name="PlaceHolder 6"/>
          <p:cNvSpPr>
            <a:spLocks noGrp="1"/>
          </p:cNvSpPr>
          <p:nvPr>
            <p:ph type="body"/>
          </p:nvPr>
        </p:nvSpPr>
        <p:spPr>
          <a:xfrm>
            <a:off x="3239640" y="3682080"/>
            <a:ext cx="2649600" cy="1896840"/>
          </a:xfrm>
          <a:prstGeom prst="rect">
            <a:avLst/>
          </a:prstGeom>
        </p:spPr>
        <p:txBody>
          <a:bodyPr lIns="0" rIns="0" tIns="0" bIns="0">
            <a:normAutofit fontScale="97000"/>
          </a:bodyPr>
          <a:p>
            <a:endParaRPr b="0" lang="ru-RU" sz="3200" spc="-1" strike="noStrike">
              <a:latin typeface="Arial"/>
            </a:endParaRPr>
          </a:p>
        </p:txBody>
      </p:sp>
      <p:sp>
        <p:nvSpPr>
          <p:cNvPr id="118" name="PlaceHolder 7"/>
          <p:cNvSpPr>
            <a:spLocks noGrp="1"/>
          </p:cNvSpPr>
          <p:nvPr>
            <p:ph type="body"/>
          </p:nvPr>
        </p:nvSpPr>
        <p:spPr>
          <a:xfrm>
            <a:off x="6022080" y="3682080"/>
            <a:ext cx="2649600" cy="1896840"/>
          </a:xfrm>
          <a:prstGeom prst="rect">
            <a:avLst/>
          </a:prstGeom>
        </p:spPr>
        <p:txBody>
          <a:bodyPr lIns="0" rIns="0" tIns="0" bIns="0">
            <a:normAutofit fontScale="97000"/>
          </a:bodyPr>
          <a:p>
            <a:endParaRPr b="0" lang="ru-RU"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2.png"/><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 Id="rId9" Type="http://schemas.openxmlformats.org/officeDocument/2006/relationships/slideLayout" Target="../slideLayouts/slideLayout19.xml"/><Relationship Id="rId10" Type="http://schemas.openxmlformats.org/officeDocument/2006/relationships/slideLayout" Target="../slideLayouts/slideLayout20.xml"/><Relationship Id="rId11" Type="http://schemas.openxmlformats.org/officeDocument/2006/relationships/slideLayout" Target="../slideLayouts/slideLayout21.xml"/><Relationship Id="rId12" Type="http://schemas.openxmlformats.org/officeDocument/2006/relationships/slideLayout" Target="../slideLayouts/slideLayout22.xml"/><Relationship Id="rId13" Type="http://schemas.openxmlformats.org/officeDocument/2006/relationships/slideLayout" Target="../slideLayouts/slideLayout23.xml"/><Relationship Id="rId14"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0" name="" descr=""/>
          <p:cNvPicPr/>
          <p:nvPr/>
        </p:nvPicPr>
        <p:blipFill>
          <a:blip r:embed="rId2"/>
          <a:stretch/>
        </p:blipFill>
        <p:spPr>
          <a:xfrm>
            <a:off x="360" y="360"/>
            <a:ext cx="9143280" cy="6857280"/>
          </a:xfrm>
          <a:prstGeom prst="rect">
            <a:avLst/>
          </a:prstGeom>
          <a:ln>
            <a:noFill/>
          </a:ln>
        </p:spPr>
      </p:pic>
      <p:sp>
        <p:nvSpPr>
          <p:cNvPr id="1" name="PlaceHolder 1"/>
          <p:cNvSpPr>
            <a:spLocks noGrp="1"/>
          </p:cNvSpPr>
          <p:nvPr>
            <p:ph type="title"/>
          </p:nvPr>
        </p:nvSpPr>
        <p:spPr>
          <a:xfrm>
            <a:off x="612720" y="151200"/>
            <a:ext cx="8152560" cy="1145160"/>
          </a:xfrm>
          <a:prstGeom prst="rect">
            <a:avLst/>
          </a:prstGeom>
        </p:spPr>
        <p:txBody>
          <a:bodyPr lIns="0" rIns="0" tIns="0" bIns="0" anchor="ctr">
            <a:spAutoFit/>
          </a:bodyPr>
          <a:p>
            <a:r>
              <a:rPr b="0" lang="ru-RU" sz="1800" spc="-1" strike="noStrike">
                <a:latin typeface="Arial"/>
              </a:rPr>
              <a:t>Для правки текста заглавия щёлкните мышью</a:t>
            </a:r>
            <a:endParaRPr b="0" lang="ru-RU" sz="1800" spc="-1" strike="noStrike">
              <a:latin typeface="Arial"/>
            </a:endParaRPr>
          </a:p>
        </p:txBody>
      </p:sp>
      <p:sp>
        <p:nvSpPr>
          <p:cNvPr id="2" name="PlaceHolder 2"/>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ru-RU" sz="3200" spc="-1" strike="noStrike">
                <a:latin typeface="Arial"/>
              </a:rPr>
              <a:t>Для правки структуры щёлкните мышью</a:t>
            </a:r>
            <a:endParaRPr b="0" lang="ru-RU" sz="3200" spc="-1" strike="noStrike">
              <a:latin typeface="Arial"/>
            </a:endParaRPr>
          </a:p>
          <a:p>
            <a:pPr lvl="1" marL="864000" indent="-324000">
              <a:spcBef>
                <a:spcPts val="1134"/>
              </a:spcBef>
              <a:buClr>
                <a:srgbClr val="000000"/>
              </a:buClr>
              <a:buSzPct val="75000"/>
              <a:buFont typeface="Symbol" charset="2"/>
              <a:buChar char=""/>
            </a:pPr>
            <a:r>
              <a:rPr b="0" lang="ru-RU" sz="2800" spc="-1" strike="noStrike">
                <a:latin typeface="Arial"/>
              </a:rPr>
              <a:t>Второй уровень структуры</a:t>
            </a:r>
            <a:endParaRPr b="0" lang="ru-RU" sz="2800" spc="-1" strike="noStrike">
              <a:latin typeface="Arial"/>
            </a:endParaRPr>
          </a:p>
          <a:p>
            <a:pPr lvl="2" marL="1296000" indent="-288000">
              <a:spcBef>
                <a:spcPts val="850"/>
              </a:spcBef>
              <a:buClr>
                <a:srgbClr val="000000"/>
              </a:buClr>
              <a:buSzPct val="45000"/>
              <a:buFont typeface="Wingdings" charset="2"/>
              <a:buChar char=""/>
            </a:pPr>
            <a:r>
              <a:rPr b="0" lang="ru-RU" sz="2400" spc="-1" strike="noStrike">
                <a:latin typeface="Arial"/>
              </a:rPr>
              <a:t>Третий уровень структуры</a:t>
            </a:r>
            <a:endParaRPr b="0" lang="ru-RU" sz="2400" spc="-1" strike="noStrike">
              <a:latin typeface="Arial"/>
            </a:endParaRPr>
          </a:p>
          <a:p>
            <a:pPr lvl="3" marL="1728000" indent="-216000">
              <a:spcBef>
                <a:spcPts val="567"/>
              </a:spcBef>
              <a:buClr>
                <a:srgbClr val="000000"/>
              </a:buClr>
              <a:buSzPct val="75000"/>
              <a:buFont typeface="Symbol" charset="2"/>
              <a:buChar char=""/>
            </a:pPr>
            <a:r>
              <a:rPr b="0" lang="ru-RU" sz="2000" spc="-1" strike="noStrike">
                <a:latin typeface="Arial"/>
              </a:rPr>
              <a:t>Четвёртый уровень структуры</a:t>
            </a:r>
            <a:endParaRPr b="0" lang="ru-RU" sz="2000" spc="-1" strike="noStrike">
              <a:latin typeface="Arial"/>
            </a:endParaRPr>
          </a:p>
          <a:p>
            <a:pPr lvl="4" marL="2160000" indent="-216000">
              <a:spcBef>
                <a:spcPts val="283"/>
              </a:spcBef>
              <a:buClr>
                <a:srgbClr val="000000"/>
              </a:buClr>
              <a:buSzPct val="45000"/>
              <a:buFont typeface="Wingdings" charset="2"/>
              <a:buChar char=""/>
            </a:pPr>
            <a:r>
              <a:rPr b="0" lang="ru-RU" sz="2000" spc="-1" strike="noStrike">
                <a:latin typeface="Arial"/>
              </a:rPr>
              <a:t>Пятый уровень структуры</a:t>
            </a:r>
            <a:endParaRPr b="0" lang="ru-RU" sz="2000" spc="-1" strike="noStrike">
              <a:latin typeface="Arial"/>
            </a:endParaRPr>
          </a:p>
          <a:p>
            <a:pPr lvl="5" marL="2592000" indent="-216000">
              <a:spcBef>
                <a:spcPts val="283"/>
              </a:spcBef>
              <a:buClr>
                <a:srgbClr val="000000"/>
              </a:buClr>
              <a:buSzPct val="45000"/>
              <a:buFont typeface="Wingdings" charset="2"/>
              <a:buChar char=""/>
            </a:pPr>
            <a:r>
              <a:rPr b="0" lang="ru-RU" sz="2000" spc="-1" strike="noStrike">
                <a:latin typeface="Arial"/>
              </a:rPr>
              <a:t>Шестой уровень структуры</a:t>
            </a:r>
            <a:endParaRPr b="0" lang="ru-RU" sz="2000" spc="-1" strike="noStrike">
              <a:latin typeface="Arial"/>
            </a:endParaRPr>
          </a:p>
          <a:p>
            <a:pPr lvl="6" marL="3024000" indent="-216000">
              <a:spcBef>
                <a:spcPts val="283"/>
              </a:spcBef>
              <a:buClr>
                <a:srgbClr val="000000"/>
              </a:buClr>
              <a:buSzPct val="45000"/>
              <a:buFont typeface="Wingdings" charset="2"/>
              <a:buChar char=""/>
            </a:pPr>
            <a:r>
              <a:rPr b="0" lang="ru-RU" sz="2000" spc="-1" strike="noStrike">
                <a:latin typeface="Arial"/>
              </a:rPr>
              <a:t>Седьмой уровень структуры</a:t>
            </a:r>
            <a:endParaRPr b="0" lang="ru-RU"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39" name="" descr=""/>
          <p:cNvPicPr/>
          <p:nvPr/>
        </p:nvPicPr>
        <p:blipFill>
          <a:blip r:embed="rId2"/>
          <a:stretch/>
        </p:blipFill>
        <p:spPr>
          <a:xfrm>
            <a:off x="360" y="360"/>
            <a:ext cx="9143280" cy="6857280"/>
          </a:xfrm>
          <a:prstGeom prst="rect">
            <a:avLst/>
          </a:prstGeom>
          <a:ln>
            <a:noFill/>
          </a:ln>
        </p:spPr>
      </p:pic>
      <p:sp>
        <p:nvSpPr>
          <p:cNvPr id="40" name="PlaceHolder 1"/>
          <p:cNvSpPr>
            <a:spLocks noGrp="1"/>
          </p:cNvSpPr>
          <p:nvPr>
            <p:ph type="title"/>
          </p:nvPr>
        </p:nvSpPr>
        <p:spPr>
          <a:xfrm>
            <a:off x="457200" y="273600"/>
            <a:ext cx="8229240" cy="1144800"/>
          </a:xfrm>
          <a:prstGeom prst="rect">
            <a:avLst/>
          </a:prstGeom>
        </p:spPr>
        <p:txBody>
          <a:bodyPr lIns="0" rIns="0" tIns="0" bIns="0" anchor="ctr">
            <a:noAutofit/>
          </a:bodyPr>
          <a:p>
            <a:pPr algn="ctr"/>
            <a:r>
              <a:rPr b="0" lang="ru-RU" sz="4400" spc="-1" strike="noStrike">
                <a:latin typeface="Arial"/>
              </a:rPr>
              <a:t>Для правки текста заглавия щёлкните мышью</a:t>
            </a:r>
            <a:endParaRPr b="0" lang="ru-RU" sz="4400" spc="-1" strike="noStrike">
              <a:latin typeface="Arial"/>
            </a:endParaRPr>
          </a:p>
        </p:txBody>
      </p:sp>
      <p:sp>
        <p:nvSpPr>
          <p:cNvPr id="41" name="PlaceHolder 2"/>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ru-RU" sz="3200" spc="-1" strike="noStrike">
                <a:latin typeface="Arial"/>
              </a:rPr>
              <a:t>Для правки структуры щёлкните мышью</a:t>
            </a:r>
            <a:endParaRPr b="0" lang="ru-RU" sz="3200" spc="-1" strike="noStrike">
              <a:latin typeface="Arial"/>
            </a:endParaRPr>
          </a:p>
          <a:p>
            <a:pPr lvl="1" marL="864000" indent="-324000">
              <a:spcBef>
                <a:spcPts val="1134"/>
              </a:spcBef>
              <a:buClr>
                <a:srgbClr val="000000"/>
              </a:buClr>
              <a:buSzPct val="75000"/>
              <a:buFont typeface="Symbol" charset="2"/>
              <a:buChar char=""/>
            </a:pPr>
            <a:r>
              <a:rPr b="0" lang="ru-RU" sz="2800" spc="-1" strike="noStrike">
                <a:latin typeface="Arial"/>
              </a:rPr>
              <a:t>Второй уровень структуры</a:t>
            </a:r>
            <a:endParaRPr b="0" lang="ru-RU" sz="2800" spc="-1" strike="noStrike">
              <a:latin typeface="Arial"/>
            </a:endParaRPr>
          </a:p>
          <a:p>
            <a:pPr lvl="2" marL="1296000" indent="-288000">
              <a:spcBef>
                <a:spcPts val="850"/>
              </a:spcBef>
              <a:buClr>
                <a:srgbClr val="000000"/>
              </a:buClr>
              <a:buSzPct val="45000"/>
              <a:buFont typeface="Wingdings" charset="2"/>
              <a:buChar char=""/>
            </a:pPr>
            <a:r>
              <a:rPr b="0" lang="ru-RU" sz="2400" spc="-1" strike="noStrike">
                <a:latin typeface="Arial"/>
              </a:rPr>
              <a:t>Третий уровень структуры</a:t>
            </a:r>
            <a:endParaRPr b="0" lang="ru-RU" sz="2400" spc="-1" strike="noStrike">
              <a:latin typeface="Arial"/>
            </a:endParaRPr>
          </a:p>
          <a:p>
            <a:pPr lvl="3" marL="1728000" indent="-216000">
              <a:spcBef>
                <a:spcPts val="567"/>
              </a:spcBef>
              <a:buClr>
                <a:srgbClr val="000000"/>
              </a:buClr>
              <a:buSzPct val="75000"/>
              <a:buFont typeface="Symbol" charset="2"/>
              <a:buChar char=""/>
            </a:pPr>
            <a:r>
              <a:rPr b="0" lang="ru-RU" sz="2000" spc="-1" strike="noStrike">
                <a:latin typeface="Arial"/>
              </a:rPr>
              <a:t>Четвёртый уровень структуры</a:t>
            </a:r>
            <a:endParaRPr b="0" lang="ru-RU" sz="2000" spc="-1" strike="noStrike">
              <a:latin typeface="Arial"/>
            </a:endParaRPr>
          </a:p>
          <a:p>
            <a:pPr lvl="4" marL="2160000" indent="-216000">
              <a:spcBef>
                <a:spcPts val="283"/>
              </a:spcBef>
              <a:buClr>
                <a:srgbClr val="000000"/>
              </a:buClr>
              <a:buSzPct val="45000"/>
              <a:buFont typeface="Wingdings" charset="2"/>
              <a:buChar char=""/>
            </a:pPr>
            <a:r>
              <a:rPr b="0" lang="ru-RU" sz="2000" spc="-1" strike="noStrike">
                <a:latin typeface="Arial"/>
              </a:rPr>
              <a:t>Пятый уровень структуры</a:t>
            </a:r>
            <a:endParaRPr b="0" lang="ru-RU" sz="2000" spc="-1" strike="noStrike">
              <a:latin typeface="Arial"/>
            </a:endParaRPr>
          </a:p>
          <a:p>
            <a:pPr lvl="5" marL="2592000" indent="-216000">
              <a:spcBef>
                <a:spcPts val="283"/>
              </a:spcBef>
              <a:buClr>
                <a:srgbClr val="000000"/>
              </a:buClr>
              <a:buSzPct val="45000"/>
              <a:buFont typeface="Wingdings" charset="2"/>
              <a:buChar char=""/>
            </a:pPr>
            <a:r>
              <a:rPr b="0" lang="ru-RU" sz="2000" spc="-1" strike="noStrike">
                <a:latin typeface="Arial"/>
              </a:rPr>
              <a:t>Шестой уровень структуры</a:t>
            </a:r>
            <a:endParaRPr b="0" lang="ru-RU" sz="2000" spc="-1" strike="noStrike">
              <a:latin typeface="Arial"/>
            </a:endParaRPr>
          </a:p>
          <a:p>
            <a:pPr lvl="6" marL="3024000" indent="-216000">
              <a:spcBef>
                <a:spcPts val="283"/>
              </a:spcBef>
              <a:buClr>
                <a:srgbClr val="000000"/>
              </a:buClr>
              <a:buSzPct val="45000"/>
              <a:buFont typeface="Wingdings" charset="2"/>
              <a:buChar char=""/>
            </a:pPr>
            <a:r>
              <a:rPr b="0" lang="ru-RU" sz="2000" spc="-1" strike="noStrike">
                <a:latin typeface="Arial"/>
              </a:rPr>
              <a:t>Седьмой уровень структуры</a:t>
            </a:r>
            <a:endParaRPr b="0" lang="ru-RU"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8" name="CustomShape 1"/>
          <p:cNvSpPr/>
          <p:nvPr/>
        </p:nvSpPr>
        <p:spPr>
          <a:xfrm>
            <a:off x="0" y="1234440"/>
            <a:ext cx="9143280" cy="319320"/>
          </a:xfrm>
          <a:prstGeom prst="rect">
            <a:avLst/>
          </a:prstGeom>
          <a:solidFill>
            <a:srgbClr val="ffffff"/>
          </a:solidFill>
          <a:ln w="50760">
            <a:noFill/>
          </a:ln>
          <a:effectLst>
            <a:outerShdw blurRad="38100" dir="5400000" dist="29880" rotWithShape="0">
              <a:srgbClr val="000000">
                <a:alpha val="45000"/>
              </a:srgbClr>
            </a:outerShdw>
          </a:effectLst>
        </p:spPr>
        <p:style>
          <a:lnRef idx="3">
            <a:schemeClr val="lt1"/>
          </a:lnRef>
          <a:fillRef idx="1">
            <a:schemeClr val="accent1"/>
          </a:fillRef>
          <a:effectRef idx="1">
            <a:schemeClr val="accent1"/>
          </a:effectRef>
          <a:fontRef idx="minor"/>
        </p:style>
      </p:sp>
      <p:sp>
        <p:nvSpPr>
          <p:cNvPr id="79" name="CustomShape 2"/>
          <p:cNvSpPr/>
          <p:nvPr/>
        </p:nvSpPr>
        <p:spPr>
          <a:xfrm>
            <a:off x="0" y="1280160"/>
            <a:ext cx="532800" cy="227880"/>
          </a:xfrm>
          <a:prstGeom prst="rect">
            <a:avLst/>
          </a:prstGeom>
          <a:solidFill>
            <a:schemeClr val="accent2">
              <a:alpha val="100000"/>
            </a:schemeClr>
          </a:solidFill>
          <a:ln w="50760">
            <a:noFill/>
          </a:ln>
          <a:effectLst>
            <a:outerShdw blurRad="38100" dir="5400000" dist="29880" rotWithShape="0">
              <a:srgbClr val="000000">
                <a:alpha val="45000"/>
              </a:srgbClr>
            </a:outerShdw>
          </a:effectLst>
        </p:spPr>
        <p:style>
          <a:lnRef idx="3">
            <a:schemeClr val="lt1"/>
          </a:lnRef>
          <a:fillRef idx="1">
            <a:schemeClr val="accent1"/>
          </a:fillRef>
          <a:effectRef idx="1">
            <a:schemeClr val="accent1"/>
          </a:effectRef>
          <a:fontRef idx="minor"/>
        </p:style>
      </p:sp>
      <p:sp>
        <p:nvSpPr>
          <p:cNvPr id="80" name="CustomShape 3"/>
          <p:cNvSpPr/>
          <p:nvPr/>
        </p:nvSpPr>
        <p:spPr>
          <a:xfrm>
            <a:off x="590400" y="1280160"/>
            <a:ext cx="8552880" cy="227880"/>
          </a:xfrm>
          <a:prstGeom prst="rect">
            <a:avLst/>
          </a:prstGeom>
          <a:solidFill>
            <a:schemeClr val="accent1">
              <a:alpha val="100000"/>
            </a:schemeClr>
          </a:solidFill>
          <a:ln w="50760">
            <a:noFill/>
          </a:ln>
          <a:effectLst>
            <a:outerShdw blurRad="38100" dir="5400000" dist="29880" rotWithShape="0">
              <a:srgbClr val="000000">
                <a:alpha val="45000"/>
              </a:srgbClr>
            </a:outerShdw>
          </a:effectLst>
        </p:spPr>
        <p:style>
          <a:lnRef idx="3">
            <a:schemeClr val="lt1"/>
          </a:lnRef>
          <a:fillRef idx="1">
            <a:schemeClr val="accent1"/>
          </a:fillRef>
          <a:effectRef idx="1">
            <a:schemeClr val="accent1"/>
          </a:effectRef>
          <a:fontRef idx="minor"/>
        </p:style>
      </p:sp>
      <p:sp>
        <p:nvSpPr>
          <p:cNvPr id="81" name="PlaceHolder 4"/>
          <p:cNvSpPr>
            <a:spLocks noGrp="1"/>
          </p:cNvSpPr>
          <p:nvPr>
            <p:ph type="title"/>
          </p:nvPr>
        </p:nvSpPr>
        <p:spPr>
          <a:xfrm>
            <a:off x="457200" y="273600"/>
            <a:ext cx="8229240" cy="1144800"/>
          </a:xfrm>
          <a:prstGeom prst="rect">
            <a:avLst/>
          </a:prstGeom>
        </p:spPr>
        <p:txBody>
          <a:bodyPr lIns="0" rIns="0" tIns="0" bIns="0" anchor="ctr">
            <a:noAutofit/>
          </a:bodyPr>
          <a:p>
            <a:pPr algn="ctr"/>
            <a:r>
              <a:rPr b="0" lang="ru-RU" sz="4400" spc="-1" strike="noStrike">
                <a:latin typeface="Arial"/>
              </a:rPr>
              <a:t>Для правки текста заглавия щёлкните мышью</a:t>
            </a:r>
            <a:endParaRPr b="0" lang="ru-RU" sz="4400" spc="-1" strike="noStrike">
              <a:latin typeface="Arial"/>
            </a:endParaRPr>
          </a:p>
        </p:txBody>
      </p:sp>
      <p:sp>
        <p:nvSpPr>
          <p:cNvPr id="82" name="PlaceHolder 5"/>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ru-RU" sz="3200" spc="-1" strike="noStrike">
                <a:latin typeface="Arial"/>
              </a:rPr>
              <a:t>Для правки структуры щёлкните мышью</a:t>
            </a:r>
            <a:endParaRPr b="0" lang="ru-RU" sz="3200" spc="-1" strike="noStrike">
              <a:latin typeface="Arial"/>
            </a:endParaRPr>
          </a:p>
          <a:p>
            <a:pPr lvl="1" marL="864000" indent="-324000">
              <a:spcBef>
                <a:spcPts val="1134"/>
              </a:spcBef>
              <a:buClr>
                <a:srgbClr val="000000"/>
              </a:buClr>
              <a:buSzPct val="75000"/>
              <a:buFont typeface="Symbol" charset="2"/>
              <a:buChar char=""/>
            </a:pPr>
            <a:r>
              <a:rPr b="0" lang="ru-RU" sz="2800" spc="-1" strike="noStrike">
                <a:latin typeface="Arial"/>
              </a:rPr>
              <a:t>Второй уровень структуры</a:t>
            </a:r>
            <a:endParaRPr b="0" lang="ru-RU" sz="2800" spc="-1" strike="noStrike">
              <a:latin typeface="Arial"/>
            </a:endParaRPr>
          </a:p>
          <a:p>
            <a:pPr lvl="2" marL="1296000" indent="-288000">
              <a:spcBef>
                <a:spcPts val="850"/>
              </a:spcBef>
              <a:buClr>
                <a:srgbClr val="000000"/>
              </a:buClr>
              <a:buSzPct val="45000"/>
              <a:buFont typeface="Wingdings" charset="2"/>
              <a:buChar char=""/>
            </a:pPr>
            <a:r>
              <a:rPr b="0" lang="ru-RU" sz="2400" spc="-1" strike="noStrike">
                <a:latin typeface="Arial"/>
              </a:rPr>
              <a:t>Третий уровень структуры</a:t>
            </a:r>
            <a:endParaRPr b="0" lang="ru-RU" sz="2400" spc="-1" strike="noStrike">
              <a:latin typeface="Arial"/>
            </a:endParaRPr>
          </a:p>
          <a:p>
            <a:pPr lvl="3" marL="1728000" indent="-216000">
              <a:spcBef>
                <a:spcPts val="567"/>
              </a:spcBef>
              <a:buClr>
                <a:srgbClr val="000000"/>
              </a:buClr>
              <a:buSzPct val="75000"/>
              <a:buFont typeface="Symbol" charset="2"/>
              <a:buChar char=""/>
            </a:pPr>
            <a:r>
              <a:rPr b="0" lang="ru-RU" sz="2000" spc="-1" strike="noStrike">
                <a:latin typeface="Arial"/>
              </a:rPr>
              <a:t>Четвёртый уровень структуры</a:t>
            </a:r>
            <a:endParaRPr b="0" lang="ru-RU" sz="2000" spc="-1" strike="noStrike">
              <a:latin typeface="Arial"/>
            </a:endParaRPr>
          </a:p>
          <a:p>
            <a:pPr lvl="4" marL="2160000" indent="-216000">
              <a:spcBef>
                <a:spcPts val="283"/>
              </a:spcBef>
              <a:buClr>
                <a:srgbClr val="000000"/>
              </a:buClr>
              <a:buSzPct val="45000"/>
              <a:buFont typeface="Wingdings" charset="2"/>
              <a:buChar char=""/>
            </a:pPr>
            <a:r>
              <a:rPr b="0" lang="ru-RU" sz="2000" spc="-1" strike="noStrike">
                <a:latin typeface="Arial"/>
              </a:rPr>
              <a:t>Пятый уровень структуры</a:t>
            </a:r>
            <a:endParaRPr b="0" lang="ru-RU" sz="2000" spc="-1" strike="noStrike">
              <a:latin typeface="Arial"/>
            </a:endParaRPr>
          </a:p>
          <a:p>
            <a:pPr lvl="5" marL="2592000" indent="-216000">
              <a:spcBef>
                <a:spcPts val="283"/>
              </a:spcBef>
              <a:buClr>
                <a:srgbClr val="000000"/>
              </a:buClr>
              <a:buSzPct val="45000"/>
              <a:buFont typeface="Wingdings" charset="2"/>
              <a:buChar char=""/>
            </a:pPr>
            <a:r>
              <a:rPr b="0" lang="ru-RU" sz="2000" spc="-1" strike="noStrike">
                <a:latin typeface="Arial"/>
              </a:rPr>
              <a:t>Шестой уровень структуры</a:t>
            </a:r>
            <a:endParaRPr b="0" lang="ru-RU" sz="2000" spc="-1" strike="noStrike">
              <a:latin typeface="Arial"/>
            </a:endParaRPr>
          </a:p>
          <a:p>
            <a:pPr lvl="6" marL="3024000" indent="-216000">
              <a:spcBef>
                <a:spcPts val="283"/>
              </a:spcBef>
              <a:buClr>
                <a:srgbClr val="000000"/>
              </a:buClr>
              <a:buSzPct val="45000"/>
              <a:buFont typeface="Wingdings" charset="2"/>
              <a:buChar char=""/>
            </a:pPr>
            <a:r>
              <a:rPr b="0" lang="ru-RU" sz="2000" spc="-1" strike="noStrike">
                <a:latin typeface="Arial"/>
              </a:rPr>
              <a:t>Седьмой уровень структуры</a:t>
            </a:r>
            <a:endParaRPr b="0" lang="ru-RU"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3.xml"/>
</Relationships>
</file>

<file path=ppt/slides/_rels/slide2.xml.rels><?xml version="1.0" encoding="UTF-8"?>
<Relationships xmlns="http://schemas.openxmlformats.org/package/2006/relationships"><Relationship Id="rId1" Type="http://schemas.openxmlformats.org/officeDocument/2006/relationships/image" Target="../media/image4.jpe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5.jpeg"/><Relationship Id="rId2"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5.xml.rels><?xml version="1.0" encoding="UTF-8"?>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1.xml"/>
</Relationships>
</file>

<file path=ppt/slides/_rels/slide10.xml.rels><?xml version="1.0" encoding="UTF-8"?>
<Relationships xmlns="http://schemas.openxmlformats.org/package/2006/relationships"><Relationship Id="rId1" Type="http://schemas.openxmlformats.org/officeDocument/2006/relationships/diagramData" Target="../diagrams/data1.xml"/><Relationship Id="rId2" Type="http://schemas.openxmlformats.org/officeDocument/2006/relationships/diagramLayout" Target="../diagrams/layout1.xml"/><Relationship Id="rId3" Type="http://schemas.openxmlformats.org/officeDocument/2006/relationships/diagramQuickStyle" Target="../diagrams/quickStyle1.xml"/><Relationship Id="rId4" Type="http://schemas.openxmlformats.org/officeDocument/2006/relationships/diagramColors" Target="../diagrams/colors1.xml"/><Relationship Id="rId5" Type="http://schemas.microsoft.com/office/2007/relationships/diagramDrawing" Target="../diagrams/drawing1.xml"/><Relationship Id="rId6" Type="http://schemas.openxmlformats.org/officeDocument/2006/relationships/slideLayout" Target="../slideLayouts/slideLayout1.xml"/>
</Relationships>
</file>

<file path=ppt/slides/_rels/slide11.xml.rels><?xml version="1.0" encoding="UTF-8"?>
<Relationships xmlns="http://schemas.openxmlformats.org/package/2006/relationships"><Relationship Id="rId1" Type="http://schemas.openxmlformats.org/officeDocument/2006/relationships/image" Target="../media/image10.jpeg"/><Relationship Id="rId2" Type="http://schemas.openxmlformats.org/officeDocument/2006/relationships/image" Target="../media/image11.jpeg"/><Relationship Id="rId3" Type="http://schemas.openxmlformats.org/officeDocument/2006/relationships/image" Target="../media/image12.jpeg"/><Relationship Id="rId4" Type="http://schemas.openxmlformats.org/officeDocument/2006/relationships/slideLayout" Target="../slideLayouts/slideLayout1.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1.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0.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slideLayout" Target="../slideLayouts/slideLayout1.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9" name="CustomShape 1"/>
          <p:cNvSpPr/>
          <p:nvPr/>
        </p:nvSpPr>
        <p:spPr>
          <a:xfrm>
            <a:off x="792000" y="1512000"/>
            <a:ext cx="7128000" cy="2519640"/>
          </a:xfrm>
          <a:prstGeom prst="rect">
            <a:avLst/>
          </a:prstGeom>
          <a:noFill/>
          <a:ln>
            <a:noFill/>
          </a:ln>
        </p:spPr>
        <p:style>
          <a:lnRef idx="0"/>
          <a:fillRef idx="0"/>
          <a:effectRef idx="0"/>
          <a:fontRef idx="minor"/>
        </p:style>
        <p:txBody>
          <a:bodyPr lIns="90000" rIns="90000" tIns="45000" bIns="45000" anchor="b">
            <a:normAutofit fontScale="54000"/>
          </a:bodyPr>
          <a:p>
            <a:pPr algn="ctr">
              <a:lnSpc>
                <a:spcPct val="100000"/>
              </a:lnSpc>
            </a:pPr>
            <a:r>
              <a:rPr b="0" lang="ru-RU" sz="4400" spc="-1" strike="noStrike" cap="all">
                <a:solidFill>
                  <a:srgbClr val="2a6099"/>
                </a:solidFill>
                <a:latin typeface="Tw Cen MT"/>
              </a:rPr>
              <a:t> </a:t>
            </a:r>
            <a:br/>
            <a:r>
              <a:rPr b="0" lang="ru-RU" sz="4000" spc="-1" strike="noStrike" cap="all">
                <a:solidFill>
                  <a:srgbClr val="2a6099"/>
                </a:solidFill>
                <a:latin typeface="Tw Cen MT"/>
              </a:rPr>
              <a:t>Профилактика употребления </a:t>
            </a:r>
            <a:br/>
            <a:r>
              <a:rPr b="1" lang="ru-RU" sz="4000" spc="-1" strike="noStrike" cap="all">
                <a:solidFill>
                  <a:srgbClr val="2a6099"/>
                </a:solidFill>
                <a:latin typeface="Tw Cen MT"/>
              </a:rPr>
              <a:t>ПАВ</a:t>
            </a:r>
            <a:r>
              <a:rPr b="0" lang="ru-RU" sz="4000" spc="-1" strike="noStrike" cap="all">
                <a:solidFill>
                  <a:srgbClr val="2a6099"/>
                </a:solidFill>
                <a:latin typeface="Tw Cen MT"/>
              </a:rPr>
              <a:t> несовершеннолетними</a:t>
            </a:r>
            <a:endParaRPr b="0" lang="ru-RU" sz="4000" spc="-1" strike="noStrike">
              <a:latin typeface="Arial"/>
            </a:endParaRPr>
          </a:p>
        </p:txBody>
      </p:sp>
      <p:sp>
        <p:nvSpPr>
          <p:cNvPr id="120" name="CustomShape 2"/>
          <p:cNvSpPr/>
          <p:nvPr/>
        </p:nvSpPr>
        <p:spPr>
          <a:xfrm>
            <a:off x="2592000" y="7056000"/>
            <a:ext cx="6705000" cy="685080"/>
          </a:xfrm>
          <a:prstGeom prst="rect">
            <a:avLst/>
          </a:prstGeom>
          <a:noFill/>
          <a:ln>
            <a:noFill/>
          </a:ln>
        </p:spPr>
        <p:style>
          <a:lnRef idx="0"/>
          <a:fillRef idx="0"/>
          <a:effectRef idx="0"/>
          <a:fontRef idx="minor"/>
        </p:style>
      </p:sp>
      <p:pic>
        <p:nvPicPr>
          <p:cNvPr id="121" name="" descr=""/>
          <p:cNvPicPr/>
          <p:nvPr/>
        </p:nvPicPr>
        <p:blipFill>
          <a:blip r:embed="rId1">
            <a:alphaModFix amt="52000"/>
          </a:blip>
          <a:stretch/>
        </p:blipFill>
        <p:spPr>
          <a:xfrm>
            <a:off x="5844960" y="4248000"/>
            <a:ext cx="3010680" cy="2303640"/>
          </a:xfrm>
          <a:prstGeom prst="rect">
            <a:avLst/>
          </a:prstGeom>
          <a:ln>
            <a:noFill/>
          </a:ln>
        </p:spPr>
      </p:pic>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2" name="CustomShape 1"/>
          <p:cNvSpPr/>
          <p:nvPr/>
        </p:nvSpPr>
        <p:spPr>
          <a:xfrm>
            <a:off x="216000" y="288000"/>
            <a:ext cx="8135640" cy="1101960"/>
          </a:xfrm>
          <a:prstGeom prst="rect">
            <a:avLst/>
          </a:prstGeom>
          <a:noFill/>
          <a:ln>
            <a:noFill/>
          </a:ln>
        </p:spPr>
        <p:style>
          <a:lnRef idx="0"/>
          <a:fillRef idx="0"/>
          <a:effectRef idx="0"/>
          <a:fontRef idx="minor"/>
        </p:style>
        <p:txBody>
          <a:bodyPr lIns="90000" rIns="90000" tIns="45000" bIns="45000" anchor="ctr">
            <a:normAutofit fontScale="55000"/>
          </a:bodyPr>
          <a:p>
            <a:pPr algn="just">
              <a:lnSpc>
                <a:spcPct val="100000"/>
              </a:lnSpc>
            </a:pPr>
            <a:br/>
            <a:r>
              <a:rPr b="1" lang="ru-RU" sz="2200" spc="-1" strike="noStrike">
                <a:solidFill>
                  <a:srgbClr val="0b5395"/>
                </a:solidFill>
                <a:latin typeface="Times New Roman"/>
                <a:ea typeface="SimSun"/>
              </a:rPr>
              <a:t>Профилактика </a:t>
            </a:r>
            <a:r>
              <a:rPr b="0" lang="ru-RU" sz="2200" spc="-1" strike="noStrike">
                <a:solidFill>
                  <a:srgbClr val="0b5395"/>
                </a:solidFill>
                <a:latin typeface="Times New Roman"/>
                <a:ea typeface="SimSun"/>
              </a:rPr>
              <a:t>(prophylaktikos — предохранительный) — термин, означающий комплекс различного рода мероприятий, направленных на предупреждение какого-либо явления и/или устранение факторов риска.</a:t>
            </a:r>
            <a:br/>
            <a:endParaRPr b="0" lang="ru-RU" sz="2200" spc="-1" strike="noStrike">
              <a:latin typeface="Arial"/>
            </a:endParaRPr>
          </a:p>
        </p:txBody>
      </p:sp>
      <p:sp>
        <p:nvSpPr>
          <p:cNvPr id="123" name="CustomShape 2"/>
          <p:cNvSpPr/>
          <p:nvPr/>
        </p:nvSpPr>
        <p:spPr>
          <a:xfrm>
            <a:off x="288000" y="1411200"/>
            <a:ext cx="8585640" cy="3196440"/>
          </a:xfrm>
          <a:prstGeom prst="rect">
            <a:avLst/>
          </a:prstGeom>
          <a:noFill/>
          <a:ln>
            <a:noFill/>
          </a:ln>
        </p:spPr>
        <p:style>
          <a:lnRef idx="0"/>
          <a:fillRef idx="0"/>
          <a:effectRef idx="0"/>
          <a:fontRef idx="minor"/>
        </p:style>
        <p:txBody>
          <a:bodyPr lIns="90000" rIns="90000" tIns="45000" bIns="45000">
            <a:normAutofit/>
          </a:bodyPr>
          <a:p>
            <a:pPr algn="just">
              <a:lnSpc>
                <a:spcPct val="100000"/>
              </a:lnSpc>
            </a:pPr>
            <a:r>
              <a:rPr b="1" lang="ru-RU" sz="2200" spc="-1" strike="noStrike">
                <a:solidFill>
                  <a:srgbClr val="0b5395"/>
                </a:solidFill>
                <a:latin typeface="Times New Roman"/>
                <a:ea typeface="SimSun"/>
              </a:rPr>
              <a:t>Главным</a:t>
            </a:r>
            <a:r>
              <a:rPr b="0" lang="ru-RU" sz="2200" spc="-1" strike="noStrike">
                <a:solidFill>
                  <a:srgbClr val="0b5395"/>
                </a:solidFill>
                <a:latin typeface="Times New Roman"/>
                <a:ea typeface="SimSun"/>
              </a:rPr>
              <a:t> в профилактической работе считается проведение позитивной профилактики здорового образа жизни т.к. акцентирование на отрицательных последствиях приема психоактивных веществ (ПАВ) не обеспечивает достижение поставленных целей.</a:t>
            </a:r>
            <a:endParaRPr b="0" lang="ru-RU" sz="2200" spc="-1" strike="noStrike">
              <a:latin typeface="Arial"/>
            </a:endParaRPr>
          </a:p>
          <a:p>
            <a:pPr algn="just">
              <a:lnSpc>
                <a:spcPct val="100000"/>
              </a:lnSpc>
            </a:pPr>
            <a:r>
              <a:rPr b="1" lang="ru-RU" sz="2200" spc="-1" strike="noStrike" u="sng">
                <a:solidFill>
                  <a:srgbClr val="0b5395"/>
                </a:solidFill>
                <a:uFillTx/>
                <a:latin typeface="Times New Roman"/>
                <a:ea typeface="SimSun"/>
              </a:rPr>
              <a:t>Позитивная профилактика</a:t>
            </a:r>
            <a:r>
              <a:rPr b="0" lang="ru-RU" sz="2200" spc="-1" strike="noStrike">
                <a:solidFill>
                  <a:srgbClr val="0b5395"/>
                </a:solidFill>
                <a:latin typeface="Times New Roman"/>
                <a:ea typeface="SimSun"/>
              </a:rPr>
              <a:t> – это та форма работы, которая позволяет через развитие личности формировать установки на здоровый образ жизни, не "запугивая" детей. Так как, часто запугивая, взрослые настраивают подростков против себя, они перестают им доверять, считая, что взрослые "давят" на них и дают недостоверную информацию.</a:t>
            </a:r>
            <a:endParaRPr b="0" lang="ru-RU" sz="2200" spc="-1" strike="noStrike">
              <a:latin typeface="Arial"/>
            </a:endParaRPr>
          </a:p>
          <a:p>
            <a:pPr algn="just">
              <a:lnSpc>
                <a:spcPct val="100000"/>
              </a:lnSpc>
            </a:pPr>
            <a:endParaRPr b="0" lang="ru-RU" sz="2200" spc="-1" strike="noStrike">
              <a:latin typeface="Arial"/>
            </a:endParaRPr>
          </a:p>
          <a:p>
            <a:pPr algn="just">
              <a:lnSpc>
                <a:spcPct val="100000"/>
              </a:lnSpc>
            </a:pPr>
            <a:endParaRPr b="0" lang="ru-RU" sz="2200" spc="-1" strike="noStrike">
              <a:latin typeface="Arial"/>
            </a:endParaRPr>
          </a:p>
        </p:txBody>
      </p:sp>
      <p:pic>
        <p:nvPicPr>
          <p:cNvPr id="124" name="" descr=""/>
          <p:cNvPicPr/>
          <p:nvPr/>
        </p:nvPicPr>
        <p:blipFill>
          <a:blip r:embed="rId1"/>
          <a:stretch/>
        </p:blipFill>
        <p:spPr>
          <a:xfrm flipH="1">
            <a:off x="4878360" y="4320000"/>
            <a:ext cx="3761640" cy="2232000"/>
          </a:xfrm>
          <a:prstGeom prst="rect">
            <a:avLst/>
          </a:prstGeom>
          <a:ln>
            <a:noFill/>
          </a:ln>
        </p:spPr>
      </p:pic>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CustomShape 1"/>
          <p:cNvSpPr/>
          <p:nvPr/>
        </p:nvSpPr>
        <p:spPr>
          <a:xfrm>
            <a:off x="143280" y="288000"/>
            <a:ext cx="8208360" cy="1101960"/>
          </a:xfrm>
          <a:prstGeom prst="rect">
            <a:avLst/>
          </a:prstGeom>
          <a:noFill/>
          <a:ln>
            <a:noFill/>
          </a:ln>
        </p:spPr>
        <p:style>
          <a:lnRef idx="0"/>
          <a:fillRef idx="0"/>
          <a:effectRef idx="0"/>
          <a:fontRef idx="minor"/>
        </p:style>
        <p:txBody>
          <a:bodyPr lIns="90000" rIns="90000" tIns="45000" bIns="45000" anchor="ctr">
            <a:normAutofit fontScale="13000"/>
          </a:bodyPr>
          <a:p>
            <a:pPr algn="ctr">
              <a:lnSpc>
                <a:spcPct val="100000"/>
              </a:lnSpc>
            </a:pPr>
            <a:br/>
            <a:br/>
            <a:br/>
            <a:r>
              <a:rPr b="1" lang="ru-RU" sz="4400" spc="-1" strike="noStrike">
                <a:solidFill>
                  <a:srgbClr val="0b5395"/>
                </a:solidFill>
                <a:latin typeface="Times New Roman"/>
                <a:ea typeface="SimSun"/>
              </a:rPr>
              <a:t>Основная цель профилактических мероприятий – изменение поведения с рискованного на безопасное, полезное поведение</a:t>
            </a:r>
            <a:r>
              <a:rPr b="0" lang="ru-RU" sz="2700" spc="-1" strike="noStrike">
                <a:solidFill>
                  <a:srgbClr val="0b5395"/>
                </a:solidFill>
                <a:latin typeface="Times New Roman"/>
                <a:ea typeface="SimSun"/>
              </a:rPr>
              <a:t>.</a:t>
            </a:r>
            <a:br/>
            <a:br/>
            <a:endParaRPr b="0" lang="ru-RU" sz="2700" spc="-1" strike="noStrike">
              <a:latin typeface="Arial"/>
            </a:endParaRPr>
          </a:p>
        </p:txBody>
      </p:sp>
      <p:sp>
        <p:nvSpPr>
          <p:cNvPr id="126" name="CustomShape 2"/>
          <p:cNvSpPr/>
          <p:nvPr/>
        </p:nvSpPr>
        <p:spPr>
          <a:xfrm>
            <a:off x="432000" y="1224000"/>
            <a:ext cx="8351640" cy="5140440"/>
          </a:xfrm>
          <a:prstGeom prst="rect">
            <a:avLst/>
          </a:prstGeom>
          <a:noFill/>
          <a:ln>
            <a:noFill/>
          </a:ln>
        </p:spPr>
        <p:style>
          <a:lnRef idx="0"/>
          <a:fillRef idx="0"/>
          <a:effectRef idx="0"/>
          <a:fontRef idx="minor"/>
        </p:style>
        <p:txBody>
          <a:bodyPr lIns="90000" rIns="90000" tIns="45000" bIns="45000">
            <a:normAutofit/>
          </a:bodyPr>
          <a:p>
            <a:pPr algn="just">
              <a:lnSpc>
                <a:spcPct val="100000"/>
              </a:lnSpc>
            </a:pPr>
            <a:endParaRPr b="0" lang="ru-RU" sz="1800" spc="-1" strike="noStrike">
              <a:latin typeface="Arial"/>
            </a:endParaRPr>
          </a:p>
          <a:p>
            <a:pPr algn="just">
              <a:lnSpc>
                <a:spcPct val="100000"/>
              </a:lnSpc>
              <a:spcBef>
                <a:spcPts val="283"/>
              </a:spcBef>
              <a:spcAft>
                <a:spcPts val="283"/>
              </a:spcAft>
            </a:pPr>
            <a:r>
              <a:rPr b="0" lang="ru-RU" sz="2400" spc="-1" strike="noStrike" u="sng">
                <a:solidFill>
                  <a:srgbClr val="0b5395"/>
                </a:solidFill>
                <a:uFillTx/>
                <a:latin typeface="Times New Roman"/>
                <a:ea typeface="SimSun"/>
              </a:rPr>
              <a:t>Информация в профилактической деятельности должна быть:</a:t>
            </a:r>
            <a:endParaRPr b="0" lang="ru-RU" sz="2400" spc="-1" strike="noStrike">
              <a:latin typeface="Arial"/>
            </a:endParaRPr>
          </a:p>
          <a:p>
            <a:pPr marL="432000" indent="-323640" algn="just">
              <a:lnSpc>
                <a:spcPct val="100000"/>
              </a:lnSpc>
              <a:spcBef>
                <a:spcPts val="283"/>
              </a:spcBef>
              <a:spcAft>
                <a:spcPts val="283"/>
              </a:spcAft>
              <a:buClr>
                <a:srgbClr val="0b5395"/>
              </a:buClr>
              <a:buFont typeface="Wingdings" charset="2"/>
              <a:buChar char=""/>
            </a:pPr>
            <a:r>
              <a:rPr b="0" lang="ru-RU" sz="2400" spc="-1" strike="noStrike">
                <a:solidFill>
                  <a:srgbClr val="0b5395"/>
                </a:solidFill>
                <a:latin typeface="Times New Roman"/>
                <a:ea typeface="SimSun"/>
              </a:rPr>
              <a:t>       </a:t>
            </a:r>
            <a:r>
              <a:rPr b="0" lang="ru-RU" sz="2400" spc="-1" strike="noStrike">
                <a:solidFill>
                  <a:srgbClr val="0b5395"/>
                </a:solidFill>
                <a:latin typeface="Times New Roman"/>
                <a:ea typeface="SimSun"/>
              </a:rPr>
              <a:t>достоверной,</a:t>
            </a:r>
            <a:endParaRPr b="0" lang="ru-RU" sz="2400" spc="-1" strike="noStrike">
              <a:latin typeface="Arial"/>
            </a:endParaRPr>
          </a:p>
          <a:p>
            <a:pPr marL="432000" indent="-323640" algn="just">
              <a:lnSpc>
                <a:spcPct val="100000"/>
              </a:lnSpc>
              <a:spcBef>
                <a:spcPts val="283"/>
              </a:spcBef>
              <a:spcAft>
                <a:spcPts val="283"/>
              </a:spcAft>
              <a:buClr>
                <a:srgbClr val="0b5395"/>
              </a:buClr>
              <a:buFont typeface="Wingdings" charset="2"/>
              <a:buChar char=""/>
            </a:pPr>
            <a:r>
              <a:rPr b="0" lang="ru-RU" sz="2400" spc="-1" strike="noStrike">
                <a:solidFill>
                  <a:srgbClr val="0b5395"/>
                </a:solidFill>
                <a:latin typeface="Times New Roman"/>
                <a:ea typeface="SimSun"/>
              </a:rPr>
              <a:t>	</a:t>
            </a:r>
            <a:r>
              <a:rPr b="0" lang="ru-RU" sz="2400" spc="-1" strike="noStrike">
                <a:solidFill>
                  <a:srgbClr val="0b5395"/>
                </a:solidFill>
                <a:latin typeface="Times New Roman"/>
                <a:ea typeface="SimSun"/>
              </a:rPr>
              <a:t> </a:t>
            </a:r>
            <a:r>
              <a:rPr b="0" lang="ru-RU" sz="2400" spc="-1" strike="noStrike">
                <a:solidFill>
                  <a:srgbClr val="0b5395"/>
                </a:solidFill>
                <a:latin typeface="Times New Roman"/>
                <a:ea typeface="SimSun"/>
              </a:rPr>
              <a:t>соответствующей реальности,</a:t>
            </a:r>
            <a:endParaRPr b="0" lang="ru-RU" sz="2400" spc="-1" strike="noStrike">
              <a:latin typeface="Arial"/>
            </a:endParaRPr>
          </a:p>
          <a:p>
            <a:pPr marL="432000" indent="-323640" algn="just">
              <a:lnSpc>
                <a:spcPct val="100000"/>
              </a:lnSpc>
              <a:spcBef>
                <a:spcPts val="283"/>
              </a:spcBef>
              <a:spcAft>
                <a:spcPts val="283"/>
              </a:spcAft>
              <a:buClr>
                <a:srgbClr val="0b5395"/>
              </a:buClr>
              <a:buFont typeface="Wingdings" charset="2"/>
              <a:buChar char=""/>
            </a:pPr>
            <a:r>
              <a:rPr b="0" lang="ru-RU" sz="2400" spc="-1" strike="noStrike">
                <a:solidFill>
                  <a:srgbClr val="0b5395"/>
                </a:solidFill>
                <a:latin typeface="Times New Roman"/>
                <a:ea typeface="SimSun"/>
              </a:rPr>
              <a:t>	</a:t>
            </a:r>
            <a:r>
              <a:rPr b="0" lang="ru-RU" sz="2400" spc="-1" strike="noStrike">
                <a:solidFill>
                  <a:srgbClr val="0b5395"/>
                </a:solidFill>
                <a:latin typeface="Times New Roman"/>
                <a:ea typeface="SimSun"/>
              </a:rPr>
              <a:t> </a:t>
            </a:r>
            <a:r>
              <a:rPr b="0" lang="ru-RU" sz="2400" spc="-1" strike="noStrike">
                <a:solidFill>
                  <a:srgbClr val="0b5395"/>
                </a:solidFill>
                <a:latin typeface="Times New Roman"/>
                <a:ea typeface="SimSun"/>
              </a:rPr>
              <a:t>полной,</a:t>
            </a:r>
            <a:endParaRPr b="0" lang="ru-RU" sz="2400" spc="-1" strike="noStrike">
              <a:latin typeface="Arial"/>
            </a:endParaRPr>
          </a:p>
          <a:p>
            <a:pPr marL="432000" indent="-323640" algn="just">
              <a:lnSpc>
                <a:spcPct val="100000"/>
              </a:lnSpc>
              <a:spcBef>
                <a:spcPts val="283"/>
              </a:spcBef>
              <a:spcAft>
                <a:spcPts val="283"/>
              </a:spcAft>
              <a:buClr>
                <a:srgbClr val="0b5395"/>
              </a:buClr>
              <a:buFont typeface="Wingdings" charset="2"/>
              <a:buChar char=""/>
            </a:pPr>
            <a:r>
              <a:rPr b="0" lang="ru-RU" sz="2400" spc="-1" strike="noStrike">
                <a:solidFill>
                  <a:srgbClr val="0b5395"/>
                </a:solidFill>
                <a:latin typeface="Times New Roman"/>
                <a:ea typeface="SimSun"/>
              </a:rPr>
              <a:t>       </a:t>
            </a:r>
            <a:r>
              <a:rPr b="0" lang="ru-RU" sz="2400" spc="-1" strike="noStrike">
                <a:solidFill>
                  <a:srgbClr val="0b5395"/>
                </a:solidFill>
                <a:latin typeface="Times New Roman"/>
                <a:ea typeface="SimSun"/>
              </a:rPr>
              <a:t>доступной,</a:t>
            </a:r>
            <a:endParaRPr b="0" lang="ru-RU" sz="2400" spc="-1" strike="noStrike">
              <a:latin typeface="Arial"/>
            </a:endParaRPr>
          </a:p>
          <a:p>
            <a:pPr marL="432000" indent="-323640" algn="just">
              <a:lnSpc>
                <a:spcPct val="100000"/>
              </a:lnSpc>
              <a:spcBef>
                <a:spcPts val="283"/>
              </a:spcBef>
              <a:spcAft>
                <a:spcPts val="283"/>
              </a:spcAft>
              <a:buClr>
                <a:srgbClr val="0b5395"/>
              </a:buClr>
              <a:buFont typeface="Wingdings" charset="2"/>
              <a:buChar char=""/>
            </a:pPr>
            <a:r>
              <a:rPr b="0" lang="ru-RU" sz="2400" spc="-1" strike="noStrike">
                <a:solidFill>
                  <a:srgbClr val="0b5395"/>
                </a:solidFill>
                <a:latin typeface="Times New Roman"/>
                <a:ea typeface="SimSun"/>
              </a:rPr>
              <a:t>       </a:t>
            </a:r>
            <a:r>
              <a:rPr b="0" lang="ru-RU" sz="2400" spc="-1" strike="noStrike">
                <a:solidFill>
                  <a:srgbClr val="0b5395"/>
                </a:solidFill>
                <a:latin typeface="Times New Roman"/>
                <a:ea typeface="SimSun"/>
              </a:rPr>
              <a:t>помещенной в нужном контексте,</a:t>
            </a:r>
            <a:endParaRPr b="0" lang="ru-RU" sz="2400" spc="-1" strike="noStrike">
              <a:latin typeface="Arial"/>
            </a:endParaRPr>
          </a:p>
          <a:p>
            <a:pPr marL="432000" indent="-323640" algn="just">
              <a:lnSpc>
                <a:spcPct val="100000"/>
              </a:lnSpc>
              <a:spcBef>
                <a:spcPts val="283"/>
              </a:spcBef>
              <a:spcAft>
                <a:spcPts val="283"/>
              </a:spcAft>
              <a:buClr>
                <a:srgbClr val="0b5395"/>
              </a:buClr>
              <a:buFont typeface="Wingdings" charset="2"/>
              <a:buChar char=""/>
            </a:pPr>
            <a:r>
              <a:rPr b="0" lang="ru-RU" sz="2400" spc="-1" strike="noStrike">
                <a:solidFill>
                  <a:srgbClr val="0b5395"/>
                </a:solidFill>
                <a:latin typeface="Times New Roman"/>
                <a:ea typeface="SimSun"/>
              </a:rPr>
              <a:t>	</a:t>
            </a:r>
            <a:r>
              <a:rPr b="0" lang="ru-RU" sz="2400" spc="-1" strike="noStrike">
                <a:solidFill>
                  <a:srgbClr val="0b5395"/>
                </a:solidFill>
                <a:latin typeface="Times New Roman"/>
                <a:ea typeface="SimSun"/>
              </a:rPr>
              <a:t> </a:t>
            </a:r>
            <a:r>
              <a:rPr b="0" lang="ru-RU" sz="2400" spc="-1" strike="noStrike">
                <a:solidFill>
                  <a:srgbClr val="0b5395"/>
                </a:solidFill>
                <a:latin typeface="Times New Roman"/>
                <a:ea typeface="SimSun"/>
              </a:rPr>
              <a:t>систематизированной,</a:t>
            </a:r>
            <a:endParaRPr b="0" lang="ru-RU" sz="2400" spc="-1" strike="noStrike">
              <a:latin typeface="Arial"/>
            </a:endParaRPr>
          </a:p>
          <a:p>
            <a:pPr marL="432000" indent="-323640" algn="just">
              <a:lnSpc>
                <a:spcPct val="100000"/>
              </a:lnSpc>
              <a:spcBef>
                <a:spcPts val="283"/>
              </a:spcBef>
              <a:spcAft>
                <a:spcPts val="283"/>
              </a:spcAft>
              <a:buClr>
                <a:srgbClr val="0b5395"/>
              </a:buClr>
              <a:buFont typeface="Wingdings" charset="2"/>
              <a:buChar char=""/>
            </a:pPr>
            <a:r>
              <a:rPr b="0" lang="ru-RU" sz="2400" spc="-1" strike="noStrike">
                <a:solidFill>
                  <a:srgbClr val="0b5395"/>
                </a:solidFill>
                <a:latin typeface="Times New Roman"/>
                <a:ea typeface="SimSun"/>
              </a:rPr>
              <a:t>	</a:t>
            </a:r>
            <a:r>
              <a:rPr b="0" lang="ru-RU" sz="2400" spc="-1" strike="noStrike">
                <a:solidFill>
                  <a:srgbClr val="0b5395"/>
                </a:solidFill>
                <a:latin typeface="Times New Roman"/>
                <a:ea typeface="SimSun"/>
              </a:rPr>
              <a:t> </a:t>
            </a:r>
            <a:r>
              <a:rPr b="0" lang="ru-RU" sz="2400" spc="-1" strike="noStrike">
                <a:solidFill>
                  <a:srgbClr val="0b5395"/>
                </a:solidFill>
                <a:latin typeface="Times New Roman"/>
                <a:ea typeface="SimSun"/>
              </a:rPr>
              <a:t>дозированной.</a:t>
            </a:r>
            <a:endParaRPr b="0" lang="ru-RU" sz="2400" spc="-1" strike="noStrike">
              <a:latin typeface="Arial"/>
            </a:endParaRPr>
          </a:p>
          <a:p>
            <a:pPr algn="just">
              <a:lnSpc>
                <a:spcPct val="100000"/>
              </a:lnSpc>
            </a:pPr>
            <a:endParaRPr b="0" lang="ru-RU" sz="2400" spc="-1" strike="noStrike">
              <a:latin typeface="Arial"/>
            </a:endParaRPr>
          </a:p>
          <a:p>
            <a:pPr algn="just">
              <a:lnSpc>
                <a:spcPct val="100000"/>
              </a:lnSpc>
            </a:pPr>
            <a:r>
              <a:rPr b="0" lang="ru-RU" sz="2400" spc="-1" strike="noStrike">
                <a:solidFill>
                  <a:srgbClr val="0b5395"/>
                </a:solidFill>
                <a:latin typeface="Times New Roman"/>
                <a:ea typeface="SimSun"/>
              </a:rPr>
              <a:t>	</a:t>
            </a:r>
            <a:endParaRPr b="0" lang="ru-RU" sz="2400" spc="-1" strike="noStrike">
              <a:latin typeface="Arial"/>
            </a:endParaRPr>
          </a:p>
        </p:txBody>
      </p:sp>
      <p:pic>
        <p:nvPicPr>
          <p:cNvPr id="127" name="" descr=""/>
          <p:cNvPicPr/>
          <p:nvPr/>
        </p:nvPicPr>
        <p:blipFill>
          <a:blip r:embed="rId1">
            <a:alphaModFix amt="77000"/>
          </a:blip>
          <a:stretch/>
        </p:blipFill>
        <p:spPr>
          <a:xfrm>
            <a:off x="5520600" y="4176000"/>
            <a:ext cx="3047400" cy="2285280"/>
          </a:xfrm>
          <a:prstGeom prst="rect">
            <a:avLst/>
          </a:prstGeom>
          <a:ln>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CustomShape 1"/>
          <p:cNvSpPr/>
          <p:nvPr/>
        </p:nvSpPr>
        <p:spPr>
          <a:xfrm>
            <a:off x="504000" y="295200"/>
            <a:ext cx="7487640" cy="1291680"/>
          </a:xfrm>
          <a:prstGeom prst="rect">
            <a:avLst/>
          </a:prstGeom>
          <a:noFill/>
          <a:ln>
            <a:noFill/>
          </a:ln>
        </p:spPr>
        <p:style>
          <a:lnRef idx="0"/>
          <a:fillRef idx="0"/>
          <a:effectRef idx="0"/>
          <a:fontRef idx="minor"/>
        </p:style>
        <p:txBody>
          <a:bodyPr lIns="90000" rIns="90000" tIns="45000" bIns="45000" anchor="ctr">
            <a:noAutofit/>
          </a:bodyPr>
          <a:p>
            <a:pPr>
              <a:lnSpc>
                <a:spcPct val="100000"/>
              </a:lnSpc>
            </a:pPr>
            <a:r>
              <a:rPr b="1" lang="ru-RU" sz="1600" spc="-1" strike="noStrike">
                <a:solidFill>
                  <a:srgbClr val="0b5395"/>
                </a:solidFill>
                <a:latin typeface="Times New Roman"/>
                <a:ea typeface="SimSun"/>
              </a:rPr>
              <a:t>В зависимости от состояния здоровья, наличия факторов риска заболевания или выраженной патологии можно рассмотреть три вида профилактики:</a:t>
            </a:r>
            <a:endParaRPr b="0" lang="ru-RU" sz="1600" spc="-1" strike="noStrike">
              <a:latin typeface="Arial"/>
            </a:endParaRPr>
          </a:p>
        </p:txBody>
      </p:sp>
      <p:sp>
        <p:nvSpPr>
          <p:cNvPr id="129" name="CustomShape 2"/>
          <p:cNvSpPr/>
          <p:nvPr/>
        </p:nvSpPr>
        <p:spPr>
          <a:xfrm>
            <a:off x="457200" y="1649880"/>
            <a:ext cx="8229240" cy="4478760"/>
          </a:xfrm>
          <a:prstGeom prst="rect">
            <a:avLst/>
          </a:prstGeom>
          <a:noFill/>
          <a:ln>
            <a:noFill/>
          </a:ln>
        </p:spPr>
        <p:style>
          <a:lnRef idx="0"/>
          <a:fillRef idx="0"/>
          <a:effectRef idx="0"/>
          <a:fontRef idx="minor"/>
        </p:style>
        <p:txBody>
          <a:bodyPr lIns="0" rIns="0" tIns="0" bIns="0" anchor="ctr">
            <a:spAutoFit/>
          </a:bodyPr>
          <a:p>
            <a:pPr algn="just">
              <a:lnSpc>
                <a:spcPct val="100000"/>
              </a:lnSpc>
            </a:pPr>
            <a:r>
              <a:rPr b="1" lang="ru-RU" sz="2400" spc="-1" strike="noStrike" u="sng">
                <a:solidFill>
                  <a:srgbClr val="0b5395"/>
                </a:solidFill>
                <a:uFillTx/>
                <a:latin typeface="Times New Roman"/>
                <a:ea typeface="SimSun"/>
              </a:rPr>
              <a:t>Первичная профилактика </a:t>
            </a:r>
            <a:r>
              <a:rPr b="0" lang="ru-RU" sz="2400" spc="-1" strike="noStrike">
                <a:solidFill>
                  <a:srgbClr val="0b5395"/>
                </a:solidFill>
                <a:latin typeface="Times New Roman"/>
                <a:ea typeface="SimSun"/>
              </a:rPr>
              <a:t>— система мер предупреждения возникновения и воздействия факторов риска. </a:t>
            </a:r>
            <a:endParaRPr b="0" lang="ru-RU" sz="2400" spc="-1" strike="noStrike">
              <a:latin typeface="Arial"/>
            </a:endParaRPr>
          </a:p>
          <a:p>
            <a:pPr>
              <a:lnSpc>
                <a:spcPct val="100000"/>
              </a:lnSpc>
            </a:pPr>
            <a:endParaRPr b="0" lang="ru-RU" sz="2400" spc="-1" strike="noStrike">
              <a:latin typeface="Arial"/>
            </a:endParaRPr>
          </a:p>
          <a:p>
            <a:pPr algn="just">
              <a:lnSpc>
                <a:spcPct val="100000"/>
              </a:lnSpc>
            </a:pPr>
            <a:r>
              <a:rPr b="1" lang="ru-RU" sz="2400" spc="-1" strike="noStrike" u="sng">
                <a:solidFill>
                  <a:srgbClr val="0b5395"/>
                </a:solidFill>
                <a:uFillTx/>
                <a:latin typeface="Times New Roman"/>
                <a:ea typeface="SimSun"/>
              </a:rPr>
              <a:t>Вторичная профилактика </a:t>
            </a:r>
            <a:r>
              <a:rPr b="0" lang="ru-RU" sz="2400" spc="-1" strike="noStrike">
                <a:solidFill>
                  <a:srgbClr val="0b5395"/>
                </a:solidFill>
                <a:latin typeface="Times New Roman"/>
                <a:ea typeface="SimSun"/>
              </a:rPr>
              <a:t>— комплекс мероприятий, направленных на устранение выраженных факторов риска, которые  могут привести к возникновению, обострению и рецидиву явления</a:t>
            </a:r>
            <a:r>
              <a:rPr b="0" lang="ru-RU" sz="2400" spc="-1" strike="noStrike">
                <a:solidFill>
                  <a:srgbClr val="0b5395"/>
                </a:solidFill>
                <a:latin typeface="Arial"/>
                <a:ea typeface="SimSun"/>
              </a:rPr>
              <a:t> .</a:t>
            </a:r>
            <a:endParaRPr b="0" lang="ru-RU" sz="2400" spc="-1" strike="noStrike">
              <a:latin typeface="Arial"/>
            </a:endParaRPr>
          </a:p>
          <a:p>
            <a:pPr algn="just">
              <a:lnSpc>
                <a:spcPct val="100000"/>
              </a:lnSpc>
            </a:pPr>
            <a:endParaRPr b="0" lang="ru-RU" sz="2400" spc="-1" strike="noStrike">
              <a:latin typeface="Arial"/>
            </a:endParaRPr>
          </a:p>
          <a:p>
            <a:pPr algn="just">
              <a:lnSpc>
                <a:spcPct val="100000"/>
              </a:lnSpc>
            </a:pPr>
            <a:r>
              <a:rPr b="1" lang="ru-RU" sz="2400" spc="-1" strike="noStrike" u="sng">
                <a:solidFill>
                  <a:srgbClr val="0b5395"/>
                </a:solidFill>
                <a:uFillTx/>
                <a:latin typeface="Times New Roman"/>
                <a:ea typeface="SimSun"/>
              </a:rPr>
              <a:t>Третичная профилактика </a:t>
            </a:r>
            <a:r>
              <a:rPr b="0" lang="ru-RU" sz="2400" spc="-1" strike="noStrike">
                <a:solidFill>
                  <a:srgbClr val="0b5395"/>
                </a:solidFill>
                <a:latin typeface="Times New Roman"/>
                <a:ea typeface="SimSun"/>
              </a:rPr>
              <a:t>– действия, направленные на профилактику рецидивов.</a:t>
            </a:r>
            <a:endParaRPr b="0" lang="ru-RU" sz="2400" spc="-1" strike="noStrike">
              <a:latin typeface="Arial"/>
            </a:endParaRPr>
          </a:p>
          <a:p>
            <a:pPr algn="just">
              <a:lnSpc>
                <a:spcPct val="100000"/>
              </a:lnSpc>
            </a:pPr>
            <a:endParaRPr b="0" lang="ru-RU" sz="2400" spc="-1" strike="noStrike">
              <a:latin typeface="Arial"/>
            </a:endParaRPr>
          </a:p>
          <a:p>
            <a:pPr>
              <a:lnSpc>
                <a:spcPct val="100000"/>
              </a:lnSpc>
              <a:spcBef>
                <a:spcPts val="700"/>
              </a:spcBef>
            </a:pPr>
            <a:endParaRPr b="0" lang="ru-RU" sz="24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Autofit/>
          </a:bodyPr>
          <a:p>
            <a:pPr>
              <a:lnSpc>
                <a:spcPct val="100000"/>
              </a:lnSpc>
            </a:pPr>
            <a:r>
              <a:rPr b="1" lang="ru-RU" sz="2000" spc="-1" strike="noStrike">
                <a:solidFill>
                  <a:srgbClr val="355d7e"/>
                </a:solidFill>
                <a:latin typeface="Garamond"/>
              </a:rPr>
              <a:t>Статистика</a:t>
            </a:r>
            <a:endParaRPr b="0" lang="ru-RU" sz="2000" spc="-1" strike="noStrike">
              <a:latin typeface="Arial"/>
            </a:endParaRPr>
          </a:p>
        </p:txBody>
      </p:sp>
      <p:sp>
        <p:nvSpPr>
          <p:cNvPr id="131" name="CustomShape 2"/>
          <p:cNvSpPr/>
          <p:nvPr/>
        </p:nvSpPr>
        <p:spPr>
          <a:xfrm>
            <a:off x="216000" y="1218960"/>
            <a:ext cx="8351640" cy="3820680"/>
          </a:xfrm>
          <a:prstGeom prst="rect">
            <a:avLst/>
          </a:prstGeom>
          <a:noFill/>
          <a:ln>
            <a:noFill/>
          </a:ln>
        </p:spPr>
        <p:style>
          <a:lnRef idx="0"/>
          <a:fillRef idx="0"/>
          <a:effectRef idx="0"/>
          <a:fontRef idx="minor"/>
        </p:style>
        <p:txBody>
          <a:bodyPr lIns="90000" rIns="90000" tIns="45000" bIns="45000">
            <a:normAutofit/>
          </a:bodyPr>
          <a:p>
            <a:pPr marL="320040" indent="-319320">
              <a:lnSpc>
                <a:spcPct val="100000"/>
              </a:lnSpc>
              <a:spcBef>
                <a:spcPts val="700"/>
              </a:spcBef>
            </a:pPr>
            <a:r>
              <a:rPr b="0" lang="ru-RU" sz="2800" spc="-1" strike="noStrike">
                <a:solidFill>
                  <a:srgbClr val="000000"/>
                </a:solidFill>
                <a:latin typeface="Times New Roman"/>
                <a:ea typeface="DejaVu Sans"/>
              </a:rPr>
              <a:t>По данным Государственного научного центра психиатрии и наркологии среди подростков от 14 до 18 лет:</a:t>
            </a:r>
            <a:endParaRPr b="0" lang="ru-RU" sz="2800" spc="-1" strike="noStrike">
              <a:latin typeface="Arial"/>
            </a:endParaRPr>
          </a:p>
          <a:p>
            <a:pPr marL="320040" indent="-319320">
              <a:lnSpc>
                <a:spcPct val="100000"/>
              </a:lnSpc>
              <a:spcBef>
                <a:spcPts val="601"/>
              </a:spcBef>
            </a:pPr>
            <a:r>
              <a:rPr b="0" lang="ru-RU" sz="2800" spc="-1" strike="noStrike">
                <a:solidFill>
                  <a:srgbClr val="000000"/>
                </a:solidFill>
                <a:latin typeface="Times New Roman"/>
                <a:ea typeface="DejaVu Sans"/>
              </a:rPr>
              <a:t>   </a:t>
            </a:r>
            <a:r>
              <a:rPr b="0" lang="ru-RU" sz="2800" spc="-1" strike="noStrike">
                <a:solidFill>
                  <a:srgbClr val="000000"/>
                </a:solidFill>
                <a:latin typeface="Times New Roman"/>
                <a:ea typeface="DejaVu Sans"/>
              </a:rPr>
              <a:t>Спиртные напитки употребляют: </a:t>
            </a:r>
            <a:endParaRPr b="0" lang="ru-RU" sz="2800" spc="-1" strike="noStrike">
              <a:latin typeface="Arial"/>
            </a:endParaRPr>
          </a:p>
          <a:p>
            <a:pPr marL="274320" indent="-272880">
              <a:lnSpc>
                <a:spcPct val="100000"/>
              </a:lnSpc>
              <a:spcBef>
                <a:spcPts val="601"/>
              </a:spcBef>
            </a:pPr>
            <a:r>
              <a:rPr b="0" lang="ru-RU" sz="2800" spc="-1" strike="noStrike">
                <a:solidFill>
                  <a:srgbClr val="000000"/>
                </a:solidFill>
                <a:latin typeface="Times New Roman"/>
                <a:ea typeface="DejaVu Sans"/>
              </a:rPr>
              <a:t>    </a:t>
            </a:r>
            <a:r>
              <a:rPr b="1" lang="ru-RU" sz="2800" spc="-1" strike="noStrike">
                <a:solidFill>
                  <a:srgbClr val="000000"/>
                </a:solidFill>
                <a:latin typeface="Times New Roman"/>
                <a:ea typeface="DejaVu Sans"/>
              </a:rPr>
              <a:t>88%</a:t>
            </a:r>
            <a:r>
              <a:rPr b="0" lang="ru-RU" sz="2800" spc="-1" strike="noStrike">
                <a:solidFill>
                  <a:srgbClr val="000000"/>
                </a:solidFill>
                <a:latin typeface="Times New Roman"/>
                <a:ea typeface="DejaVu Sans"/>
              </a:rPr>
              <a:t>  мальчиков, </a:t>
            </a:r>
            <a:r>
              <a:rPr b="1" lang="ru-RU" sz="2800" spc="-1" strike="noStrike">
                <a:solidFill>
                  <a:srgbClr val="000000"/>
                </a:solidFill>
                <a:latin typeface="Times New Roman"/>
                <a:ea typeface="DejaVu Sans"/>
              </a:rPr>
              <a:t>93%</a:t>
            </a:r>
            <a:r>
              <a:rPr b="0" lang="ru-RU" sz="2800" spc="-1" strike="noStrike">
                <a:solidFill>
                  <a:srgbClr val="000000"/>
                </a:solidFill>
                <a:latin typeface="Times New Roman"/>
                <a:ea typeface="DejaVu Sans"/>
              </a:rPr>
              <a:t> девочек;</a:t>
            </a:r>
            <a:endParaRPr b="0" lang="ru-RU" sz="2800" spc="-1" strike="noStrike">
              <a:latin typeface="Arial"/>
            </a:endParaRPr>
          </a:p>
          <a:p>
            <a:pPr marL="274320" indent="-272880">
              <a:lnSpc>
                <a:spcPct val="100000"/>
              </a:lnSpc>
              <a:spcBef>
                <a:spcPts val="601"/>
              </a:spcBef>
            </a:pPr>
            <a:r>
              <a:rPr b="0" lang="ru-RU" sz="2800" spc="-1" strike="noStrike">
                <a:solidFill>
                  <a:srgbClr val="000000"/>
                </a:solidFill>
                <a:latin typeface="Times New Roman"/>
                <a:ea typeface="DejaVu Sans"/>
              </a:rPr>
              <a:t>    </a:t>
            </a:r>
            <a:r>
              <a:rPr b="0" lang="ru-RU" sz="2800" spc="-1" strike="noStrike">
                <a:solidFill>
                  <a:srgbClr val="000000"/>
                </a:solidFill>
                <a:latin typeface="Times New Roman"/>
                <a:ea typeface="DejaVu Sans"/>
              </a:rPr>
              <a:t>употребляли наркотические и токсические вещества, хотя бы один раз в жизни:</a:t>
            </a:r>
            <a:endParaRPr b="0" lang="ru-RU" sz="2800" spc="-1" strike="noStrike">
              <a:latin typeface="Arial"/>
            </a:endParaRPr>
          </a:p>
          <a:p>
            <a:pPr marL="274320" indent="-272880">
              <a:lnSpc>
                <a:spcPct val="100000"/>
              </a:lnSpc>
              <a:spcBef>
                <a:spcPts val="700"/>
              </a:spcBef>
            </a:pPr>
            <a:r>
              <a:rPr b="0" lang="ru-RU" sz="2800" spc="-1" strike="noStrike">
                <a:solidFill>
                  <a:srgbClr val="000000"/>
                </a:solidFill>
                <a:latin typeface="Times New Roman"/>
                <a:ea typeface="DejaVu Sans"/>
              </a:rPr>
              <a:t>   </a:t>
            </a:r>
            <a:r>
              <a:rPr b="1" lang="ru-RU" sz="2800" spc="-1" strike="noStrike">
                <a:solidFill>
                  <a:srgbClr val="000000"/>
                </a:solidFill>
                <a:latin typeface="Times New Roman"/>
                <a:ea typeface="DejaVu Sans"/>
              </a:rPr>
              <a:t>56%</a:t>
            </a:r>
            <a:r>
              <a:rPr b="0" lang="ru-RU" sz="2800" spc="-1" strike="noStrike">
                <a:solidFill>
                  <a:srgbClr val="000000"/>
                </a:solidFill>
                <a:latin typeface="Times New Roman"/>
                <a:ea typeface="DejaVu Sans"/>
              </a:rPr>
              <a:t> мальчиков, </a:t>
            </a:r>
            <a:endParaRPr b="0" lang="ru-RU" sz="2800" spc="-1" strike="noStrike">
              <a:latin typeface="Arial"/>
            </a:endParaRPr>
          </a:p>
          <a:p>
            <a:pPr marL="274320" indent="-272880">
              <a:lnSpc>
                <a:spcPct val="100000"/>
              </a:lnSpc>
              <a:spcBef>
                <a:spcPts val="700"/>
              </a:spcBef>
            </a:pPr>
            <a:r>
              <a:rPr b="1" lang="ru-RU" sz="2800" spc="-1" strike="noStrike">
                <a:solidFill>
                  <a:srgbClr val="000000"/>
                </a:solidFill>
                <a:latin typeface="Times New Roman"/>
                <a:ea typeface="DejaVu Sans"/>
              </a:rPr>
              <a:t>   </a:t>
            </a:r>
            <a:r>
              <a:rPr b="1" lang="ru-RU" sz="2800" spc="-1" strike="noStrike">
                <a:solidFill>
                  <a:srgbClr val="000000"/>
                </a:solidFill>
                <a:latin typeface="Times New Roman"/>
                <a:ea typeface="DejaVu Sans"/>
              </a:rPr>
              <a:t>20%</a:t>
            </a:r>
            <a:r>
              <a:rPr b="0" lang="ru-RU" sz="2800" spc="-1" strike="noStrike">
                <a:solidFill>
                  <a:srgbClr val="000000"/>
                </a:solidFill>
                <a:latin typeface="Times New Roman"/>
                <a:ea typeface="DejaVu Sans"/>
              </a:rPr>
              <a:t> девочек.</a:t>
            </a:r>
            <a:endParaRPr b="0" lang="ru-RU" sz="2800" spc="-1" strike="noStrike">
              <a:latin typeface="Arial"/>
            </a:endParaRPr>
          </a:p>
        </p:txBody>
      </p:sp>
      <p:pic>
        <p:nvPicPr>
          <p:cNvPr id="132" name="" descr=""/>
          <p:cNvPicPr/>
          <p:nvPr/>
        </p:nvPicPr>
        <p:blipFill>
          <a:blip r:embed="rId1"/>
          <a:stretch/>
        </p:blipFill>
        <p:spPr>
          <a:xfrm>
            <a:off x="4284360" y="3600000"/>
            <a:ext cx="4571280" cy="2951640"/>
          </a:xfrm>
          <a:prstGeom prst="rect">
            <a:avLst/>
          </a:prstGeom>
          <a:ln>
            <a:noFill/>
          </a:ln>
        </p:spPr>
      </p:pic>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3"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Autofit/>
          </a:bodyPr>
          <a:p>
            <a:pPr algn="ctr">
              <a:lnSpc>
                <a:spcPct val="100000"/>
              </a:lnSpc>
            </a:pPr>
            <a:r>
              <a:rPr b="0" lang="ru-RU" sz="4400" spc="-1" strike="noStrike">
                <a:solidFill>
                  <a:srgbClr val="355d7e"/>
                </a:solidFill>
                <a:latin typeface="Times New Roman"/>
              </a:rPr>
              <a:t>Психоактивные вещества</a:t>
            </a:r>
            <a:endParaRPr b="0" lang="ru-RU" sz="4400" spc="-1" strike="noStrike">
              <a:latin typeface="Arial"/>
            </a:endParaRPr>
          </a:p>
        </p:txBody>
      </p:sp>
      <p:sp>
        <p:nvSpPr>
          <p:cNvPr id="134" name="CustomShape 2"/>
          <p:cNvSpPr/>
          <p:nvPr/>
        </p:nvSpPr>
        <p:spPr>
          <a:xfrm>
            <a:off x="179640" y="1340640"/>
            <a:ext cx="8963640" cy="5516640"/>
          </a:xfrm>
          <a:prstGeom prst="rect">
            <a:avLst/>
          </a:prstGeom>
          <a:noFill/>
          <a:ln>
            <a:noFill/>
          </a:ln>
        </p:spPr>
        <p:style>
          <a:lnRef idx="0"/>
          <a:fillRef idx="0"/>
          <a:effectRef idx="0"/>
          <a:fontRef idx="minor"/>
        </p:style>
        <p:txBody>
          <a:bodyPr lIns="90000" rIns="90000" tIns="45000" bIns="45000">
            <a:noAutofit/>
          </a:bodyPr>
          <a:p>
            <a:pPr>
              <a:lnSpc>
                <a:spcPct val="100000"/>
              </a:lnSpc>
              <a:spcBef>
                <a:spcPts val="700"/>
              </a:spcBef>
            </a:pPr>
            <a:r>
              <a:rPr b="0" lang="ru-RU" sz="2800" spc="-1" strike="noStrike">
                <a:solidFill>
                  <a:srgbClr val="355d7e"/>
                </a:solidFill>
                <a:latin typeface="Times New Roman"/>
              </a:rPr>
              <a:t>	</a:t>
            </a:r>
            <a:r>
              <a:rPr b="0" lang="ru-RU" sz="2800" spc="-1" strike="noStrike">
                <a:solidFill>
                  <a:srgbClr val="355d7e"/>
                </a:solidFill>
                <a:latin typeface="Times New Roman"/>
              </a:rPr>
              <a:t>Любое химическое вещество (или смесь) естественного или искусственного происхождения, которое влияет на функционирование центральной нервной системы, приводит к изменению психического состояния.</a:t>
            </a:r>
            <a:endParaRPr b="0" lang="ru-RU" sz="2800" spc="-1" strike="noStrike">
              <a:latin typeface="Arial"/>
            </a:endParaRPr>
          </a:p>
          <a:p>
            <a:pPr>
              <a:lnSpc>
                <a:spcPct val="100000"/>
              </a:lnSpc>
              <a:spcBef>
                <a:spcPts val="700"/>
              </a:spcBef>
            </a:pPr>
            <a:endParaRPr b="0" lang="ru-RU" sz="2800" spc="-1" strike="noStrike">
              <a:latin typeface="Arial"/>
            </a:endParaRPr>
          </a:p>
        </p:txBody>
      </p:sp>
      <p:pic>
        <p:nvPicPr>
          <p:cNvPr id="135" name="" descr=""/>
          <p:cNvPicPr/>
          <p:nvPr/>
        </p:nvPicPr>
        <p:blipFill>
          <a:blip r:embed="rId1"/>
          <a:stretch/>
        </p:blipFill>
        <p:spPr>
          <a:xfrm>
            <a:off x="4248000" y="3168000"/>
            <a:ext cx="4606200" cy="3456000"/>
          </a:xfrm>
          <a:prstGeom prst="rect">
            <a:avLst/>
          </a:prstGeom>
          <a:ln>
            <a:noFill/>
          </a:ln>
        </p:spPr>
      </p:pic>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6"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rmAutofit fontScale="21000"/>
          </a:bodyPr>
          <a:p>
            <a:pPr marL="343080" indent="-342360" algn="ctr">
              <a:lnSpc>
                <a:spcPct val="100000"/>
              </a:lnSpc>
              <a:spcBef>
                <a:spcPts val="799"/>
              </a:spcBef>
            </a:pPr>
            <a:endParaRPr b="0" lang="ru-RU" sz="1800" spc="-1" strike="noStrike">
              <a:latin typeface="Arial"/>
            </a:endParaRPr>
          </a:p>
          <a:p>
            <a:pPr marL="343080" indent="-342360" algn="ctr">
              <a:lnSpc>
                <a:spcPct val="100000"/>
              </a:lnSpc>
              <a:spcBef>
                <a:spcPts val="799"/>
              </a:spcBef>
            </a:pPr>
            <a:r>
              <a:rPr b="1" lang="ru-RU" sz="4000" spc="-1" strike="noStrike">
                <a:solidFill>
                  <a:srgbClr val="355d7e"/>
                </a:solidFill>
                <a:latin typeface="Garamond"/>
              </a:rPr>
              <a:t>Психоактивные вещества (ПАВ):</a:t>
            </a:r>
            <a:br/>
            <a:endParaRPr b="0" lang="ru-RU" sz="4000" spc="-1" strike="noStrike">
              <a:latin typeface="Arial"/>
            </a:endParaRPr>
          </a:p>
        </p:txBody>
      </p:sp>
      <p:sp>
        <p:nvSpPr>
          <p:cNvPr id="137" name="CustomShape 2"/>
          <p:cNvSpPr/>
          <p:nvPr/>
        </p:nvSpPr>
        <p:spPr>
          <a:xfrm>
            <a:off x="612720" y="1556640"/>
            <a:ext cx="8152560" cy="5112000"/>
          </a:xfrm>
          <a:prstGeom prst="rect">
            <a:avLst/>
          </a:prstGeom>
          <a:noFill/>
          <a:ln>
            <a:noFill/>
          </a:ln>
        </p:spPr>
        <p:style>
          <a:lnRef idx="0"/>
          <a:fillRef idx="0"/>
          <a:effectRef idx="0"/>
          <a:fontRef idx="minor"/>
        </p:style>
        <p:txBody>
          <a:bodyPr lIns="90000" rIns="90000" tIns="45000" bIns="45000">
            <a:noAutofit/>
          </a:bodyPr>
          <a:p>
            <a:pPr marL="320040" indent="-319320">
              <a:lnSpc>
                <a:spcPct val="100000"/>
              </a:lnSpc>
              <a:spcBef>
                <a:spcPts val="700"/>
              </a:spcBef>
            </a:pPr>
            <a:r>
              <a:rPr b="0" lang="ru-RU" sz="2900" spc="-1" strike="noStrike">
                <a:solidFill>
                  <a:srgbClr val="000000"/>
                </a:solidFill>
                <a:latin typeface="Tw Cen MT"/>
              </a:rPr>
              <a:t> </a:t>
            </a:r>
            <a:endParaRPr b="0" lang="ru-RU" sz="2900" spc="-1" strike="noStrike">
              <a:latin typeface="Arial"/>
            </a:endParaRPr>
          </a:p>
        </p:txBody>
      </p:sp>
      <p:pic>
        <p:nvPicPr>
          <p:cNvPr id="138" name="" descr=""/>
          <p:cNvPicPr/>
          <p:nvPr/>
        </p:nvPicPr>
        <p:blipFill>
          <a:blip r:embed="rId1"/>
          <a:stretch/>
        </p:blipFill>
        <p:spPr>
          <a:xfrm>
            <a:off x="243000" y="1368000"/>
            <a:ext cx="8397000" cy="5184000"/>
          </a:xfrm>
          <a:prstGeom prst="rect">
            <a:avLst/>
          </a:prstGeom>
          <a:ln>
            <a:noFill/>
          </a:ln>
        </p:spPr>
      </p:pic>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Autofit/>
          </a:bodyPr>
          <a:p>
            <a:pPr algn="ctr">
              <a:lnSpc>
                <a:spcPct val="100000"/>
              </a:lnSpc>
            </a:pPr>
            <a:r>
              <a:rPr b="1" lang="ru-RU" sz="3600" spc="-1" strike="noStrike">
                <a:solidFill>
                  <a:srgbClr val="355d7e"/>
                </a:solidFill>
                <a:latin typeface="Garamond"/>
              </a:rPr>
              <a:t>Причины</a:t>
            </a:r>
            <a:endParaRPr b="0" lang="ru-RU" sz="3600" spc="-1" strike="noStrike">
              <a:latin typeface="Arial"/>
            </a:endParaRPr>
          </a:p>
        </p:txBody>
      </p:sp>
      <p:sp>
        <p:nvSpPr>
          <p:cNvPr id="140" name="CustomShape 2"/>
          <p:cNvSpPr/>
          <p:nvPr/>
        </p:nvSpPr>
        <p:spPr>
          <a:xfrm>
            <a:off x="107640" y="1600200"/>
            <a:ext cx="8658000" cy="5140440"/>
          </a:xfrm>
          <a:prstGeom prst="rect">
            <a:avLst/>
          </a:prstGeom>
          <a:noFill/>
          <a:ln>
            <a:noFill/>
          </a:ln>
        </p:spPr>
        <p:style>
          <a:lnRef idx="0"/>
          <a:fillRef idx="0"/>
          <a:effectRef idx="0"/>
          <a:fontRef idx="minor"/>
        </p:style>
        <p:txBody>
          <a:bodyPr lIns="90000" rIns="90000" tIns="45000" bIns="45000">
            <a:normAutofit fontScale="70000"/>
          </a:bodyPr>
          <a:p>
            <a:pPr marL="343080" indent="-342360">
              <a:lnSpc>
                <a:spcPct val="90000"/>
              </a:lnSpc>
              <a:spcBef>
                <a:spcPts val="561"/>
              </a:spcBef>
              <a:buClr>
                <a:srgbClr val="00ff99"/>
              </a:buClr>
              <a:buFont typeface="Wingdings" charset="2"/>
              <a:buChar char=""/>
            </a:pPr>
            <a:r>
              <a:rPr b="0" lang="ru-RU" sz="2800" spc="-1" strike="noStrike">
                <a:solidFill>
                  <a:srgbClr val="355d7e"/>
                </a:solidFill>
                <a:latin typeface="Garamond"/>
              </a:rPr>
              <a:t>Социально-экономическое неблагополучие семьи;</a:t>
            </a:r>
            <a:endParaRPr b="0" lang="ru-RU" sz="2800" spc="-1" strike="noStrike">
              <a:latin typeface="Arial"/>
            </a:endParaRPr>
          </a:p>
          <a:p>
            <a:pPr marL="343080" indent="-342360">
              <a:lnSpc>
                <a:spcPct val="90000"/>
              </a:lnSpc>
              <a:spcBef>
                <a:spcPts val="561"/>
              </a:spcBef>
              <a:buClr>
                <a:srgbClr val="00ff99"/>
              </a:buClr>
              <a:buFont typeface="Wingdings" charset="2"/>
              <a:buChar char=""/>
            </a:pPr>
            <a:r>
              <a:rPr b="0" lang="ru-RU" sz="2800" spc="-1" strike="noStrike">
                <a:solidFill>
                  <a:srgbClr val="355d7e"/>
                </a:solidFill>
                <a:latin typeface="Garamond"/>
              </a:rPr>
              <a:t>Неудовлетворенность жилищными условиями;</a:t>
            </a:r>
            <a:endParaRPr b="0" lang="ru-RU" sz="2800" spc="-1" strike="noStrike">
              <a:latin typeface="Arial"/>
            </a:endParaRPr>
          </a:p>
          <a:p>
            <a:pPr marL="343080" indent="-342360">
              <a:lnSpc>
                <a:spcPct val="90000"/>
              </a:lnSpc>
              <a:spcBef>
                <a:spcPts val="561"/>
              </a:spcBef>
              <a:buClr>
                <a:srgbClr val="00ff99"/>
              </a:buClr>
              <a:buFont typeface="Wingdings" charset="2"/>
              <a:buChar char=""/>
            </a:pPr>
            <a:r>
              <a:rPr b="0" lang="ru-RU" sz="2800" spc="-1" strike="noStrike">
                <a:solidFill>
                  <a:srgbClr val="355d7e"/>
                </a:solidFill>
                <a:latin typeface="Garamond"/>
              </a:rPr>
              <a:t>Безработность родителей;</a:t>
            </a:r>
            <a:endParaRPr b="0" lang="ru-RU" sz="2800" spc="-1" strike="noStrike">
              <a:latin typeface="Arial"/>
            </a:endParaRPr>
          </a:p>
          <a:p>
            <a:pPr marL="343080" indent="-342360">
              <a:lnSpc>
                <a:spcPct val="90000"/>
              </a:lnSpc>
              <a:spcBef>
                <a:spcPts val="561"/>
              </a:spcBef>
              <a:buClr>
                <a:srgbClr val="00ff99"/>
              </a:buClr>
              <a:buFont typeface="Wingdings" charset="2"/>
              <a:buChar char=""/>
            </a:pPr>
            <a:r>
              <a:rPr b="0" lang="ru-RU" sz="2800" spc="-1" strike="noStrike">
                <a:solidFill>
                  <a:srgbClr val="355d7e"/>
                </a:solidFill>
                <a:latin typeface="Garamond"/>
              </a:rPr>
              <a:t>Отсутствие в семье единых норм поведения;</a:t>
            </a:r>
            <a:endParaRPr b="0" lang="ru-RU" sz="2800" spc="-1" strike="noStrike">
              <a:latin typeface="Arial"/>
            </a:endParaRPr>
          </a:p>
          <a:p>
            <a:pPr marL="343080" indent="-342360">
              <a:lnSpc>
                <a:spcPct val="90000"/>
              </a:lnSpc>
              <a:spcBef>
                <a:spcPts val="561"/>
              </a:spcBef>
              <a:buClr>
                <a:srgbClr val="00ff99"/>
              </a:buClr>
              <a:buFont typeface="Wingdings" charset="2"/>
              <a:buChar char=""/>
            </a:pPr>
            <a:r>
              <a:rPr b="0" lang="ru-RU" sz="2800" spc="-1" strike="noStrike">
                <a:solidFill>
                  <a:srgbClr val="355d7e"/>
                </a:solidFill>
                <a:latin typeface="Garamond"/>
              </a:rPr>
              <a:t>Семейные конфликты;</a:t>
            </a:r>
            <a:endParaRPr b="0" lang="ru-RU" sz="2800" spc="-1" strike="noStrike">
              <a:latin typeface="Arial"/>
            </a:endParaRPr>
          </a:p>
          <a:p>
            <a:pPr marL="343080" indent="-342360">
              <a:lnSpc>
                <a:spcPct val="90000"/>
              </a:lnSpc>
              <a:spcBef>
                <a:spcPts val="561"/>
              </a:spcBef>
              <a:buClr>
                <a:srgbClr val="00ff99"/>
              </a:buClr>
              <a:buFont typeface="Wingdings" charset="2"/>
              <a:buChar char=""/>
            </a:pPr>
            <a:r>
              <a:rPr b="0" lang="ru-RU" sz="2800" spc="-1" strike="noStrike">
                <a:solidFill>
                  <a:srgbClr val="355d7e"/>
                </a:solidFill>
                <a:latin typeface="Garamond"/>
              </a:rPr>
              <a:t>Генетическая предрасположенность</a:t>
            </a:r>
            <a:endParaRPr b="0" lang="ru-RU" sz="2800" spc="-1" strike="noStrike">
              <a:latin typeface="Arial"/>
            </a:endParaRPr>
          </a:p>
          <a:p>
            <a:pPr marL="343080" indent="-342360">
              <a:lnSpc>
                <a:spcPct val="90000"/>
              </a:lnSpc>
              <a:spcBef>
                <a:spcPts val="561"/>
              </a:spcBef>
            </a:pPr>
            <a:r>
              <a:rPr b="0" lang="ru-RU" sz="2800" spc="-1" strike="noStrike">
                <a:solidFill>
                  <a:srgbClr val="355d7e"/>
                </a:solidFill>
                <a:latin typeface="Garamond"/>
              </a:rPr>
              <a:t>    </a:t>
            </a:r>
            <a:r>
              <a:rPr b="0" lang="ru-RU" sz="2800" spc="-1" strike="noStrike">
                <a:solidFill>
                  <a:srgbClr val="355d7e"/>
                </a:solidFill>
                <a:latin typeface="Garamond"/>
              </a:rPr>
              <a:t>к употреблению алкоголя;</a:t>
            </a:r>
            <a:endParaRPr b="0" lang="ru-RU" sz="2800" spc="-1" strike="noStrike">
              <a:latin typeface="Arial"/>
            </a:endParaRPr>
          </a:p>
          <a:p>
            <a:pPr marL="343080" indent="-342360">
              <a:lnSpc>
                <a:spcPct val="90000"/>
              </a:lnSpc>
              <a:spcBef>
                <a:spcPts val="561"/>
              </a:spcBef>
              <a:buClr>
                <a:srgbClr val="00ff99"/>
              </a:buClr>
              <a:buFont typeface="Wingdings" charset="2"/>
              <a:buChar char=""/>
            </a:pPr>
            <a:r>
              <a:rPr b="0" lang="ru-RU" sz="2800" spc="-1" strike="noStrike">
                <a:solidFill>
                  <a:srgbClr val="355d7e"/>
                </a:solidFill>
                <a:latin typeface="Garamond"/>
              </a:rPr>
              <a:t>Неудачи в учебе;</a:t>
            </a:r>
            <a:endParaRPr b="0" lang="ru-RU" sz="2800" spc="-1" strike="noStrike">
              <a:latin typeface="Arial"/>
            </a:endParaRPr>
          </a:p>
          <a:p>
            <a:pPr marL="343080" indent="-342360">
              <a:lnSpc>
                <a:spcPct val="90000"/>
              </a:lnSpc>
              <a:spcBef>
                <a:spcPts val="561"/>
              </a:spcBef>
              <a:buClr>
                <a:srgbClr val="00ff99"/>
              </a:buClr>
              <a:buFont typeface="Wingdings" charset="2"/>
              <a:buChar char=""/>
            </a:pPr>
            <a:r>
              <a:rPr b="0" lang="ru-RU" sz="2800" spc="-1" strike="noStrike">
                <a:solidFill>
                  <a:srgbClr val="355d7e"/>
                </a:solidFill>
                <a:latin typeface="Garamond"/>
              </a:rPr>
              <a:t>Общение с наркозависимыми лицами;</a:t>
            </a:r>
            <a:endParaRPr b="0" lang="ru-RU" sz="2800" spc="-1" strike="noStrike">
              <a:latin typeface="Arial"/>
            </a:endParaRPr>
          </a:p>
          <a:p>
            <a:pPr marL="343080" indent="-342360">
              <a:lnSpc>
                <a:spcPct val="90000"/>
              </a:lnSpc>
              <a:spcBef>
                <a:spcPts val="561"/>
              </a:spcBef>
              <a:buClr>
                <a:srgbClr val="00ff99"/>
              </a:buClr>
              <a:buFont typeface="Wingdings" charset="2"/>
              <a:buChar char=""/>
            </a:pPr>
            <a:r>
              <a:rPr b="0" lang="ru-RU" sz="2800" spc="-1" strike="noStrike">
                <a:solidFill>
                  <a:srgbClr val="355d7e"/>
                </a:solidFill>
                <a:latin typeface="Garamond"/>
              </a:rPr>
              <a:t>Социальное окружение сверстников;</a:t>
            </a:r>
            <a:endParaRPr b="0" lang="ru-RU" sz="2800" spc="-1" strike="noStrike">
              <a:latin typeface="Arial"/>
            </a:endParaRPr>
          </a:p>
          <a:p>
            <a:pPr marL="343080" indent="-342360">
              <a:lnSpc>
                <a:spcPct val="90000"/>
              </a:lnSpc>
              <a:spcBef>
                <a:spcPts val="561"/>
              </a:spcBef>
              <a:buClr>
                <a:srgbClr val="00ff99"/>
              </a:buClr>
              <a:buFont typeface="Wingdings" charset="2"/>
              <a:buChar char=""/>
            </a:pPr>
            <a:r>
              <a:rPr b="0" lang="ru-RU" sz="2800" spc="-1" strike="noStrike">
                <a:solidFill>
                  <a:srgbClr val="355d7e"/>
                </a:solidFill>
                <a:latin typeface="Garamond"/>
              </a:rPr>
              <a:t>Косвенная реклама наркотиков в Интернете, рок-музыке, видеофильмах.</a:t>
            </a:r>
            <a:endParaRPr b="0" lang="ru-RU" sz="2800" spc="-1" strike="noStrike">
              <a:latin typeface="Arial"/>
            </a:endParaRPr>
          </a:p>
          <a:p>
            <a:pPr>
              <a:lnSpc>
                <a:spcPct val="100000"/>
              </a:lnSpc>
              <a:spcBef>
                <a:spcPts val="700"/>
              </a:spcBef>
            </a:pPr>
            <a:endParaRPr b="0" lang="ru-RU" sz="2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1"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rmAutofit fontScale="34000"/>
          </a:bodyPr>
          <a:p>
            <a:pPr algn="ctr">
              <a:lnSpc>
                <a:spcPct val="100000"/>
              </a:lnSpc>
            </a:pPr>
            <a:r>
              <a:rPr b="1" lang="ru-RU" sz="4000" spc="-1" strike="noStrike">
                <a:solidFill>
                  <a:srgbClr val="355d7e"/>
                </a:solidFill>
                <a:latin typeface="Garamond"/>
              </a:rPr>
              <a:t>Факторы, способствующие</a:t>
            </a:r>
            <a:br/>
            <a:r>
              <a:rPr b="1" lang="ru-RU" sz="4000" spc="-1" strike="noStrike">
                <a:solidFill>
                  <a:srgbClr val="355d7e"/>
                </a:solidFill>
                <a:latin typeface="Garamond"/>
              </a:rPr>
              <a:t>приобщению к ПАВ</a:t>
            </a:r>
            <a:endParaRPr b="0" lang="ru-RU" sz="4000" spc="-1" strike="noStrike">
              <a:latin typeface="Arial"/>
            </a:endParaRPr>
          </a:p>
        </p:txBody>
      </p:sp>
      <p:sp>
        <p:nvSpPr>
          <p:cNvPr id="142" name="CustomShape 2"/>
          <p:cNvSpPr/>
          <p:nvPr/>
        </p:nvSpPr>
        <p:spPr>
          <a:xfrm>
            <a:off x="71640" y="1512000"/>
            <a:ext cx="8928360" cy="5184000"/>
          </a:xfrm>
          <a:prstGeom prst="rect">
            <a:avLst/>
          </a:prstGeom>
          <a:noFill/>
          <a:ln>
            <a:noFill/>
          </a:ln>
        </p:spPr>
        <p:style>
          <a:lnRef idx="0"/>
          <a:fillRef idx="0"/>
          <a:effectRef idx="0"/>
          <a:fontRef idx="minor"/>
        </p:style>
        <p:txBody>
          <a:bodyPr lIns="90000" rIns="90000" tIns="45000" bIns="45000">
            <a:normAutofit/>
          </a:bodyPr>
          <a:p>
            <a:pPr marL="343080" indent="-342360">
              <a:lnSpc>
                <a:spcPct val="100000"/>
              </a:lnSpc>
              <a:spcBef>
                <a:spcPts val="641"/>
              </a:spcBef>
              <a:buClr>
                <a:srgbClr val="00ff99"/>
              </a:buClr>
              <a:buFont typeface="Wingdings" charset="2"/>
              <a:buChar char=""/>
            </a:pPr>
            <a:r>
              <a:rPr b="0" lang="ru-RU" sz="3200" spc="-1" strike="noStrike">
                <a:solidFill>
                  <a:srgbClr val="355d7e"/>
                </a:solidFill>
                <a:latin typeface="Garamond"/>
              </a:rPr>
              <a:t>Подражание старшим и авторитетным сверстникам;</a:t>
            </a:r>
            <a:endParaRPr b="0" lang="ru-RU" sz="32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355d7e"/>
                </a:solidFill>
                <a:latin typeface="Garamond"/>
              </a:rPr>
              <a:t>Неустойчивость характера;</a:t>
            </a:r>
            <a:endParaRPr b="0" lang="ru-RU" sz="32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355d7e"/>
                </a:solidFill>
                <a:latin typeface="Garamond"/>
              </a:rPr>
              <a:t>Протестные реакции «назло»;</a:t>
            </a:r>
            <a:endParaRPr b="0" lang="ru-RU" sz="32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355d7e"/>
                </a:solidFill>
                <a:latin typeface="Garamond"/>
              </a:rPr>
              <a:t>Любопытство;</a:t>
            </a:r>
            <a:endParaRPr b="0" lang="ru-RU" sz="32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355d7e"/>
                </a:solidFill>
                <a:latin typeface="Garamond"/>
              </a:rPr>
              <a:t>Подчинение угрозам;</a:t>
            </a:r>
            <a:endParaRPr b="0" lang="ru-RU" sz="32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355d7e"/>
                </a:solidFill>
                <a:latin typeface="Garamond"/>
              </a:rPr>
              <a:t>Агрессивность;</a:t>
            </a:r>
            <a:endParaRPr b="0" lang="ru-RU" sz="32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355d7e"/>
                </a:solidFill>
                <a:latin typeface="Garamond"/>
              </a:rPr>
              <a:t>Отсутствие интересов.</a:t>
            </a:r>
            <a:endParaRPr b="0" lang="ru-RU" sz="3200" spc="-1" strike="noStrike">
              <a:latin typeface="Arial"/>
            </a:endParaRPr>
          </a:p>
          <a:p>
            <a:pPr>
              <a:lnSpc>
                <a:spcPct val="100000"/>
              </a:lnSpc>
              <a:spcBef>
                <a:spcPts val="700"/>
              </a:spcBef>
            </a:pPr>
            <a:endParaRPr b="0" lang="ru-RU" sz="3200" spc="-1" strike="noStrike">
              <a:latin typeface="Arial"/>
            </a:endParaRPr>
          </a:p>
        </p:txBody>
      </p:sp>
      <p:pic>
        <p:nvPicPr>
          <p:cNvPr id="143" name="" descr=""/>
          <p:cNvPicPr/>
          <p:nvPr/>
        </p:nvPicPr>
        <p:blipFill>
          <a:blip r:embed="rId1"/>
          <a:stretch/>
        </p:blipFill>
        <p:spPr>
          <a:xfrm>
            <a:off x="5904000" y="3600000"/>
            <a:ext cx="2952000" cy="2952000"/>
          </a:xfrm>
          <a:prstGeom prst="rect">
            <a:avLst/>
          </a:prstGeom>
          <a:ln>
            <a:noFill/>
          </a:ln>
        </p:spPr>
      </p:pic>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4"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Autofit/>
          </a:bodyPr>
          <a:p>
            <a:pPr algn="ctr">
              <a:lnSpc>
                <a:spcPct val="100000"/>
              </a:lnSpc>
            </a:pPr>
            <a:r>
              <a:rPr b="1" lang="ru-RU" sz="4400" spc="-1" strike="noStrike">
                <a:solidFill>
                  <a:srgbClr val="355d7e"/>
                </a:solidFill>
                <a:latin typeface="Garamond"/>
              </a:rPr>
              <a:t>Стадии</a:t>
            </a:r>
            <a:endParaRPr b="0" lang="ru-RU" sz="4400" spc="-1" strike="noStrike">
              <a:latin typeface="Arial"/>
            </a:endParaRPr>
          </a:p>
        </p:txBody>
      </p:sp>
      <p:graphicFrame>
        <p:nvGraphicFramePr>
          <p:cNvPr id="1" name="Diagram1"/>
          <p:cNvGraphicFramePr/>
          <p:nvPr>
            <p:extLst>
              <p:ext uri="{D42A27DB-BD31-4B8C-83A1-F6EECF244321}">
                <p14:modId xmlns:p14="http://schemas.microsoft.com/office/powerpoint/2010/main" val="52602258"/>
              </p:ext>
            </p:extLst>
          </p:nvPr>
        </p:nvGraphicFramePr>
        <p:xfrm>
          <a:off x="792000" y="1584000"/>
          <a:ext cx="8350920" cy="506844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5" name="CustomShape 1"/>
          <p:cNvSpPr/>
          <p:nvPr/>
        </p:nvSpPr>
        <p:spPr>
          <a:xfrm>
            <a:off x="612720" y="228600"/>
            <a:ext cx="8152560" cy="990000"/>
          </a:xfrm>
          <a:prstGeom prst="rect">
            <a:avLst/>
          </a:prstGeom>
          <a:noFill/>
          <a:ln>
            <a:noFill/>
          </a:ln>
          <a:effectLst>
            <a:outerShdw blurRad="40000" dir="5400000" dist="23040" rotWithShape="0">
              <a:srgbClr val="000000">
                <a:alpha val="35000"/>
              </a:srgbClr>
            </a:outerShdw>
          </a:effectLst>
        </p:spPr>
        <p:style>
          <a:lnRef idx="0"/>
          <a:fillRef idx="1">
            <a:schemeClr val="accent1"/>
          </a:fillRef>
          <a:effectRef idx="2"/>
          <a:fontRef idx="minor"/>
        </p:style>
        <p:txBody>
          <a:bodyPr lIns="90000" rIns="90000" tIns="45000" bIns="45000" anchor="ctr">
            <a:noAutofit/>
          </a:bodyPr>
          <a:p>
            <a:pPr algn="ctr">
              <a:lnSpc>
                <a:spcPct val="100000"/>
              </a:lnSpc>
            </a:pPr>
            <a:br/>
            <a:endParaRPr b="0" lang="ru-RU" sz="1800" spc="-1" strike="noStrike">
              <a:latin typeface="Arial"/>
            </a:endParaRPr>
          </a:p>
          <a:p>
            <a:pPr algn="ctr">
              <a:lnSpc>
                <a:spcPct val="100000"/>
              </a:lnSpc>
            </a:pPr>
            <a:r>
              <a:rPr b="1" lang="ru-RU" sz="3600" spc="-1" strike="noStrike">
                <a:solidFill>
                  <a:srgbClr val="0070c0"/>
                </a:solidFill>
                <a:latin typeface="Times New Roman"/>
                <a:ea typeface="SimSun"/>
              </a:rPr>
              <a:t>Основные направления работы по профилактике:</a:t>
            </a:r>
            <a:br/>
            <a:endParaRPr b="0" lang="ru-RU" sz="3600" spc="-1" strike="noStrike">
              <a:latin typeface="Arial"/>
            </a:endParaRPr>
          </a:p>
        </p:txBody>
      </p:sp>
      <p:sp>
        <p:nvSpPr>
          <p:cNvPr id="146" name="CustomShape 2"/>
          <p:cNvSpPr/>
          <p:nvPr/>
        </p:nvSpPr>
        <p:spPr>
          <a:xfrm>
            <a:off x="179640" y="1600200"/>
            <a:ext cx="8856360" cy="5140440"/>
          </a:xfrm>
          <a:prstGeom prst="rect">
            <a:avLst/>
          </a:prstGeom>
          <a:noFill/>
          <a:ln>
            <a:noFill/>
          </a:ln>
        </p:spPr>
        <p:style>
          <a:lnRef idx="0"/>
          <a:fillRef idx="0"/>
          <a:effectRef idx="0"/>
          <a:fontRef idx="minor"/>
        </p:style>
        <p:txBody>
          <a:bodyPr lIns="90000" rIns="90000" tIns="45000" bIns="45000">
            <a:normAutofit/>
          </a:bodyPr>
          <a:p>
            <a:pPr marL="343080" indent="-342360" algn="just">
              <a:lnSpc>
                <a:spcPct val="150000"/>
              </a:lnSpc>
            </a:pPr>
            <a:r>
              <a:rPr b="0" lang="ru-RU" sz="4400" spc="-1" strike="noStrike">
                <a:solidFill>
                  <a:srgbClr val="0070c0"/>
                </a:solidFill>
                <a:latin typeface="Times New Roman"/>
                <a:ea typeface="SimSun"/>
              </a:rPr>
              <a:t>1. Работа с детьми;</a:t>
            </a:r>
            <a:endParaRPr b="0" lang="ru-RU" sz="4400" spc="-1" strike="noStrike">
              <a:latin typeface="Arial"/>
            </a:endParaRPr>
          </a:p>
          <a:p>
            <a:pPr marL="343080" indent="-342360" algn="just">
              <a:lnSpc>
                <a:spcPct val="150000"/>
              </a:lnSpc>
            </a:pPr>
            <a:r>
              <a:rPr b="0" lang="ru-RU" sz="4400" spc="-1" strike="noStrike">
                <a:solidFill>
                  <a:srgbClr val="0070c0"/>
                </a:solidFill>
                <a:latin typeface="Times New Roman"/>
                <a:ea typeface="SimSun"/>
              </a:rPr>
              <a:t>2. Работа с родителями.</a:t>
            </a:r>
            <a:endParaRPr b="0" lang="ru-RU" sz="4400" spc="-1" strike="noStrike">
              <a:latin typeface="Arial"/>
            </a:endParaRPr>
          </a:p>
          <a:p>
            <a:pPr marL="343080" indent="-342360">
              <a:lnSpc>
                <a:spcPct val="100000"/>
              </a:lnSpc>
              <a:spcBef>
                <a:spcPts val="700"/>
              </a:spcBef>
            </a:pPr>
            <a:endParaRPr b="0" lang="ru-RU" sz="4400" spc="-1" strike="noStrike">
              <a:latin typeface="Arial"/>
            </a:endParaRPr>
          </a:p>
        </p:txBody>
      </p:sp>
      <p:pic>
        <p:nvPicPr>
          <p:cNvPr id="147" name="" descr=""/>
          <p:cNvPicPr/>
          <p:nvPr/>
        </p:nvPicPr>
        <p:blipFill>
          <a:blip r:embed="rId1"/>
          <a:stretch/>
        </p:blipFill>
        <p:spPr>
          <a:xfrm>
            <a:off x="298080" y="4104000"/>
            <a:ext cx="3007440" cy="2448000"/>
          </a:xfrm>
          <a:prstGeom prst="rect">
            <a:avLst/>
          </a:prstGeom>
          <a:ln>
            <a:noFill/>
          </a:ln>
        </p:spPr>
      </p:pic>
      <p:pic>
        <p:nvPicPr>
          <p:cNvPr id="148" name="" descr=""/>
          <p:cNvPicPr/>
          <p:nvPr/>
        </p:nvPicPr>
        <p:blipFill>
          <a:blip r:embed="rId2"/>
          <a:stretch/>
        </p:blipFill>
        <p:spPr>
          <a:xfrm>
            <a:off x="3096000" y="3888000"/>
            <a:ext cx="3168000" cy="2664000"/>
          </a:xfrm>
          <a:prstGeom prst="rect">
            <a:avLst/>
          </a:prstGeom>
          <a:ln>
            <a:noFill/>
          </a:ln>
        </p:spPr>
      </p:pic>
      <p:pic>
        <p:nvPicPr>
          <p:cNvPr id="149" name="" descr=""/>
          <p:cNvPicPr/>
          <p:nvPr/>
        </p:nvPicPr>
        <p:blipFill>
          <a:blip r:embed="rId3"/>
          <a:stretch/>
        </p:blipFill>
        <p:spPr>
          <a:xfrm>
            <a:off x="5904000" y="3888000"/>
            <a:ext cx="2966400" cy="2664000"/>
          </a:xfrm>
          <a:prstGeom prst="rect">
            <a:avLst/>
          </a:prstGeom>
          <a:ln>
            <a:noFill/>
          </a:ln>
        </p:spPr>
      </p:pic>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0" name="CustomShape 1"/>
          <p:cNvSpPr/>
          <p:nvPr/>
        </p:nvSpPr>
        <p:spPr>
          <a:xfrm>
            <a:off x="612720" y="228600"/>
            <a:ext cx="8152560" cy="607320"/>
          </a:xfrm>
          <a:prstGeom prst="rect">
            <a:avLst/>
          </a:prstGeom>
          <a:noFill/>
          <a:ln>
            <a:noFill/>
          </a:ln>
        </p:spPr>
        <p:style>
          <a:lnRef idx="0"/>
          <a:fillRef idx="0"/>
          <a:effectRef idx="0"/>
          <a:fontRef idx="minor"/>
        </p:style>
        <p:txBody>
          <a:bodyPr lIns="90000" rIns="90000" tIns="45000" bIns="45000" anchor="ctr">
            <a:normAutofit fontScale="22000"/>
          </a:bodyPr>
          <a:p>
            <a:pPr algn="ctr">
              <a:lnSpc>
                <a:spcPct val="100000"/>
              </a:lnSpc>
            </a:pPr>
            <a:br/>
            <a:r>
              <a:rPr b="1" lang="ru-RU" sz="4400" spc="-1" strike="noStrike" u="sng">
                <a:solidFill>
                  <a:srgbClr val="355d7e"/>
                </a:solidFill>
                <a:uFillTx/>
                <a:latin typeface="Times New Roman"/>
                <a:ea typeface="SimSun"/>
              </a:rPr>
              <a:t>Работа с детьми: </a:t>
            </a:r>
            <a:br/>
            <a:endParaRPr b="0" lang="ru-RU" sz="4400" spc="-1" strike="noStrike">
              <a:latin typeface="Arial"/>
            </a:endParaRPr>
          </a:p>
        </p:txBody>
      </p:sp>
      <p:sp>
        <p:nvSpPr>
          <p:cNvPr id="151" name="CustomShape 2"/>
          <p:cNvSpPr/>
          <p:nvPr/>
        </p:nvSpPr>
        <p:spPr>
          <a:xfrm>
            <a:off x="360000" y="1556640"/>
            <a:ext cx="2699280" cy="4995360"/>
          </a:xfrm>
          <a:prstGeom prst="rect">
            <a:avLst/>
          </a:prstGeom>
          <a:solidFill>
            <a:srgbClr val="84d2f1"/>
          </a:solidFill>
          <a:ln w="9360">
            <a:solidFill>
              <a:srgbClr val="000000"/>
            </a:solidFill>
            <a:round/>
          </a:ln>
        </p:spPr>
        <p:style>
          <a:lnRef idx="0"/>
          <a:fillRef idx="0"/>
          <a:effectRef idx="0"/>
          <a:fontRef idx="minor"/>
        </p:style>
        <p:txBody>
          <a:bodyPr lIns="90000" rIns="90000" tIns="45000" bIns="45000">
            <a:noAutofit/>
          </a:bodyPr>
          <a:p>
            <a:pPr algn="ctr">
              <a:lnSpc>
                <a:spcPct val="100000"/>
              </a:lnSpc>
            </a:pPr>
            <a:r>
              <a:rPr b="0" i="1" lang="ru-RU" sz="1800" spc="-1" strike="noStrike" u="sng">
                <a:solidFill>
                  <a:srgbClr val="000000"/>
                </a:solidFill>
                <a:uFillTx/>
                <a:latin typeface="Arial"/>
                <a:ea typeface="SimSun"/>
              </a:rPr>
              <a:t>Воспитательная работа </a:t>
            </a:r>
            <a:r>
              <a:rPr b="0" lang="ru-RU" sz="1800" spc="-1" strike="noStrike">
                <a:solidFill>
                  <a:srgbClr val="000000"/>
                </a:solidFill>
                <a:latin typeface="Times New Roman"/>
                <a:ea typeface="SimSun"/>
              </a:rPr>
              <a:t>— </a:t>
            </a:r>
            <a:endParaRPr b="0" lang="ru-RU" sz="1800" spc="-1" strike="noStrike">
              <a:latin typeface="Arial"/>
            </a:endParaRPr>
          </a:p>
          <a:p>
            <a:pPr>
              <a:lnSpc>
                <a:spcPct val="100000"/>
              </a:lnSpc>
            </a:pPr>
            <a:endParaRPr b="0" lang="ru-RU" sz="1800" spc="-1" strike="noStrike">
              <a:latin typeface="Arial"/>
            </a:endParaRPr>
          </a:p>
          <a:p>
            <a:pPr>
              <a:lnSpc>
                <a:spcPct val="100000"/>
              </a:lnSpc>
            </a:pPr>
            <a:r>
              <a:rPr b="1" lang="ru-RU" sz="1600" spc="-1" strike="noStrike">
                <a:solidFill>
                  <a:srgbClr val="000000"/>
                </a:solidFill>
                <a:latin typeface="Times New Roman"/>
                <a:ea typeface="SimSun"/>
              </a:rPr>
              <a:t>повышение культурного уровня, организация разумного использования досуга школьников, развитие сети кружков и факультативов,</a:t>
            </a:r>
            <a:endParaRPr b="0" lang="ru-RU" sz="1600" spc="-1" strike="noStrike">
              <a:latin typeface="Arial"/>
            </a:endParaRPr>
          </a:p>
          <a:p>
            <a:pPr>
              <a:lnSpc>
                <a:spcPct val="100000"/>
              </a:lnSpc>
            </a:pPr>
            <a:r>
              <a:rPr b="1" lang="ru-RU" sz="1600" spc="-1" strike="noStrike">
                <a:solidFill>
                  <a:srgbClr val="000000"/>
                </a:solidFill>
                <a:latin typeface="Times New Roman"/>
                <a:ea typeface="SimSun"/>
              </a:rPr>
              <a:t>развитие сети дополнительного образования,  расширение сети спортивных секций. </a:t>
            </a:r>
            <a:endParaRPr b="0" lang="ru-RU" sz="1600" spc="-1" strike="noStrike">
              <a:latin typeface="Arial"/>
            </a:endParaRPr>
          </a:p>
          <a:p>
            <a:pPr>
              <a:lnSpc>
                <a:spcPct val="100000"/>
              </a:lnSpc>
            </a:pPr>
            <a:endParaRPr b="0" lang="ru-RU" sz="1600" spc="-1" strike="noStrike">
              <a:latin typeface="Arial"/>
            </a:endParaRPr>
          </a:p>
        </p:txBody>
      </p:sp>
      <p:sp>
        <p:nvSpPr>
          <p:cNvPr id="152" name="CustomShape 3"/>
          <p:cNvSpPr/>
          <p:nvPr/>
        </p:nvSpPr>
        <p:spPr>
          <a:xfrm>
            <a:off x="3204000" y="1556640"/>
            <a:ext cx="3023640" cy="4995360"/>
          </a:xfrm>
          <a:prstGeom prst="rect">
            <a:avLst/>
          </a:prstGeom>
          <a:solidFill>
            <a:srgbClr val="84d2f1"/>
          </a:solidFill>
          <a:ln w="9360">
            <a:noFill/>
          </a:ln>
          <a:effectLst>
            <a:outerShdw blurRad="40000" dir="5400000" dist="23040" rotWithShape="0">
              <a:srgbClr val="000000">
                <a:alpha val="35000"/>
              </a:srgbClr>
            </a:outerShdw>
          </a:effectLst>
        </p:spPr>
        <p:style>
          <a:lnRef idx="0"/>
          <a:fillRef idx="1">
            <a:schemeClr val="accent1"/>
          </a:fillRef>
          <a:effectRef idx="2"/>
          <a:fontRef idx="minor"/>
        </p:style>
        <p:txBody>
          <a:bodyPr lIns="90000" rIns="90000" tIns="45000" bIns="45000">
            <a:noAutofit/>
          </a:bodyPr>
          <a:p>
            <a:pPr algn="ctr">
              <a:lnSpc>
                <a:spcPct val="100000"/>
              </a:lnSpc>
            </a:pPr>
            <a:r>
              <a:rPr b="0" i="1" lang="ru-RU" sz="1800" spc="-1" strike="noStrike" u="sng">
                <a:solidFill>
                  <a:srgbClr val="000000"/>
                </a:solidFill>
                <a:uFillTx/>
                <a:latin typeface="Arial"/>
                <a:ea typeface="SimSun"/>
              </a:rPr>
              <a:t>Оздоровительное воспитание</a:t>
            </a:r>
            <a:r>
              <a:rPr b="0" lang="ru-RU" sz="1800" spc="-1" strike="noStrike" u="sng">
                <a:solidFill>
                  <a:srgbClr val="000000"/>
                </a:solidFill>
                <a:uFillTx/>
                <a:latin typeface="Times New Roman"/>
                <a:ea typeface="SimSun"/>
              </a:rPr>
              <a:t> – </a:t>
            </a:r>
            <a:endParaRPr b="0" lang="ru-RU" sz="1800" spc="-1" strike="noStrike">
              <a:latin typeface="Arial"/>
            </a:endParaRPr>
          </a:p>
          <a:p>
            <a:pPr algn="just">
              <a:lnSpc>
                <a:spcPct val="100000"/>
              </a:lnSpc>
            </a:pPr>
            <a:r>
              <a:rPr b="1" lang="ru-RU" sz="1400" spc="-1" strike="noStrike">
                <a:solidFill>
                  <a:srgbClr val="000000"/>
                </a:solidFill>
                <a:latin typeface="Times New Roman"/>
                <a:ea typeface="SimSun"/>
              </a:rPr>
              <a:t>пропаганда здорового образа жизни, развитие физкультурного движения, искоренение вредных привычек</a:t>
            </a:r>
            <a:endParaRPr b="0" lang="ru-RU" sz="1400" spc="-1" strike="noStrike">
              <a:latin typeface="Arial"/>
            </a:endParaRPr>
          </a:p>
          <a:p>
            <a:pPr algn="just">
              <a:lnSpc>
                <a:spcPct val="100000"/>
              </a:lnSpc>
            </a:pPr>
            <a:endParaRPr b="0" lang="ru-RU" sz="1400" spc="-1" strike="noStrike">
              <a:latin typeface="Arial"/>
            </a:endParaRPr>
          </a:p>
          <a:p>
            <a:pPr algn="just">
              <a:lnSpc>
                <a:spcPct val="100000"/>
              </a:lnSpc>
            </a:pPr>
            <a:r>
              <a:rPr b="1" lang="ru-RU" sz="1400" spc="-1" strike="noStrike">
                <a:solidFill>
                  <a:srgbClr val="000000"/>
                </a:solidFill>
                <a:latin typeface="Times New Roman"/>
                <a:ea typeface="SimSun"/>
              </a:rPr>
              <a:t>Формы работы:</a:t>
            </a:r>
            <a:endParaRPr b="0" lang="ru-RU" sz="1400" spc="-1" strike="noStrike">
              <a:latin typeface="Arial"/>
            </a:endParaRPr>
          </a:p>
          <a:p>
            <a:pPr algn="just">
              <a:lnSpc>
                <a:spcPct val="100000"/>
              </a:lnSpc>
            </a:pPr>
            <a:r>
              <a:rPr b="1" lang="ru-RU" sz="1400" spc="-1" strike="noStrike">
                <a:solidFill>
                  <a:srgbClr val="000000"/>
                </a:solidFill>
                <a:latin typeface="Times New Roman"/>
                <a:ea typeface="SimSun"/>
              </a:rPr>
              <a:t>Физкультминутки на каждом уроке</a:t>
            </a:r>
            <a:endParaRPr b="0" lang="ru-RU" sz="1400" spc="-1" strike="noStrike">
              <a:latin typeface="Arial"/>
            </a:endParaRPr>
          </a:p>
          <a:p>
            <a:pPr algn="just">
              <a:lnSpc>
                <a:spcPct val="100000"/>
              </a:lnSpc>
            </a:pPr>
            <a:r>
              <a:rPr b="1" lang="ru-RU" sz="1400" spc="-1" strike="noStrike">
                <a:solidFill>
                  <a:srgbClr val="000000"/>
                </a:solidFill>
                <a:latin typeface="Times New Roman"/>
                <a:ea typeface="SimSun"/>
              </a:rPr>
              <a:t>День здоровья (1 раз в четверть)</a:t>
            </a:r>
            <a:endParaRPr b="0" lang="ru-RU" sz="1400" spc="-1" strike="noStrike">
              <a:latin typeface="Arial"/>
            </a:endParaRPr>
          </a:p>
          <a:p>
            <a:pPr algn="just">
              <a:lnSpc>
                <a:spcPct val="100000"/>
              </a:lnSpc>
            </a:pPr>
            <a:r>
              <a:rPr b="1" lang="ru-RU" sz="1400" spc="-1" strike="noStrike">
                <a:solidFill>
                  <a:srgbClr val="000000"/>
                </a:solidFill>
                <a:latin typeface="Times New Roman"/>
                <a:ea typeface="SimSun"/>
              </a:rPr>
              <a:t>День профилактики (2 раза в год)</a:t>
            </a:r>
            <a:endParaRPr b="0" lang="ru-RU" sz="1400" spc="-1" strike="noStrike">
              <a:latin typeface="Arial"/>
            </a:endParaRPr>
          </a:p>
          <a:p>
            <a:pPr algn="just">
              <a:lnSpc>
                <a:spcPct val="100000"/>
              </a:lnSpc>
            </a:pPr>
            <a:r>
              <a:rPr b="1" lang="ru-RU" sz="1400" spc="-1" strike="noStrike">
                <a:solidFill>
                  <a:srgbClr val="000000"/>
                </a:solidFill>
                <a:latin typeface="Times New Roman"/>
                <a:ea typeface="SimSun"/>
              </a:rPr>
              <a:t>Тематические классные часы</a:t>
            </a:r>
            <a:endParaRPr b="0" lang="ru-RU" sz="1400" spc="-1" strike="noStrike">
              <a:latin typeface="Arial"/>
            </a:endParaRPr>
          </a:p>
          <a:p>
            <a:pPr algn="just">
              <a:lnSpc>
                <a:spcPct val="100000"/>
              </a:lnSpc>
            </a:pPr>
            <a:r>
              <a:rPr b="1" lang="ru-RU" sz="1400" spc="-1" strike="noStrike">
                <a:solidFill>
                  <a:srgbClr val="000000"/>
                </a:solidFill>
                <a:latin typeface="Times New Roman"/>
                <a:ea typeface="SimSun"/>
              </a:rPr>
              <a:t>Круглые столы</a:t>
            </a:r>
            <a:endParaRPr b="0" lang="ru-RU" sz="1400" spc="-1" strike="noStrike">
              <a:latin typeface="Arial"/>
            </a:endParaRPr>
          </a:p>
          <a:p>
            <a:pPr>
              <a:lnSpc>
                <a:spcPct val="100000"/>
              </a:lnSpc>
            </a:pPr>
            <a:r>
              <a:rPr b="1" lang="ru-RU" sz="1400" spc="-1" strike="noStrike">
                <a:solidFill>
                  <a:srgbClr val="000000"/>
                </a:solidFill>
                <a:latin typeface="Times New Roman"/>
                <a:ea typeface="SimSun"/>
              </a:rPr>
              <a:t>Факультативный курс “Поговорим о правильном питании”</a:t>
            </a:r>
            <a:endParaRPr b="0" lang="ru-RU" sz="1400" spc="-1" strike="noStrike">
              <a:latin typeface="Arial"/>
            </a:endParaRPr>
          </a:p>
          <a:p>
            <a:pPr algn="just">
              <a:lnSpc>
                <a:spcPct val="100000"/>
              </a:lnSpc>
            </a:pPr>
            <a:r>
              <a:rPr b="1" lang="ru-RU" sz="1400" spc="-1" strike="noStrike">
                <a:solidFill>
                  <a:srgbClr val="000000"/>
                </a:solidFill>
                <a:latin typeface="Times New Roman"/>
                <a:ea typeface="SimSun"/>
              </a:rPr>
              <a:t>Мастер-класс</a:t>
            </a:r>
            <a:endParaRPr b="0" lang="ru-RU" sz="1400" spc="-1" strike="noStrike">
              <a:latin typeface="Arial"/>
            </a:endParaRPr>
          </a:p>
          <a:p>
            <a:pPr algn="just">
              <a:lnSpc>
                <a:spcPct val="100000"/>
              </a:lnSpc>
            </a:pPr>
            <a:r>
              <a:rPr b="1" lang="ru-RU" sz="1400" spc="-1" strike="noStrike">
                <a:solidFill>
                  <a:srgbClr val="000000"/>
                </a:solidFill>
                <a:latin typeface="Times New Roman"/>
                <a:ea typeface="SimSun"/>
              </a:rPr>
              <a:t>Ролевые игры</a:t>
            </a:r>
            <a:endParaRPr b="0" lang="ru-RU" sz="1400" spc="-1" strike="noStrike">
              <a:latin typeface="Arial"/>
            </a:endParaRPr>
          </a:p>
          <a:p>
            <a:pPr algn="just">
              <a:lnSpc>
                <a:spcPct val="100000"/>
              </a:lnSpc>
            </a:pPr>
            <a:r>
              <a:rPr b="1" lang="ru-RU" sz="1400" spc="-1" strike="noStrike">
                <a:solidFill>
                  <a:srgbClr val="000000"/>
                </a:solidFill>
                <a:latin typeface="Times New Roman"/>
                <a:ea typeface="SimSun"/>
              </a:rPr>
              <a:t>Конкурс агитбригад “Мы за здоровый образ жизни”</a:t>
            </a:r>
            <a:endParaRPr b="0" lang="ru-RU" sz="1400" spc="-1" strike="noStrike">
              <a:latin typeface="Arial"/>
            </a:endParaRPr>
          </a:p>
          <a:p>
            <a:pPr>
              <a:lnSpc>
                <a:spcPct val="100000"/>
              </a:lnSpc>
            </a:pPr>
            <a:endParaRPr b="0" lang="ru-RU" sz="1400" spc="-1" strike="noStrike">
              <a:latin typeface="Arial"/>
            </a:endParaRPr>
          </a:p>
        </p:txBody>
      </p:sp>
      <p:sp>
        <p:nvSpPr>
          <p:cNvPr id="153" name="CustomShape 4"/>
          <p:cNvSpPr/>
          <p:nvPr/>
        </p:nvSpPr>
        <p:spPr>
          <a:xfrm>
            <a:off x="6300360" y="1556640"/>
            <a:ext cx="2483640" cy="4995360"/>
          </a:xfrm>
          <a:prstGeom prst="rect">
            <a:avLst/>
          </a:prstGeom>
          <a:solidFill>
            <a:srgbClr val="84d2f1"/>
          </a:solidFill>
          <a:ln w="9360">
            <a:solidFill>
              <a:srgbClr val="000000"/>
            </a:solidFill>
            <a:round/>
          </a:ln>
        </p:spPr>
        <p:style>
          <a:lnRef idx="0"/>
          <a:fillRef idx="0"/>
          <a:effectRef idx="0"/>
          <a:fontRef idx="minor"/>
        </p:style>
        <p:txBody>
          <a:bodyPr lIns="90000" rIns="90000" tIns="45000" bIns="45000">
            <a:noAutofit/>
          </a:bodyPr>
          <a:p>
            <a:pPr algn="ctr">
              <a:lnSpc>
                <a:spcPct val="100000"/>
              </a:lnSpc>
            </a:pPr>
            <a:r>
              <a:rPr b="0" i="1" lang="ru-RU" sz="1800" spc="-1" strike="noStrike" u="sng">
                <a:solidFill>
                  <a:srgbClr val="000000"/>
                </a:solidFill>
                <a:uFillTx/>
                <a:latin typeface="Arial"/>
                <a:ea typeface="SimSun"/>
              </a:rPr>
              <a:t>Общественные меры борьбы</a:t>
            </a:r>
            <a:r>
              <a:rPr b="0" lang="ru-RU" sz="1800" spc="-1" strike="noStrike" u="sng">
                <a:solidFill>
                  <a:srgbClr val="000000"/>
                </a:solidFill>
                <a:uFillTx/>
                <a:latin typeface="Times New Roman"/>
                <a:ea typeface="SimSun"/>
              </a:rPr>
              <a:t> – </a:t>
            </a:r>
            <a:endParaRPr b="0" lang="ru-RU" sz="1800" spc="-1" strike="noStrike">
              <a:latin typeface="Arial"/>
            </a:endParaRPr>
          </a:p>
          <a:p>
            <a:pPr>
              <a:lnSpc>
                <a:spcPct val="100000"/>
              </a:lnSpc>
            </a:pPr>
            <a:r>
              <a:rPr b="1" lang="ru-RU" sz="1600" spc="-1" strike="noStrike">
                <a:solidFill>
                  <a:srgbClr val="000000"/>
                </a:solidFill>
                <a:latin typeface="Times New Roman"/>
                <a:ea typeface="SimSun"/>
              </a:rPr>
              <a:t>привлечение общественности к работе.</a:t>
            </a:r>
            <a:endParaRPr b="0" lang="ru-RU" sz="1600" spc="-1" strike="noStrike">
              <a:latin typeface="Arial"/>
            </a:endParaRPr>
          </a:p>
          <a:p>
            <a:pPr>
              <a:lnSpc>
                <a:spcPct val="100000"/>
              </a:lnSpc>
            </a:pPr>
            <a:endParaRPr b="0" lang="ru-RU" sz="1600" spc="-1" strike="noStrike">
              <a:latin typeface="Arial"/>
            </a:endParaRPr>
          </a:p>
          <a:p>
            <a:pPr>
              <a:lnSpc>
                <a:spcPct val="100000"/>
              </a:lnSpc>
            </a:pPr>
            <a:r>
              <a:rPr b="1" lang="ru-RU" sz="1600" spc="-1" strike="noStrike">
                <a:solidFill>
                  <a:srgbClr val="000000"/>
                </a:solidFill>
                <a:latin typeface="Times New Roman"/>
                <a:ea typeface="SimSun"/>
              </a:rPr>
              <a:t>В рамках Дней профилактики в проведении мероприятий с учащимися участвуют:</a:t>
            </a:r>
            <a:endParaRPr b="0" lang="ru-RU" sz="1600" spc="-1" strike="noStrike">
              <a:latin typeface="Arial"/>
            </a:endParaRPr>
          </a:p>
          <a:p>
            <a:pPr>
              <a:lnSpc>
                <a:spcPct val="100000"/>
              </a:lnSpc>
            </a:pPr>
            <a:r>
              <a:rPr b="1" lang="ru-RU" sz="1600" spc="-1" strike="noStrike">
                <a:solidFill>
                  <a:srgbClr val="000000"/>
                </a:solidFill>
                <a:latin typeface="Times New Roman"/>
                <a:ea typeface="SimSun"/>
              </a:rPr>
              <a:t>Медицинский персонал</a:t>
            </a:r>
            <a:endParaRPr b="0" lang="ru-RU" sz="1600" spc="-1" strike="noStrike">
              <a:latin typeface="Arial"/>
            </a:endParaRPr>
          </a:p>
          <a:p>
            <a:pPr>
              <a:lnSpc>
                <a:spcPct val="100000"/>
              </a:lnSpc>
            </a:pPr>
            <a:r>
              <a:rPr b="1" lang="ru-RU" sz="1600" spc="-1" strike="noStrike">
                <a:solidFill>
                  <a:srgbClr val="000000"/>
                </a:solidFill>
                <a:latin typeface="Times New Roman"/>
                <a:ea typeface="SimSun"/>
              </a:rPr>
              <a:t>Сотрудники ОВД</a:t>
            </a:r>
            <a:endParaRPr b="0" lang="ru-RU" sz="1600" spc="-1" strike="noStrike">
              <a:latin typeface="Arial"/>
            </a:endParaRPr>
          </a:p>
          <a:p>
            <a:pPr>
              <a:lnSpc>
                <a:spcPct val="100000"/>
              </a:lnSpc>
            </a:pPr>
            <a:r>
              <a:rPr b="1" lang="ru-RU" sz="1600" spc="-1" strike="noStrike">
                <a:solidFill>
                  <a:srgbClr val="000000"/>
                </a:solidFill>
                <a:latin typeface="Times New Roman"/>
                <a:ea typeface="SimSun"/>
              </a:rPr>
              <a:t>Управление образования </a:t>
            </a:r>
            <a:endParaRPr b="0" lang="ru-RU" sz="1600" spc="-1" strike="noStrike">
              <a:latin typeface="Arial"/>
            </a:endParaRPr>
          </a:p>
          <a:p>
            <a:pPr>
              <a:lnSpc>
                <a:spcPct val="100000"/>
              </a:lnSpc>
            </a:pPr>
            <a:r>
              <a:rPr b="1" lang="ru-RU" sz="1600" spc="-1" strike="noStrike">
                <a:solidFill>
                  <a:srgbClr val="000000"/>
                </a:solidFill>
                <a:latin typeface="Times New Roman"/>
                <a:ea typeface="SimSun"/>
              </a:rPr>
              <a:t>Сотрудники органов служб системы профилактики</a:t>
            </a:r>
            <a:endParaRPr b="0" lang="ru-RU" sz="16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4"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rmAutofit fontScale="37000"/>
          </a:bodyPr>
          <a:p>
            <a:pPr algn="ctr">
              <a:lnSpc>
                <a:spcPct val="100000"/>
              </a:lnSpc>
            </a:pPr>
            <a:br/>
            <a:endParaRPr b="0" lang="ru-RU" sz="1800" spc="-1" strike="noStrike">
              <a:latin typeface="Arial"/>
            </a:endParaRPr>
          </a:p>
          <a:p>
            <a:pPr algn="ctr">
              <a:lnSpc>
                <a:spcPct val="100000"/>
              </a:lnSpc>
            </a:pPr>
            <a:r>
              <a:rPr b="1" lang="ru-RU" sz="4900" spc="-1" strike="noStrike">
                <a:solidFill>
                  <a:srgbClr val="0070c0"/>
                </a:solidFill>
                <a:latin typeface="Times New Roman"/>
                <a:ea typeface="SimSun"/>
              </a:rPr>
              <a:t>Работа с родителями</a:t>
            </a:r>
            <a:br/>
            <a:endParaRPr b="0" lang="ru-RU" sz="4900" spc="-1" strike="noStrike">
              <a:latin typeface="Arial"/>
            </a:endParaRPr>
          </a:p>
        </p:txBody>
      </p:sp>
      <p:sp>
        <p:nvSpPr>
          <p:cNvPr id="155" name="CustomShape 2"/>
          <p:cNvSpPr/>
          <p:nvPr/>
        </p:nvSpPr>
        <p:spPr>
          <a:xfrm>
            <a:off x="107640" y="1600200"/>
            <a:ext cx="8928360" cy="5068440"/>
          </a:xfrm>
          <a:prstGeom prst="rect">
            <a:avLst/>
          </a:prstGeom>
          <a:noFill/>
          <a:ln>
            <a:noFill/>
          </a:ln>
        </p:spPr>
        <p:style>
          <a:lnRef idx="0"/>
          <a:fillRef idx="0"/>
          <a:effectRef idx="0"/>
          <a:fontRef idx="minor"/>
        </p:style>
        <p:txBody>
          <a:bodyPr lIns="90000" rIns="90000" tIns="45000" bIns="45000">
            <a:normAutofit/>
          </a:bodyPr>
          <a:p>
            <a:pPr algn="just">
              <a:lnSpc>
                <a:spcPct val="100000"/>
              </a:lnSpc>
            </a:pPr>
            <a:r>
              <a:rPr b="0" lang="ru-RU" sz="2000" spc="-1" strike="noStrike">
                <a:solidFill>
                  <a:srgbClr val="0070c0"/>
                </a:solidFill>
                <a:latin typeface="Times New Roman"/>
                <a:ea typeface="SimSun"/>
              </a:rPr>
              <a:t>	</a:t>
            </a:r>
            <a:r>
              <a:rPr b="0" lang="ru-RU" sz="2000" spc="-1" strike="noStrike">
                <a:solidFill>
                  <a:srgbClr val="0070c0"/>
                </a:solidFill>
                <a:latin typeface="Times New Roman"/>
                <a:ea typeface="SimSun"/>
              </a:rPr>
              <a:t>Здоровый образ жизни, которому учат ребёнка, должен находить каждодневную реализацию дома в том числе, то есть закрепляться, наполняться практическим содержанием. </a:t>
            </a:r>
            <a:endParaRPr b="0" lang="ru-RU" sz="2000" spc="-1" strike="noStrike">
              <a:latin typeface="Arial"/>
            </a:endParaRPr>
          </a:p>
          <a:p>
            <a:pPr algn="just">
              <a:lnSpc>
                <a:spcPct val="100000"/>
              </a:lnSpc>
            </a:pPr>
            <a:r>
              <a:rPr b="0" lang="ru-RU" sz="2000" spc="-1" strike="noStrike">
                <a:solidFill>
                  <a:srgbClr val="355d7e"/>
                </a:solidFill>
                <a:latin typeface="Times New Roman"/>
                <a:ea typeface="SimSun"/>
              </a:rPr>
              <a:t>	</a:t>
            </a:r>
            <a:endParaRPr b="0" lang="ru-RU" sz="2000" spc="-1" strike="noStrike">
              <a:latin typeface="Arial"/>
            </a:endParaRPr>
          </a:p>
          <a:p>
            <a:pPr algn="just">
              <a:lnSpc>
                <a:spcPct val="100000"/>
              </a:lnSpc>
            </a:pPr>
            <a:r>
              <a:rPr b="0" lang="ru-RU" sz="2000" spc="-1" strike="noStrike">
                <a:solidFill>
                  <a:srgbClr val="355d7e"/>
                </a:solidFill>
                <a:latin typeface="Times New Roman"/>
                <a:ea typeface="SimSun"/>
              </a:rPr>
              <a:t>	</a:t>
            </a:r>
            <a:r>
              <a:rPr b="0" lang="ru-RU" sz="2000" spc="-1" strike="noStrike">
                <a:solidFill>
                  <a:srgbClr val="355d7e"/>
                </a:solidFill>
                <a:latin typeface="Times New Roman"/>
                <a:ea typeface="SimSun"/>
              </a:rPr>
              <a:t>	</a:t>
            </a:r>
            <a:r>
              <a:rPr b="0" lang="ru-RU" sz="2000" spc="-1" strike="noStrike" u="sng">
                <a:solidFill>
                  <a:srgbClr val="355d7e"/>
                </a:solidFill>
                <a:uFillTx/>
                <a:latin typeface="Times New Roman"/>
                <a:ea typeface="SimSun"/>
              </a:rPr>
              <a:t>Формы работы:</a:t>
            </a:r>
            <a:endParaRPr b="0" lang="ru-RU" sz="2000" spc="-1" strike="noStrike">
              <a:latin typeface="Arial"/>
            </a:endParaRPr>
          </a:p>
          <a:p>
            <a:pPr marL="216000" indent="-216000" algn="just">
              <a:lnSpc>
                <a:spcPct val="100000"/>
              </a:lnSpc>
              <a:buClr>
                <a:srgbClr val="0070c0"/>
              </a:buClr>
              <a:buFont typeface="Wingdings" charset="2"/>
              <a:buChar char=""/>
            </a:pPr>
            <a:r>
              <a:rPr b="0" lang="ru-RU" sz="2000" spc="-1" strike="noStrike">
                <a:solidFill>
                  <a:srgbClr val="0070c0"/>
                </a:solidFill>
                <a:latin typeface="Times New Roman"/>
                <a:ea typeface="SimSun"/>
              </a:rPr>
              <a:t> </a:t>
            </a:r>
            <a:r>
              <a:rPr b="0" lang="ru-RU" sz="2000" spc="-1" strike="noStrike">
                <a:solidFill>
                  <a:srgbClr val="0070c0"/>
                </a:solidFill>
                <a:latin typeface="Times New Roman"/>
                <a:ea typeface="SimSun"/>
              </a:rPr>
              <a:t>родительские собрания по профилактике правонарушений, преступлений, пропаганде ЗОЖ с участием специалистов КДН и ЗП, прокуратуры, ОВД, медицинских работников.</a:t>
            </a:r>
            <a:endParaRPr b="0" lang="ru-RU" sz="2000" spc="-1" strike="noStrike">
              <a:latin typeface="Arial"/>
            </a:endParaRPr>
          </a:p>
          <a:p>
            <a:pPr marL="216000" indent="-216000" algn="just">
              <a:lnSpc>
                <a:spcPct val="100000"/>
              </a:lnSpc>
              <a:buClr>
                <a:srgbClr val="0070c0"/>
              </a:buClr>
              <a:buFont typeface="Wingdings" charset="2"/>
              <a:buChar char=""/>
            </a:pPr>
            <a:r>
              <a:rPr b="0" lang="ru-RU" sz="2000" spc="-1" strike="noStrike">
                <a:solidFill>
                  <a:srgbClr val="0070c0"/>
                </a:solidFill>
                <a:latin typeface="Times New Roman"/>
                <a:ea typeface="SimSun"/>
              </a:rPr>
              <a:t> </a:t>
            </a:r>
            <a:r>
              <a:rPr b="0" lang="ru-RU" sz="2000" spc="-1" strike="noStrike">
                <a:solidFill>
                  <a:srgbClr val="0070c0"/>
                </a:solidFill>
                <a:latin typeface="Times New Roman"/>
                <a:ea typeface="SimSun"/>
              </a:rPr>
              <a:t>родительский всеобуч по тематике "Здоровый ребёнок - здоровое общество". </a:t>
            </a:r>
            <a:endParaRPr b="0" lang="ru-RU" sz="2000" spc="-1" strike="noStrike">
              <a:latin typeface="Arial"/>
            </a:endParaRPr>
          </a:p>
          <a:p>
            <a:pPr marL="216000" indent="-216000" algn="just">
              <a:lnSpc>
                <a:spcPct val="100000"/>
              </a:lnSpc>
              <a:buClr>
                <a:srgbClr val="0070c0"/>
              </a:buClr>
              <a:buFont typeface="Wingdings" charset="2"/>
              <a:buChar char=""/>
            </a:pPr>
            <a:r>
              <a:rPr b="0" lang="ru-RU" sz="2000" spc="-1" strike="noStrike">
                <a:solidFill>
                  <a:srgbClr val="0070c0"/>
                </a:solidFill>
                <a:latin typeface="Times New Roman"/>
                <a:ea typeface="SimSun"/>
              </a:rPr>
              <a:t>в школах это могут быть заседания общешкольного родительского комитета.</a:t>
            </a:r>
            <a:endParaRPr b="0" lang="ru-RU" sz="2000" spc="-1" strike="noStrike">
              <a:latin typeface="Arial"/>
            </a:endParaRPr>
          </a:p>
          <a:p>
            <a:pPr marL="216000" indent="-216000" algn="just">
              <a:lnSpc>
                <a:spcPct val="100000"/>
              </a:lnSpc>
              <a:buClr>
                <a:srgbClr val="0070c0"/>
              </a:buClr>
              <a:buFont typeface="Wingdings" charset="2"/>
              <a:buChar char=""/>
            </a:pPr>
            <a:r>
              <a:rPr b="0" lang="ru-RU" sz="2000" spc="-1" strike="noStrike">
                <a:solidFill>
                  <a:srgbClr val="0070c0"/>
                </a:solidFill>
                <a:latin typeface="Times New Roman"/>
                <a:ea typeface="SimSun"/>
              </a:rPr>
              <a:t>индивидуальные беседы и консультации с родителями.</a:t>
            </a:r>
            <a:endParaRPr b="0" lang="ru-RU" sz="2000" spc="-1" strike="noStrike">
              <a:latin typeface="Arial"/>
            </a:endParaRPr>
          </a:p>
          <a:p>
            <a:pPr marL="216000" indent="-216000" algn="just">
              <a:lnSpc>
                <a:spcPct val="100000"/>
              </a:lnSpc>
              <a:buClr>
                <a:srgbClr val="0070c0"/>
              </a:buClr>
              <a:buFont typeface="Wingdings" charset="2"/>
              <a:buChar char=""/>
            </a:pPr>
            <a:r>
              <a:rPr b="0" lang="ru-RU" sz="2000" spc="-1" strike="noStrike">
                <a:solidFill>
                  <a:srgbClr val="0070c0"/>
                </a:solidFill>
                <a:latin typeface="Times New Roman"/>
                <a:ea typeface="SimSun"/>
              </a:rPr>
              <a:t>раздача родителям печатного материла по темам ( буклеты, сообщения, памятки)</a:t>
            </a:r>
            <a:endParaRPr b="0" lang="ru-RU" sz="2000" spc="-1" strike="noStrike">
              <a:latin typeface="Arial"/>
            </a:endParaRPr>
          </a:p>
          <a:p>
            <a:pPr>
              <a:lnSpc>
                <a:spcPct val="100000"/>
              </a:lnSpc>
              <a:spcBef>
                <a:spcPts val="700"/>
              </a:spcBef>
            </a:pPr>
            <a:endParaRPr b="0" lang="ru-RU" sz="2000" spc="-1" strike="noStrike">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6"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Autofit/>
          </a:bodyPr>
          <a:p>
            <a:pPr>
              <a:lnSpc>
                <a:spcPct val="100000"/>
              </a:lnSpc>
            </a:pPr>
            <a:r>
              <a:rPr b="1" lang="ru-RU" sz="4400" spc="-1" strike="noStrike">
                <a:solidFill>
                  <a:srgbClr val="355d7e"/>
                </a:solidFill>
                <a:latin typeface="Garamond"/>
              </a:rPr>
              <a:t>Альтернатива ПАВ</a:t>
            </a:r>
            <a:endParaRPr b="0" lang="ru-RU" sz="4400" spc="-1" strike="noStrike">
              <a:latin typeface="Arial"/>
            </a:endParaRPr>
          </a:p>
        </p:txBody>
      </p:sp>
      <p:sp>
        <p:nvSpPr>
          <p:cNvPr id="157" name="CustomShape 2"/>
          <p:cNvSpPr/>
          <p:nvPr/>
        </p:nvSpPr>
        <p:spPr>
          <a:xfrm>
            <a:off x="0" y="1053360"/>
            <a:ext cx="8352000" cy="5804640"/>
          </a:xfrm>
          <a:prstGeom prst="rect">
            <a:avLst/>
          </a:prstGeom>
          <a:noFill/>
          <a:ln>
            <a:noFill/>
          </a:ln>
        </p:spPr>
        <p:style>
          <a:lnRef idx="0"/>
          <a:fillRef idx="0"/>
          <a:effectRef idx="0"/>
          <a:fontRef idx="minor"/>
        </p:style>
        <p:txBody>
          <a:bodyPr lIns="90000" rIns="90000" tIns="45000" bIns="45000">
            <a:noAutofit/>
          </a:bodyPr>
          <a:p>
            <a:pPr>
              <a:lnSpc>
                <a:spcPct val="100000"/>
              </a:lnSpc>
              <a:spcBef>
                <a:spcPts val="641"/>
              </a:spcBef>
            </a:pPr>
            <a:endParaRPr b="0" lang="ru-RU" sz="18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41bae1"/>
                </a:solidFill>
                <a:latin typeface="Garamond"/>
              </a:rPr>
              <a:t>Крепкие семейные узы;</a:t>
            </a:r>
            <a:endParaRPr b="0" lang="ru-RU" sz="32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41bae1"/>
                </a:solidFill>
                <a:latin typeface="Garamond"/>
              </a:rPr>
              <a:t>Активная роль родителей в жизни детей;</a:t>
            </a:r>
            <a:endParaRPr b="0" lang="ru-RU" sz="32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41bae1"/>
                </a:solidFill>
                <a:latin typeface="Garamond"/>
              </a:rPr>
              <a:t>Ведение здорового образа жизни;</a:t>
            </a:r>
            <a:endParaRPr b="0" lang="ru-RU" sz="32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41bae1"/>
                </a:solidFill>
                <a:latin typeface="Garamond"/>
              </a:rPr>
              <a:t>Совместные семейные походы и праздники;</a:t>
            </a:r>
            <a:endParaRPr b="0" lang="ru-RU" sz="32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41bae1"/>
                </a:solidFill>
                <a:latin typeface="Garamond"/>
              </a:rPr>
              <a:t>Семейные традиции;</a:t>
            </a:r>
            <a:endParaRPr b="0" lang="ru-RU" sz="3200" spc="-1" strike="noStrike">
              <a:latin typeface="Arial"/>
            </a:endParaRPr>
          </a:p>
          <a:p>
            <a:pPr marL="343080" indent="-342360">
              <a:lnSpc>
                <a:spcPct val="100000"/>
              </a:lnSpc>
              <a:spcBef>
                <a:spcPts val="641"/>
              </a:spcBef>
              <a:buClr>
                <a:srgbClr val="00ff99"/>
              </a:buClr>
              <a:buFont typeface="Wingdings" charset="2"/>
              <a:buChar char=""/>
            </a:pPr>
            <a:r>
              <a:rPr b="0" lang="ru-RU" sz="3200" spc="-1" strike="noStrike">
                <a:solidFill>
                  <a:srgbClr val="41bae1"/>
                </a:solidFill>
                <a:latin typeface="Garamond"/>
              </a:rPr>
              <a:t>Вовлечение ребёнка в разные кружки, секции.</a:t>
            </a:r>
            <a:endParaRPr b="0" lang="ru-RU" sz="3200" spc="-1" strike="noStrike">
              <a:latin typeface="Arial"/>
            </a:endParaRPr>
          </a:p>
          <a:p>
            <a:pPr>
              <a:lnSpc>
                <a:spcPct val="100000"/>
              </a:lnSpc>
              <a:spcBef>
                <a:spcPts val="700"/>
              </a:spcBef>
            </a:pPr>
            <a:endParaRPr b="0" lang="ru-RU" sz="32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8"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Autofit/>
          </a:bodyPr>
          <a:p>
            <a:pPr algn="ctr">
              <a:lnSpc>
                <a:spcPct val="100000"/>
              </a:lnSpc>
            </a:pPr>
            <a:r>
              <a:rPr b="1" lang="ru-RU" sz="4400" spc="-1" strike="noStrike">
                <a:solidFill>
                  <a:srgbClr val="ff0000"/>
                </a:solidFill>
                <a:latin typeface="Tinos"/>
              </a:rPr>
              <a:t>НЕЛЬЗЯ  !</a:t>
            </a:r>
            <a:endParaRPr b="0" lang="ru-RU" sz="4400" spc="-1" strike="noStrike">
              <a:latin typeface="Tinos"/>
            </a:endParaRPr>
          </a:p>
        </p:txBody>
      </p:sp>
      <p:sp>
        <p:nvSpPr>
          <p:cNvPr id="159" name="CustomShape 2"/>
          <p:cNvSpPr/>
          <p:nvPr/>
        </p:nvSpPr>
        <p:spPr>
          <a:xfrm>
            <a:off x="107640" y="1600200"/>
            <a:ext cx="8856360" cy="5140440"/>
          </a:xfrm>
          <a:prstGeom prst="rect">
            <a:avLst/>
          </a:prstGeom>
          <a:noFill/>
          <a:ln>
            <a:noFill/>
          </a:ln>
        </p:spPr>
        <p:style>
          <a:lnRef idx="0"/>
          <a:fillRef idx="0"/>
          <a:effectRef idx="0"/>
          <a:fontRef idx="minor"/>
        </p:style>
        <p:txBody>
          <a:bodyPr lIns="90000" rIns="90000" tIns="45000" bIns="45000">
            <a:normAutofit fontScale="78000"/>
          </a:bodyPr>
          <a:p>
            <a:pPr marL="343080" indent="-342360">
              <a:lnSpc>
                <a:spcPct val="80000"/>
              </a:lnSpc>
              <a:spcBef>
                <a:spcPts val="649"/>
              </a:spcBef>
            </a:pPr>
            <a:r>
              <a:rPr b="1" i="1" lang="ru-RU" sz="3200" spc="-1" strike="noStrike" u="sng">
                <a:solidFill>
                  <a:srgbClr val="41bae1"/>
                </a:solidFill>
                <a:uFillTx/>
                <a:latin typeface="Constantia"/>
                <a:ea typeface="SimSun"/>
              </a:rPr>
              <a:t>Предоставлять учащимся информацию:</a:t>
            </a:r>
            <a:r>
              <a:rPr b="1" lang="ru-RU" sz="3200" spc="-1" strike="noStrike" u="sng">
                <a:solidFill>
                  <a:srgbClr val="41bae1"/>
                </a:solidFill>
                <a:uFillTx/>
                <a:latin typeface="Constantia"/>
                <a:ea typeface="SimSun"/>
              </a:rPr>
              <a:t> </a:t>
            </a:r>
            <a:endParaRPr b="0" lang="ru-RU" sz="3200" spc="-1" strike="noStrike">
              <a:solidFill>
                <a:srgbClr val="41bae1"/>
              </a:solidFill>
              <a:latin typeface="Arial"/>
            </a:endParaRPr>
          </a:p>
          <a:p>
            <a:pPr marL="320040" indent="-319320">
              <a:lnSpc>
                <a:spcPct val="80000"/>
              </a:lnSpc>
              <a:spcBef>
                <a:spcPts val="649"/>
              </a:spcBef>
              <a:buClr>
                <a:srgbClr val="000000"/>
              </a:buClr>
              <a:buFont typeface="Wingdings" charset="2"/>
              <a:buChar char=""/>
            </a:pPr>
            <a:r>
              <a:rPr b="1" lang="ru-RU" sz="2800" spc="-1" strike="noStrike">
                <a:solidFill>
                  <a:srgbClr val="41bae1"/>
                </a:solidFill>
                <a:latin typeface="Constantia"/>
                <a:ea typeface="SimSun"/>
              </a:rPr>
              <a:t>о действии психоактивных веществ; </a:t>
            </a:r>
            <a:endParaRPr b="0" lang="ru-RU" sz="2800" spc="-1" strike="noStrike">
              <a:solidFill>
                <a:srgbClr val="41bae1"/>
              </a:solidFill>
              <a:latin typeface="Arial"/>
            </a:endParaRPr>
          </a:p>
          <a:p>
            <a:pPr marL="320040" indent="-319320">
              <a:lnSpc>
                <a:spcPct val="80000"/>
              </a:lnSpc>
              <a:spcBef>
                <a:spcPts val="649"/>
              </a:spcBef>
              <a:buClr>
                <a:srgbClr val="000000"/>
              </a:buClr>
              <a:buFont typeface="Wingdings" charset="2"/>
              <a:buChar char=""/>
            </a:pPr>
            <a:r>
              <a:rPr b="1" lang="ru-RU" sz="2800" spc="-1" strike="noStrike">
                <a:solidFill>
                  <a:srgbClr val="41bae1"/>
                </a:solidFill>
                <a:latin typeface="Constantia"/>
                <a:ea typeface="SimSun"/>
              </a:rPr>
              <a:t>способах приготовления или приобретения ПАВ;</a:t>
            </a:r>
            <a:endParaRPr b="0" lang="ru-RU" sz="2800" spc="-1" strike="noStrike">
              <a:solidFill>
                <a:srgbClr val="41bae1"/>
              </a:solidFill>
              <a:latin typeface="Arial"/>
            </a:endParaRPr>
          </a:p>
          <a:p>
            <a:pPr marL="320040" indent="-319320">
              <a:lnSpc>
                <a:spcPct val="80000"/>
              </a:lnSpc>
              <a:spcBef>
                <a:spcPts val="649"/>
              </a:spcBef>
              <a:buClr>
                <a:srgbClr val="000000"/>
              </a:buClr>
              <a:buFont typeface="Wingdings" charset="2"/>
              <a:buChar char=""/>
            </a:pPr>
            <a:r>
              <a:rPr b="1" lang="ru-RU" sz="2800" spc="-1" strike="noStrike">
                <a:solidFill>
                  <a:srgbClr val="41bae1"/>
                </a:solidFill>
                <a:latin typeface="Constantia"/>
                <a:ea typeface="SimSun"/>
              </a:rPr>
              <a:t>демонстрировать наркоманскую атрибутику;</a:t>
            </a:r>
            <a:endParaRPr b="0" lang="ru-RU" sz="2800" spc="-1" strike="noStrike">
              <a:solidFill>
                <a:srgbClr val="41bae1"/>
              </a:solidFill>
              <a:latin typeface="Arial"/>
            </a:endParaRPr>
          </a:p>
          <a:p>
            <a:pPr marL="320040" indent="-319320">
              <a:lnSpc>
                <a:spcPct val="80000"/>
              </a:lnSpc>
              <a:spcBef>
                <a:spcPts val="649"/>
              </a:spcBef>
              <a:buClr>
                <a:srgbClr val="000000"/>
              </a:buClr>
              <a:buFont typeface="Wingdings" charset="2"/>
              <a:buChar char=""/>
            </a:pPr>
            <a:r>
              <a:rPr b="1" lang="ru-RU" sz="2800" spc="-1" strike="noStrike">
                <a:solidFill>
                  <a:srgbClr val="41bae1"/>
                </a:solidFill>
                <a:latin typeface="Constantia"/>
                <a:ea typeface="SimSun"/>
              </a:rPr>
              <a:t>упоминать названия наркотических веществ (при проведении массовых мониторинговых исследований или включение в предметное содержание тем уроков);</a:t>
            </a:r>
            <a:endParaRPr b="0" lang="ru-RU" sz="2800" spc="-1" strike="noStrike">
              <a:solidFill>
                <a:srgbClr val="41bae1"/>
              </a:solidFill>
              <a:latin typeface="Arial"/>
            </a:endParaRPr>
          </a:p>
          <a:p>
            <a:pPr marL="320040" indent="-319320">
              <a:lnSpc>
                <a:spcPct val="80000"/>
              </a:lnSpc>
              <a:spcBef>
                <a:spcPts val="649"/>
              </a:spcBef>
              <a:buClr>
                <a:srgbClr val="000000"/>
              </a:buClr>
              <a:buFont typeface="Wingdings" charset="2"/>
              <a:buChar char=""/>
            </a:pPr>
            <a:r>
              <a:rPr b="1" lang="ru-RU" sz="2800" spc="-1" strike="noStrike">
                <a:solidFill>
                  <a:srgbClr val="41bae1"/>
                </a:solidFill>
                <a:latin typeface="Constantia"/>
                <a:ea typeface="SimSun"/>
              </a:rPr>
              <a:t>обсуждать состояния, которые переживает наркоман, употребляющий наркотики;</a:t>
            </a:r>
            <a:endParaRPr b="0" lang="ru-RU" sz="2800" spc="-1" strike="noStrike">
              <a:solidFill>
                <a:srgbClr val="41bae1"/>
              </a:solidFill>
              <a:latin typeface="Arial"/>
            </a:endParaRPr>
          </a:p>
          <a:p>
            <a:pPr marL="320040" indent="-319320">
              <a:lnSpc>
                <a:spcPct val="80000"/>
              </a:lnSpc>
              <a:spcBef>
                <a:spcPts val="649"/>
              </a:spcBef>
              <a:buClr>
                <a:srgbClr val="000000"/>
              </a:buClr>
              <a:buFont typeface="Wingdings" charset="2"/>
              <a:buChar char=""/>
            </a:pPr>
            <a:r>
              <a:rPr b="1" lang="ru-RU" sz="2800" spc="-1" strike="noStrike">
                <a:solidFill>
                  <a:srgbClr val="41bae1"/>
                </a:solidFill>
                <a:latin typeface="Constantia"/>
                <a:ea typeface="SimSun"/>
              </a:rPr>
              <a:t>использовать наркоманский сленг.  </a:t>
            </a:r>
            <a:endParaRPr b="0" lang="ru-RU" sz="2800" spc="-1" strike="noStrike">
              <a:solidFill>
                <a:srgbClr val="41bae1"/>
              </a:solidFill>
              <a:latin typeface="Arial"/>
            </a:endParaRPr>
          </a:p>
          <a:p>
            <a:pPr>
              <a:lnSpc>
                <a:spcPct val="100000"/>
              </a:lnSpc>
              <a:spcBef>
                <a:spcPts val="700"/>
              </a:spcBef>
            </a:pPr>
            <a:endParaRPr b="0" lang="ru-RU" sz="2800" spc="-1" strike="noStrike">
              <a:solidFill>
                <a:srgbClr val="41bae1"/>
              </a:solidFill>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0"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Autofit/>
          </a:bodyPr>
          <a:p>
            <a:pPr algn="ctr">
              <a:lnSpc>
                <a:spcPct val="100000"/>
              </a:lnSpc>
            </a:pPr>
            <a:r>
              <a:rPr b="1" lang="ru-RU" sz="3600" spc="-1" strike="noStrike">
                <a:solidFill>
                  <a:srgbClr val="ff0000"/>
                </a:solidFill>
                <a:latin typeface="Tinos"/>
                <a:ea typeface="SimSun"/>
              </a:rPr>
              <a:t>НЕЛЬЗЯ  !</a:t>
            </a:r>
            <a:endParaRPr b="0" lang="ru-RU" sz="3600" spc="-1" strike="noStrike">
              <a:latin typeface="Tinos"/>
            </a:endParaRPr>
          </a:p>
        </p:txBody>
      </p:sp>
      <p:sp>
        <p:nvSpPr>
          <p:cNvPr id="161" name="CustomShape 2"/>
          <p:cNvSpPr/>
          <p:nvPr/>
        </p:nvSpPr>
        <p:spPr>
          <a:xfrm>
            <a:off x="612720" y="1600200"/>
            <a:ext cx="8152560" cy="4494960"/>
          </a:xfrm>
          <a:prstGeom prst="rect">
            <a:avLst/>
          </a:prstGeom>
          <a:noFill/>
          <a:ln>
            <a:noFill/>
          </a:ln>
        </p:spPr>
        <p:style>
          <a:lnRef idx="0"/>
          <a:fillRef idx="0"/>
          <a:effectRef idx="0"/>
          <a:fontRef idx="minor"/>
        </p:style>
        <p:txBody>
          <a:bodyPr lIns="90000" rIns="90000" tIns="45000" bIns="45000">
            <a:noAutofit/>
          </a:bodyPr>
          <a:p>
            <a:pPr marL="343080" indent="-342360" algn="just">
              <a:lnSpc>
                <a:spcPct val="80000"/>
              </a:lnSpc>
              <a:spcBef>
                <a:spcPts val="567"/>
              </a:spcBef>
              <a:spcAft>
                <a:spcPts val="567"/>
              </a:spcAft>
              <a:buClr>
                <a:srgbClr val="0070c0"/>
              </a:buClr>
              <a:buFont typeface="Wingdings" charset="2"/>
              <a:buChar char=""/>
            </a:pPr>
            <a:r>
              <a:rPr b="1" lang="ru-RU" sz="2200" spc="-1" strike="noStrike">
                <a:solidFill>
                  <a:srgbClr val="0070c0"/>
                </a:solidFill>
                <a:latin typeface="Tinos"/>
                <a:ea typeface="SimSun"/>
              </a:rPr>
              <a:t>Организовывать или принимать участие в мероприятиях, акциях антинаркотической направленности, с содержанием которых, вы не ознакомлены или они не согласованы с компетентными органами.</a:t>
            </a:r>
            <a:endParaRPr b="0" lang="ru-RU" sz="2200" spc="-1" strike="noStrike">
              <a:latin typeface="Arial"/>
              <a:ea typeface="Tahoma"/>
            </a:endParaRPr>
          </a:p>
          <a:p>
            <a:pPr>
              <a:lnSpc>
                <a:spcPct val="100000"/>
              </a:lnSpc>
              <a:spcBef>
                <a:spcPts val="700"/>
              </a:spcBef>
            </a:pPr>
            <a:endParaRPr b="0" lang="ru-RU" sz="2200" spc="-1" strike="noStrike">
              <a:latin typeface="Arial"/>
            </a:endParaRPr>
          </a:p>
        </p:txBody>
      </p:sp>
      <p:pic>
        <p:nvPicPr>
          <p:cNvPr id="162" name="Picture 2" descr=""/>
          <p:cNvPicPr/>
          <p:nvPr/>
        </p:nvPicPr>
        <p:blipFill>
          <a:blip r:embed="rId1"/>
          <a:stretch/>
        </p:blipFill>
        <p:spPr>
          <a:xfrm>
            <a:off x="432360" y="2844360"/>
            <a:ext cx="4751640" cy="3563640"/>
          </a:xfrm>
          <a:prstGeom prst="rect">
            <a:avLst/>
          </a:prstGeom>
          <a:ln>
            <a:noFill/>
          </a:ln>
        </p:spPr>
      </p:pic>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3"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rmAutofit fontScale="19000"/>
          </a:bodyPr>
          <a:p>
            <a:pPr algn="ctr">
              <a:lnSpc>
                <a:spcPct val="100000"/>
              </a:lnSpc>
            </a:pPr>
            <a:br/>
            <a:endParaRPr b="0" lang="ru-RU" sz="1800" spc="-1" strike="noStrike">
              <a:latin typeface="Arial"/>
            </a:endParaRPr>
          </a:p>
          <a:p>
            <a:pPr algn="ctr">
              <a:lnSpc>
                <a:spcPct val="100000"/>
              </a:lnSpc>
            </a:pPr>
            <a:endParaRPr b="0" lang="ru-RU" sz="1800" spc="-1" strike="noStrike">
              <a:latin typeface="Arial"/>
            </a:endParaRPr>
          </a:p>
          <a:p>
            <a:pPr algn="ctr">
              <a:lnSpc>
                <a:spcPct val="100000"/>
              </a:lnSpc>
            </a:pPr>
            <a:r>
              <a:rPr b="1" lang="ru-RU" sz="5000" spc="-1" strike="noStrike">
                <a:solidFill>
                  <a:srgbClr val="ff0000"/>
                </a:solidFill>
                <a:latin typeface="Tw Cen MT"/>
                <a:ea typeface="SimSun"/>
              </a:rPr>
              <a:t>«Не навреди!»</a:t>
            </a:r>
            <a:br/>
            <a:endParaRPr b="0" lang="ru-RU" sz="5000" spc="-1" strike="noStrike">
              <a:latin typeface="Arial"/>
            </a:endParaRPr>
          </a:p>
        </p:txBody>
      </p:sp>
      <p:sp>
        <p:nvSpPr>
          <p:cNvPr id="164" name="CustomShape 2"/>
          <p:cNvSpPr/>
          <p:nvPr/>
        </p:nvSpPr>
        <p:spPr>
          <a:xfrm>
            <a:off x="179640" y="1600200"/>
            <a:ext cx="8856360" cy="5068440"/>
          </a:xfrm>
          <a:prstGeom prst="rect">
            <a:avLst/>
          </a:prstGeom>
          <a:noFill/>
          <a:ln>
            <a:noFill/>
          </a:ln>
        </p:spPr>
        <p:style>
          <a:lnRef idx="0"/>
          <a:fillRef idx="0"/>
          <a:effectRef idx="0"/>
          <a:fontRef idx="minor"/>
        </p:style>
        <p:txBody>
          <a:bodyPr lIns="90000" rIns="90000" tIns="45000" bIns="45000">
            <a:noAutofit/>
          </a:bodyPr>
          <a:p>
            <a:pPr algn="just">
              <a:lnSpc>
                <a:spcPct val="90000"/>
              </a:lnSpc>
              <a:spcBef>
                <a:spcPts val="3200"/>
              </a:spcBef>
              <a:spcAft>
                <a:spcPts val="2551"/>
              </a:spcAft>
            </a:pPr>
            <a:r>
              <a:rPr b="1" lang="ru-RU" sz="3200" spc="-1" strike="noStrike">
                <a:solidFill>
                  <a:srgbClr val="0070c0"/>
                </a:solidFill>
                <a:latin typeface="Tinos"/>
                <a:ea typeface="SimSun"/>
              </a:rPr>
              <a:t>	</a:t>
            </a:r>
            <a:r>
              <a:rPr b="1" lang="ru-RU" sz="3200" spc="-1" strike="noStrike">
                <a:solidFill>
                  <a:srgbClr val="0070c0"/>
                </a:solidFill>
                <a:latin typeface="Tinos"/>
                <a:ea typeface="SimSun"/>
              </a:rPr>
              <a:t>Подача материала должна учитывать первоначальный уровень информации каждой конкретной группы детей о психоактивных веществах с тем, чтобы не спровоцировать интерес к ещё неизвестным в данной аудитории видам наркотиков и фактам их применения.</a:t>
            </a:r>
            <a:endParaRPr b="0" lang="ru-RU" sz="3200" spc="-1" strike="noStrike">
              <a:latin typeface="Arial"/>
              <a:ea typeface="Tahoma"/>
            </a:endParaRPr>
          </a:p>
          <a:p>
            <a:pPr>
              <a:lnSpc>
                <a:spcPct val="100000"/>
              </a:lnSpc>
              <a:spcBef>
                <a:spcPts val="700"/>
              </a:spcBef>
            </a:pPr>
            <a:endParaRPr b="0" lang="ru-RU" sz="3200" spc="-1" strike="noStrike">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5"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Autofit/>
          </a:bodyPr>
          <a:p>
            <a:pPr algn="ctr">
              <a:lnSpc>
                <a:spcPct val="100000"/>
              </a:lnSpc>
            </a:pPr>
            <a:r>
              <a:rPr b="1" lang="ru-RU" sz="3600" spc="-1" strike="noStrike">
                <a:solidFill>
                  <a:srgbClr val="ff0000"/>
                </a:solidFill>
                <a:latin typeface="Tinos"/>
              </a:rPr>
              <a:t>ПРИВЕТСТВУЕТСЯ!</a:t>
            </a:r>
            <a:endParaRPr b="0" lang="ru-RU" sz="3600" spc="-1" strike="noStrike">
              <a:latin typeface="Tinos"/>
            </a:endParaRPr>
          </a:p>
        </p:txBody>
      </p:sp>
      <p:sp>
        <p:nvSpPr>
          <p:cNvPr id="166" name="CustomShape 2"/>
          <p:cNvSpPr/>
          <p:nvPr/>
        </p:nvSpPr>
        <p:spPr>
          <a:xfrm>
            <a:off x="144000" y="1512000"/>
            <a:ext cx="8640000" cy="5228640"/>
          </a:xfrm>
          <a:prstGeom prst="rect">
            <a:avLst/>
          </a:prstGeom>
          <a:noFill/>
          <a:ln>
            <a:noFill/>
          </a:ln>
        </p:spPr>
        <p:style>
          <a:lnRef idx="0"/>
          <a:fillRef idx="0"/>
          <a:effectRef idx="0"/>
          <a:fontRef idx="minor"/>
        </p:style>
        <p:txBody>
          <a:bodyPr lIns="90000" rIns="90000" tIns="45000" bIns="45000">
            <a:normAutofit/>
          </a:bodyPr>
          <a:p>
            <a:pPr marL="320040" indent="-319320" algn="just">
              <a:lnSpc>
                <a:spcPct val="90000"/>
              </a:lnSpc>
              <a:spcBef>
                <a:spcPts val="649"/>
              </a:spcBef>
              <a:buClr>
                <a:srgbClr val="000000"/>
              </a:buClr>
              <a:buFont typeface="Wingdings" charset="2"/>
              <a:buChar char=""/>
            </a:pPr>
            <a:r>
              <a:rPr b="1" lang="ru-RU" sz="2600" spc="-1" strike="noStrike">
                <a:solidFill>
                  <a:srgbClr val="0070c0"/>
                </a:solidFill>
                <a:latin typeface="Tinos"/>
                <a:ea typeface="SimSun"/>
              </a:rPr>
              <a:t>Использование при разработке методических материалов по профилактике злоупотребления ПАВ проверенных и стандартизованных источников, рекомендованных Министерством образования РФ.</a:t>
            </a:r>
            <a:endParaRPr b="0" lang="ru-RU" sz="2600" spc="-1" strike="noStrike">
              <a:latin typeface="Arial"/>
            </a:endParaRPr>
          </a:p>
          <a:p>
            <a:pPr algn="just">
              <a:lnSpc>
                <a:spcPct val="90000"/>
              </a:lnSpc>
              <a:spcBef>
                <a:spcPts val="649"/>
              </a:spcBef>
            </a:pPr>
            <a:endParaRPr b="0" lang="ru-RU" sz="2600" spc="-1" strike="noStrike">
              <a:latin typeface="Arial"/>
            </a:endParaRPr>
          </a:p>
          <a:p>
            <a:pPr marL="320040" indent="-319320" algn="just">
              <a:lnSpc>
                <a:spcPct val="90000"/>
              </a:lnSpc>
              <a:spcBef>
                <a:spcPts val="649"/>
              </a:spcBef>
              <a:buClr>
                <a:srgbClr val="000000"/>
              </a:buClr>
              <a:buFont typeface="Wingdings" charset="2"/>
              <a:buChar char=""/>
            </a:pPr>
            <a:r>
              <a:rPr b="1" lang="ru-RU" sz="2600" spc="-1" strike="noStrike">
                <a:solidFill>
                  <a:srgbClr val="0070c0"/>
                </a:solidFill>
                <a:latin typeface="Tinos"/>
                <a:ea typeface="SimSun"/>
              </a:rPr>
              <a:t>Использование тренинговых и интерактивных методов профилактической работы (моделирование ситуаций, ролевые игры, фокус-группы, дискуссии, обратная связь, подкрепление).</a:t>
            </a:r>
            <a:endParaRPr b="0" lang="ru-RU" sz="2600" spc="-1" strike="noStrike">
              <a:latin typeface="Arial"/>
            </a:endParaRPr>
          </a:p>
          <a:p>
            <a:pPr algn="just">
              <a:lnSpc>
                <a:spcPct val="90000"/>
              </a:lnSpc>
              <a:spcBef>
                <a:spcPts val="649"/>
              </a:spcBef>
            </a:pPr>
            <a:endParaRPr b="0" lang="ru-RU" sz="2600" spc="-1" strike="noStrike">
              <a:latin typeface="Arial"/>
            </a:endParaRPr>
          </a:p>
          <a:p>
            <a:pPr marL="320040" indent="-319320" algn="just">
              <a:lnSpc>
                <a:spcPct val="90000"/>
              </a:lnSpc>
              <a:spcBef>
                <a:spcPts val="649"/>
              </a:spcBef>
              <a:buClr>
                <a:srgbClr val="000000"/>
              </a:buClr>
              <a:buFont typeface="Wingdings" charset="2"/>
              <a:buChar char=""/>
            </a:pPr>
            <a:r>
              <a:rPr b="1" lang="ru-RU" sz="2600" spc="-1" strike="noStrike">
                <a:solidFill>
                  <a:srgbClr val="0070c0"/>
                </a:solidFill>
                <a:latin typeface="Tinos"/>
                <a:ea typeface="SimSun"/>
              </a:rPr>
              <a:t>Соответствие возрастным категориям.</a:t>
            </a:r>
            <a:endParaRPr b="0" lang="ru-RU" sz="2600" spc="-1" strike="noStrike">
              <a:latin typeface="Arial"/>
            </a:endParaRPr>
          </a:p>
          <a:p>
            <a:pPr>
              <a:lnSpc>
                <a:spcPct val="100000"/>
              </a:lnSpc>
              <a:spcBef>
                <a:spcPts val="700"/>
              </a:spcBef>
            </a:pPr>
            <a:endParaRPr b="0" lang="ru-RU" sz="2600" spc="-1" strike="noStrike">
              <a:latin typeface="Arial"/>
            </a:endParaRPr>
          </a:p>
        </p:txBody>
      </p:sp>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7" name="CustomShape 1"/>
          <p:cNvSpPr/>
          <p:nvPr/>
        </p:nvSpPr>
        <p:spPr>
          <a:xfrm>
            <a:off x="612720" y="228600"/>
            <a:ext cx="8152560" cy="990000"/>
          </a:xfrm>
          <a:prstGeom prst="rect">
            <a:avLst/>
          </a:prstGeom>
          <a:noFill/>
          <a:ln>
            <a:noFill/>
          </a:ln>
        </p:spPr>
        <p:style>
          <a:lnRef idx="0"/>
          <a:fillRef idx="0"/>
          <a:effectRef idx="0"/>
          <a:fontRef idx="minor"/>
        </p:style>
        <p:txBody>
          <a:bodyPr lIns="90000" rIns="90000" tIns="45000" bIns="45000" anchor="ctr">
            <a:normAutofit fontScale="31000"/>
          </a:bodyPr>
          <a:p>
            <a:pPr algn="ctr">
              <a:lnSpc>
                <a:spcPct val="100000"/>
              </a:lnSpc>
            </a:pPr>
            <a:br/>
            <a:endParaRPr b="0" lang="ru-RU" sz="1800" spc="-1" strike="noStrike">
              <a:latin typeface="Arial"/>
            </a:endParaRPr>
          </a:p>
          <a:p>
            <a:pPr algn="ctr">
              <a:lnSpc>
                <a:spcPct val="100000"/>
              </a:lnSpc>
            </a:pPr>
            <a:r>
              <a:rPr b="1" lang="ru-RU" sz="5000" spc="-1" strike="noStrike">
                <a:solidFill>
                  <a:srgbClr val="ff0000"/>
                </a:solidFill>
                <a:latin typeface="Tw Cen MT"/>
                <a:ea typeface="SimSun"/>
              </a:rPr>
              <a:t>ПРИВЕТСТВУЕТСЯ!</a:t>
            </a:r>
            <a:br/>
            <a:endParaRPr b="0" lang="ru-RU" sz="5000" spc="-1" strike="noStrike">
              <a:latin typeface="Arial"/>
            </a:endParaRPr>
          </a:p>
        </p:txBody>
      </p:sp>
      <p:sp>
        <p:nvSpPr>
          <p:cNvPr id="168" name="CustomShape 2"/>
          <p:cNvSpPr/>
          <p:nvPr/>
        </p:nvSpPr>
        <p:spPr>
          <a:xfrm>
            <a:off x="0" y="1600200"/>
            <a:ext cx="8963640" cy="5140440"/>
          </a:xfrm>
          <a:prstGeom prst="rect">
            <a:avLst/>
          </a:prstGeom>
          <a:noFill/>
          <a:ln>
            <a:noFill/>
          </a:ln>
        </p:spPr>
        <p:style>
          <a:lnRef idx="0"/>
          <a:fillRef idx="0"/>
          <a:effectRef idx="0"/>
          <a:fontRef idx="minor"/>
        </p:style>
        <p:txBody>
          <a:bodyPr lIns="90000" rIns="90000" tIns="45000" bIns="45000">
            <a:normAutofit/>
          </a:bodyPr>
          <a:p>
            <a:pPr marL="914400" indent="-342360">
              <a:lnSpc>
                <a:spcPct val="80000"/>
              </a:lnSpc>
              <a:spcBef>
                <a:spcPts val="649"/>
              </a:spcBef>
              <a:buClr>
                <a:srgbClr val="000000"/>
              </a:buClr>
              <a:buFont typeface="Wingdings" charset="2"/>
              <a:buChar char=""/>
            </a:pPr>
            <a:r>
              <a:rPr b="0" lang="ru-RU" sz="2600" spc="-1" strike="noStrike">
                <a:solidFill>
                  <a:srgbClr val="0070c0"/>
                </a:solidFill>
                <a:latin typeface="Tinos"/>
                <a:ea typeface="SimSun"/>
              </a:rPr>
              <a:t>Направленность профилактического антинаркотического мероприятия на воспитание социально-позитивного отношения к обществу, к сверстникам, к своей школе.</a:t>
            </a:r>
            <a:endParaRPr b="0" lang="ru-RU" sz="2600" spc="-1" strike="noStrike">
              <a:latin typeface="Arial"/>
            </a:endParaRPr>
          </a:p>
          <a:p>
            <a:pPr marL="914400" indent="-342360">
              <a:lnSpc>
                <a:spcPct val="80000"/>
              </a:lnSpc>
              <a:spcBef>
                <a:spcPts val="649"/>
              </a:spcBef>
              <a:buClr>
                <a:srgbClr val="000000"/>
              </a:buClr>
              <a:buFont typeface="Wingdings" charset="2"/>
              <a:buChar char=""/>
            </a:pPr>
            <a:endParaRPr b="0" lang="ru-RU" sz="2600" spc="-1" strike="noStrike">
              <a:latin typeface="Arial"/>
            </a:endParaRPr>
          </a:p>
          <a:p>
            <a:pPr marL="914400" indent="-342360">
              <a:lnSpc>
                <a:spcPct val="100000"/>
              </a:lnSpc>
              <a:spcBef>
                <a:spcPts val="649"/>
              </a:spcBef>
              <a:buClr>
                <a:srgbClr val="000000"/>
              </a:buClr>
              <a:buFont typeface="Wingdings" charset="2"/>
              <a:buChar char=""/>
            </a:pPr>
            <a:r>
              <a:rPr b="0" lang="ru-RU" sz="2600" spc="-1" strike="noStrike">
                <a:solidFill>
                  <a:srgbClr val="0070c0"/>
                </a:solidFill>
                <a:latin typeface="Tinos"/>
                <a:ea typeface="SimSun"/>
              </a:rPr>
              <a:t>Сквозная направленность проекта по профилактики наркозависимости с  вовлечением участников всего образовательного пространства (педагогический коллектив, учащиеся и их родители).</a:t>
            </a:r>
            <a:endParaRPr b="0" lang="ru-RU" sz="2600" spc="-1" strike="noStrike">
              <a:latin typeface="Arial"/>
            </a:endParaRPr>
          </a:p>
          <a:p>
            <a:pPr>
              <a:lnSpc>
                <a:spcPct val="100000"/>
              </a:lnSpc>
              <a:spcBef>
                <a:spcPts val="700"/>
              </a:spcBef>
            </a:pPr>
            <a:endParaRPr b="0" lang="ru-RU" sz="2600" spc="-1" strike="noStrike">
              <a:latin typeface="Arial"/>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9" name="CustomShape 1"/>
          <p:cNvSpPr/>
          <p:nvPr/>
        </p:nvSpPr>
        <p:spPr>
          <a:xfrm>
            <a:off x="612720" y="228600"/>
            <a:ext cx="8152560" cy="990000"/>
          </a:xfrm>
          <a:prstGeom prst="rect">
            <a:avLst/>
          </a:prstGeom>
          <a:noFill/>
          <a:ln>
            <a:noFill/>
          </a:ln>
        </p:spPr>
        <p:style>
          <a:lnRef idx="0"/>
          <a:fillRef idx="0"/>
          <a:effectRef idx="0"/>
          <a:fontRef idx="minor"/>
        </p:style>
      </p:sp>
      <p:sp>
        <p:nvSpPr>
          <p:cNvPr id="170" name="CustomShape 2"/>
          <p:cNvSpPr/>
          <p:nvPr/>
        </p:nvSpPr>
        <p:spPr>
          <a:xfrm>
            <a:off x="0" y="2551680"/>
            <a:ext cx="9143280" cy="1308960"/>
          </a:xfrm>
          <a:prstGeom prst="rect">
            <a:avLst/>
          </a:prstGeom>
          <a:noFill/>
          <a:ln>
            <a:noFill/>
          </a:ln>
        </p:spPr>
        <p:style>
          <a:lnRef idx="0"/>
          <a:fillRef idx="0"/>
          <a:effectRef idx="0"/>
          <a:fontRef idx="minor"/>
        </p:style>
        <p:txBody>
          <a:bodyPr lIns="90000" rIns="90000" tIns="45000" bIns="45000">
            <a:spAutoFit/>
          </a:bodyPr>
          <a:p>
            <a:pPr algn="ctr">
              <a:lnSpc>
                <a:spcPct val="100000"/>
              </a:lnSpc>
            </a:pPr>
            <a:r>
              <a:rPr b="1" i="1" lang="ru-RU" sz="4000" spc="-1" strike="noStrike">
                <a:solidFill>
                  <a:srgbClr val="ffffff"/>
                </a:solidFill>
                <a:latin typeface="Arial"/>
                <a:ea typeface="DejaVu Sans"/>
              </a:rPr>
              <a:t>Будущее должно быть заложено </a:t>
            </a:r>
            <a:endParaRPr b="0" lang="ru-RU" sz="4000" spc="-1" strike="noStrike">
              <a:latin typeface="Arial"/>
            </a:endParaRPr>
          </a:p>
          <a:p>
            <a:pPr algn="ctr">
              <a:lnSpc>
                <a:spcPct val="100000"/>
              </a:lnSpc>
            </a:pPr>
            <a:r>
              <a:rPr b="1" i="1" lang="ru-RU" sz="4000" spc="-1" strike="noStrike">
                <a:solidFill>
                  <a:srgbClr val="ffffff"/>
                </a:solidFill>
                <a:latin typeface="Arial"/>
                <a:ea typeface="DejaVu Sans"/>
              </a:rPr>
              <a:t>в настоящем...</a:t>
            </a:r>
            <a:endParaRPr b="0" lang="ru-RU" sz="4000" spc="-1" strike="noStrike">
              <a:latin typeface="Arial"/>
            </a:endParaRPr>
          </a:p>
        </p:txBody>
      </p:sp>
      <p:pic>
        <p:nvPicPr>
          <p:cNvPr id="171" name="" descr=""/>
          <p:cNvPicPr/>
          <p:nvPr/>
        </p:nvPicPr>
        <p:blipFill>
          <a:blip r:embed="rId1"/>
          <a:stretch/>
        </p:blipFill>
        <p:spPr>
          <a:xfrm>
            <a:off x="232560" y="224640"/>
            <a:ext cx="8640000" cy="6382800"/>
          </a:xfrm>
          <a:prstGeom prst="rect">
            <a:avLst/>
          </a:prstGeom>
          <a:ln>
            <a:noFill/>
          </a:ln>
        </p:spPr>
      </p:pic>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Median</Template>
  <TotalTime>388</TotalTime>
  <Application>LibreOffice/6.2.7.1$Linux_X86_64 LibreOffice_project/20$Build-1</Application>
  <Words>945</Words>
  <Paragraphs>139</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2014-04-03T09:49:26Z</dcterms:created>
  <dc:creator>Усова С.Н.</dc:creator>
  <dc:description/>
  <dc:language>ru-RU</dc:language>
  <cp:lastModifiedBy/>
  <dcterms:modified xsi:type="dcterms:W3CDTF">2020-12-07T09:26:43Z</dcterms:modified>
  <cp:revision>35</cp:revision>
  <dc:subject>Организация профилактической работы по предупреждению употребления ПАВ несовершеннолетними</dc:subject>
  <dc:title>Организация профилактической работы по предупреждению употребления ПАВ несовершеннолетними</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14.0000</vt:lpwstr>
  </property>
  <property fmtid="{D5CDD505-2E9C-101B-9397-08002B2CF9AE}" pid="3" name="HiddenSlides">
    <vt:i4>0</vt:i4>
  </property>
  <property fmtid="{D5CDD505-2E9C-101B-9397-08002B2CF9AE}" pid="4" name="HyperlinksChanged">
    <vt:bool>0</vt:bool>
  </property>
  <property fmtid="{D5CDD505-2E9C-101B-9397-08002B2CF9AE}" pid="5" name="LinksUpToDate">
    <vt:bool>0</vt:bool>
  </property>
  <property fmtid="{D5CDD505-2E9C-101B-9397-08002B2CF9AE}" pid="6" name="MMClips">
    <vt:i4>0</vt:i4>
  </property>
  <property fmtid="{D5CDD505-2E9C-101B-9397-08002B2CF9AE}" pid="7" name="Notes">
    <vt:i4>0</vt:i4>
  </property>
  <property fmtid="{D5CDD505-2E9C-101B-9397-08002B2CF9AE}" pid="8" name="PresentationFormat">
    <vt:lpwstr>Экран (4:3)</vt:lpwstr>
  </property>
  <property fmtid="{D5CDD505-2E9C-101B-9397-08002B2CF9AE}" pid="9" name="ScaleCrop">
    <vt:bool>0</vt:bool>
  </property>
  <property fmtid="{D5CDD505-2E9C-101B-9397-08002B2CF9AE}" pid="10" name="ShareDoc">
    <vt:bool>0</vt:bool>
  </property>
  <property fmtid="{D5CDD505-2E9C-101B-9397-08002B2CF9AE}" pid="11" name="Slides">
    <vt:i4>23</vt:i4>
  </property>
</Properties>
</file>