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Блок-схема: извлечение 1"/>
          <p:cNvSpPr/>
          <p:nvPr/>
        </p:nvSpPr>
        <p:spPr>
          <a:xfrm>
            <a:off x="2771800" y="3573016"/>
            <a:ext cx="2304256" cy="2304256"/>
          </a:xfrm>
          <a:prstGeom prst="flowChartExtra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9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20845" y="3284984"/>
            <a:ext cx="1872208" cy="2016224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6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1268760"/>
            <a:ext cx="2376264" cy="1584176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774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16832"/>
            <a:ext cx="9252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Тема </a:t>
            </a:r>
            <a:r>
              <a:rPr lang="ru-RU" sz="3600" b="1" dirty="0"/>
              <a:t>нашего урока: «Сравнение фигур по площади»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4924" y="3428999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/>
              <a:t>Цель: </a:t>
            </a:r>
            <a:r>
              <a:rPr lang="ru-RU" sz="3600" dirty="0"/>
              <a:t>Научиться сравнивать </a:t>
            </a:r>
            <a:r>
              <a:rPr lang="ru-RU" sz="3600" dirty="0" smtClean="0"/>
              <a:t>фигуры с помощью </a:t>
            </a:r>
            <a:r>
              <a:rPr lang="ru-RU" sz="3600" dirty="0"/>
              <a:t>деления </a:t>
            </a:r>
            <a:r>
              <a:rPr lang="ru-RU" sz="3600" dirty="0" smtClean="0"/>
              <a:t>на </a:t>
            </a:r>
            <a:r>
              <a:rPr lang="ru-RU" sz="3600" dirty="0"/>
              <a:t>квадраты.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3573016"/>
            <a:ext cx="1440160" cy="4561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 ЦЕЛЬ: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8395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1337645"/>
            <a:ext cx="342204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План: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36681" y="2464265"/>
            <a:ext cx="7668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3200" dirty="0" smtClean="0"/>
              <a:t>Узнаем что квадрат-это единица </a:t>
            </a:r>
            <a:r>
              <a:rPr lang="ru-RU" sz="3200" dirty="0"/>
              <a:t>площади.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164" y="3576887"/>
            <a:ext cx="72013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sz="3200" dirty="0"/>
              <a:t>Научимся находить площадь фигуры по квадратам. </a:t>
            </a:r>
          </a:p>
        </p:txBody>
      </p:sp>
    </p:spTree>
    <p:extLst>
      <p:ext uri="{BB962C8B-B14F-4D97-AF65-F5344CB8AC3E}">
        <p14:creationId xmlns:p14="http://schemas.microsoft.com/office/powerpoint/2010/main" val="264527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6768" y="1844824"/>
            <a:ext cx="6921656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/>
              <a:t> </a:t>
            </a:r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96013" y="1953790"/>
            <a:ext cx="66763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/>
              <a:t>Было- </a:t>
            </a:r>
            <a:r>
              <a:rPr lang="ru-RU" sz="5400" dirty="0" smtClean="0"/>
              <a:t>8м.</a:t>
            </a:r>
            <a:endParaRPr lang="ru-RU" sz="5400" dirty="0"/>
          </a:p>
          <a:p>
            <a:r>
              <a:rPr lang="ru-RU" sz="5400" dirty="0" smtClean="0"/>
              <a:t>Отпилили-2м. </a:t>
            </a:r>
            <a:endParaRPr lang="ru-RU" sz="5400" dirty="0"/>
          </a:p>
          <a:p>
            <a:r>
              <a:rPr lang="ru-RU" sz="5400" dirty="0"/>
              <a:t>Осталось- </a:t>
            </a:r>
            <a:r>
              <a:rPr lang="ru-RU" sz="5400" dirty="0" smtClean="0"/>
              <a:t>?м.</a:t>
            </a:r>
            <a:endParaRPr lang="ru-RU" sz="5400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330506">
            <a:off x="4730228" y="3089707"/>
            <a:ext cx="2498043" cy="1311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28184" y="2978498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Во сколько раз больше?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81028" y="2123550"/>
            <a:ext cx="936104" cy="7200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746193" y="2982985"/>
            <a:ext cx="936104" cy="6665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13343" y="3763328"/>
            <a:ext cx="1068954" cy="77578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682297" y="2843630"/>
            <a:ext cx="689903" cy="1704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372200" y="3068960"/>
            <a:ext cx="2016224" cy="14701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56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1840" y="143948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Номер №3</a:t>
            </a:r>
            <a:endParaRPr lang="ru-RU" sz="4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281" y="1556792"/>
            <a:ext cx="732681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109512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Вариант-1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93281" y="2492896"/>
            <a:ext cx="7299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Ответ: 7, 14, 21, 28, 35, 42, 49, 56, 63. </a:t>
            </a:r>
            <a:endParaRPr lang="ru-RU" sz="28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281" y="3761546"/>
            <a:ext cx="7350719" cy="842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86496" y="3258732"/>
            <a:ext cx="1842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Вариант-2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93281" y="4797152"/>
            <a:ext cx="5875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Ответ: 24, 30, 36,42 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6301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69"/>
          <a:stretch/>
        </p:blipFill>
        <p:spPr bwMode="auto">
          <a:xfrm>
            <a:off x="2130651" y="481577"/>
            <a:ext cx="681023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02229" y="851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Вариант-1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30651" y="1489689"/>
            <a:ext cx="16561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Х×7=42</a:t>
            </a:r>
          </a:p>
          <a:p>
            <a:r>
              <a:rPr lang="ru-RU" sz="2000" dirty="0"/>
              <a:t>х=42÷7</a:t>
            </a:r>
          </a:p>
          <a:p>
            <a:r>
              <a:rPr lang="ru-RU" sz="2000" dirty="0"/>
              <a:t>х=6</a:t>
            </a:r>
          </a:p>
          <a:p>
            <a:r>
              <a:rPr lang="ru-RU" sz="2000" dirty="0"/>
              <a:t>6×7=42</a:t>
            </a:r>
          </a:p>
          <a:p>
            <a:r>
              <a:rPr lang="ru-RU" sz="2000" dirty="0" err="1" smtClean="0"/>
              <a:t>Ответ:х</a:t>
            </a:r>
            <a:r>
              <a:rPr lang="ru-RU" sz="2000" dirty="0" smtClean="0"/>
              <a:t>=6                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156176" y="1489689"/>
            <a:ext cx="26642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36</a:t>
            </a:r>
            <a:r>
              <a:rPr lang="ru-RU" sz="2000" dirty="0" smtClean="0"/>
              <a:t>:</a:t>
            </a:r>
            <a:r>
              <a:rPr lang="en-US" sz="2000" dirty="0" smtClean="0"/>
              <a:t>x=4</a:t>
            </a:r>
            <a:endParaRPr lang="en-US" sz="2000" dirty="0"/>
          </a:p>
          <a:p>
            <a:r>
              <a:rPr lang="en-US" sz="2000" dirty="0" smtClean="0"/>
              <a:t>x=36</a:t>
            </a:r>
            <a:r>
              <a:rPr lang="ru-RU" sz="2000" dirty="0" smtClean="0"/>
              <a:t>:</a:t>
            </a:r>
            <a:r>
              <a:rPr lang="en-US" sz="2000" dirty="0" smtClean="0"/>
              <a:t>4</a:t>
            </a:r>
            <a:endParaRPr lang="en-US" sz="2000" dirty="0"/>
          </a:p>
          <a:p>
            <a:r>
              <a:rPr lang="en-US" sz="2000" dirty="0" smtClean="0"/>
              <a:t>x=9</a:t>
            </a:r>
            <a:endParaRPr lang="ru-RU" sz="2000" dirty="0" smtClean="0"/>
          </a:p>
          <a:p>
            <a:r>
              <a:rPr lang="ru-RU" sz="2000" dirty="0" smtClean="0"/>
              <a:t>9*4=36 </a:t>
            </a:r>
          </a:p>
          <a:p>
            <a:r>
              <a:rPr lang="ru-RU" sz="2000" dirty="0" smtClean="0"/>
              <a:t>Ответ: х=9</a:t>
            </a:r>
            <a:endParaRPr lang="ru-RU" sz="2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339" y="3654127"/>
            <a:ext cx="6239339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34887" y="3130907"/>
            <a:ext cx="1731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Вариант-2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934887" y="4725144"/>
            <a:ext cx="249309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9*х=45 </a:t>
            </a:r>
          </a:p>
          <a:p>
            <a:r>
              <a:rPr lang="ru-RU" sz="2000" dirty="0" smtClean="0"/>
              <a:t>х=45:9 </a:t>
            </a:r>
          </a:p>
          <a:p>
            <a:r>
              <a:rPr lang="ru-RU" sz="2000" dirty="0" smtClean="0"/>
              <a:t>х=5 </a:t>
            </a:r>
          </a:p>
          <a:p>
            <a:r>
              <a:rPr lang="ru-RU" sz="2000" dirty="0" smtClean="0"/>
              <a:t>9*5=45 </a:t>
            </a:r>
          </a:p>
          <a:p>
            <a:r>
              <a:rPr lang="ru-RU" sz="2000" dirty="0" smtClean="0"/>
              <a:t>Ответ: х=5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724128" y="4725144"/>
            <a:ext cx="23885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Х:6=6 </a:t>
            </a:r>
          </a:p>
          <a:p>
            <a:r>
              <a:rPr lang="ru-RU" sz="2000" dirty="0" smtClean="0"/>
              <a:t>Х=36:6</a:t>
            </a:r>
          </a:p>
          <a:p>
            <a:r>
              <a:rPr lang="ru-RU" sz="2000" dirty="0" smtClean="0"/>
              <a:t>Х=6 </a:t>
            </a:r>
          </a:p>
          <a:p>
            <a:r>
              <a:rPr lang="ru-RU" sz="2000" dirty="0" smtClean="0"/>
              <a:t>36:6=6 </a:t>
            </a:r>
          </a:p>
          <a:p>
            <a:r>
              <a:rPr lang="ru-RU" sz="2000" dirty="0" smtClean="0"/>
              <a:t>Ответ: х=36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6618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809986"/>
              </p:ext>
            </p:extLst>
          </p:nvPr>
        </p:nvGraphicFramePr>
        <p:xfrm>
          <a:off x="1763688" y="1988840"/>
          <a:ext cx="6552728" cy="316835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76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76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4983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 ошибок</a:t>
                      </a:r>
                      <a:r>
                        <a:rPr lang="ru-RU" sz="2800" baseline="0" dirty="0" smtClean="0"/>
                        <a:t>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Отметка 5 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086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1-2 ошибки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Отметка 4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86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3-4 ошибки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Отметка 3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0866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Больше 4 ошибок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Отметка 2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771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71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135</Words>
  <Application>Microsoft Office PowerPoint</Application>
  <PresentationFormat>Экран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Зинаида</dc:creator>
  <cp:lastModifiedBy>Зинаида</cp:lastModifiedBy>
  <cp:revision>5</cp:revision>
  <dcterms:created xsi:type="dcterms:W3CDTF">2021-11-04T06:18:38Z</dcterms:created>
  <dcterms:modified xsi:type="dcterms:W3CDTF">2025-06-16T19:01:12Z</dcterms:modified>
</cp:coreProperties>
</file>