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68" r:id="rId3"/>
    <p:sldId id="265" r:id="rId4"/>
    <p:sldId id="266" r:id="rId5"/>
    <p:sldId id="267" r:id="rId6"/>
    <p:sldId id="257" r:id="rId7"/>
    <p:sldId id="258" r:id="rId8"/>
    <p:sldId id="259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6F22EC9-0F43-4AAC-A676-EFFE435644C9}" type="datetimeFigureOut">
              <a:rPr lang="ru-RU" smtClean="0"/>
              <a:pPr/>
              <a:t>11.04.2021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C172C7C-D68C-4B8A-80A2-4A0B0976221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980728"/>
            <a:ext cx="8712968" cy="2520280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err="1">
                <a:solidFill>
                  <a:srgbClr val="FF0000"/>
                </a:solidFill>
              </a:rPr>
              <a:t>Диффференциация</a:t>
            </a:r>
            <a:r>
              <a:rPr lang="ru-RU" sz="2800" b="1" dirty="0">
                <a:solidFill>
                  <a:srgbClr val="FF0000"/>
                </a:solidFill>
              </a:rPr>
              <a:t> парных согласных «</a:t>
            </a:r>
            <a:r>
              <a:rPr lang="ru-RU" sz="2800" b="1">
                <a:solidFill>
                  <a:srgbClr val="FF0000"/>
                </a:solidFill>
              </a:rPr>
              <a:t>Г</a:t>
            </a:r>
            <a:r>
              <a:rPr lang="ru-RU" sz="2800" b="1" smtClean="0">
                <a:solidFill>
                  <a:srgbClr val="FF0000"/>
                </a:solidFill>
              </a:rPr>
              <a:t>» - </a:t>
            </a:r>
            <a:r>
              <a:rPr lang="ru-RU" sz="2800" b="1" dirty="0">
                <a:solidFill>
                  <a:srgbClr val="FF0000"/>
                </a:solidFill>
              </a:rPr>
              <a:t>«К»</a:t>
            </a:r>
            <a:r>
              <a:rPr lang="ru-RU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Создание интерактивных </a:t>
            </a:r>
            <a: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рабочих листов </a:t>
            </a:r>
            <a:b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 </a:t>
            </a:r>
            <a:r>
              <a:rPr lang="en-US" sz="2700" b="1" dirty="0" err="1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Googl</a:t>
            </a:r>
            <a:r>
              <a:rPr lang="ru-RU" sz="2700" b="1" dirty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7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форме</a:t>
            </a:r>
            <a:br>
              <a:rPr lang="ru-RU" sz="27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</a:br>
            <a:r>
              <a:rPr lang="ru-RU" sz="2200" dirty="0"/>
              <a:t>адрес </a:t>
            </a:r>
            <a:r>
              <a:rPr lang="en-US" sz="2200" dirty="0"/>
              <a:t>https://docs.google.com/forms/d/1AtlbQM4CHJWOkG9O15dswR2vO_28i_3tI3dZLnp7GQI/edit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>
                <a:solidFill>
                  <a:schemeClr val="accent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sz="4400" dirty="0">
                <a:solidFill>
                  <a:schemeClr val="accent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678" y="4581128"/>
            <a:ext cx="7944322" cy="896838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Пожидаева Наталья Николаевна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66645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42844" y="0"/>
            <a:ext cx="8786874" cy="195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Интерактивный рабочий лист - электронный рабочий лист, созданный учителем для самостоятельной работы ученика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981125"/>
            <a:ext cx="3634585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088" y="4005064"/>
            <a:ext cx="3451851" cy="257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2" t="14062" r="37845" b="18868"/>
          <a:stretch/>
        </p:blipFill>
        <p:spPr bwMode="auto">
          <a:xfrm>
            <a:off x="3292135" y="1572426"/>
            <a:ext cx="2880915" cy="2216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-356651"/>
            <a:ext cx="9072594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Работа с листами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Запоминание или повторение конкретного учебного материала, и овладение новым способом действия. 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2.Предназначены для самостоятельной работы учеников на уроке или дома. 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3.Работа с листами подразумевает свободное использование любых источников информации (как бумажных, так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Интернет-источников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4.Шаблоны листов универсальны, их можно использовать на самых разных школьных предметах. 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5.Готовый лист легко клонируется, его можно изменять и дополнять.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3" t="18743" r="26605" b="10885"/>
          <a:stretch/>
        </p:blipFill>
        <p:spPr bwMode="auto">
          <a:xfrm>
            <a:off x="4788024" y="2852936"/>
            <a:ext cx="3341620" cy="26570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94" t="15682" r="40140" b="10483"/>
          <a:stretch/>
        </p:blipFill>
        <p:spPr bwMode="auto">
          <a:xfrm>
            <a:off x="1115615" y="597102"/>
            <a:ext cx="2836803" cy="56734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229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91680" y="548680"/>
            <a:ext cx="727280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создания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•Документы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- Google Docs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•Таблицы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- Google spreadsheet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•Рисунки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- Google Drawings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•Интерактивные упражнения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LearningApps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•Сервис Сервис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Wizer.Me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042" y="-5680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9" t="960" r="71" b="34362"/>
          <a:stretch/>
        </p:blipFill>
        <p:spPr bwMode="auto">
          <a:xfrm>
            <a:off x="349668" y="980728"/>
            <a:ext cx="8355665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62" t="11368" r="-769" b="47103"/>
          <a:stretch/>
        </p:blipFill>
        <p:spPr bwMode="auto">
          <a:xfrm>
            <a:off x="3404430" y="2564904"/>
            <a:ext cx="5179707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3713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90" y="908720"/>
            <a:ext cx="857695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4247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Размытая абстракция - фоны для презентаций | Фон, Презентация, Фоновые  изображ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9652"/>
            <a:ext cx="9272042" cy="6848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24"/>
          <a:stretch/>
        </p:blipFill>
        <p:spPr bwMode="auto">
          <a:xfrm>
            <a:off x="323528" y="1124744"/>
            <a:ext cx="8424936" cy="4249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585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163</TotalTime>
  <Words>112</Words>
  <Application>Microsoft Office PowerPoint</Application>
  <PresentationFormat>Экран (4:3)</PresentationFormat>
  <Paragraphs>20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Начальная</vt:lpstr>
      <vt:lpstr>Диффференциация парных согласных «Г» - «К» Создание интерактивных рабочих листов  в Googl форме адрес https://docs.google.com/forms/d/1AtlbQM4CHJWOkG9O15dswR2vO_28i_3tI3dZLnp7GQI/edit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29</cp:revision>
  <dcterms:created xsi:type="dcterms:W3CDTF">2021-01-11T08:32:48Z</dcterms:created>
  <dcterms:modified xsi:type="dcterms:W3CDTF">2021-04-11T16:01:34Z</dcterms:modified>
</cp:coreProperties>
</file>