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62" r:id="rId5"/>
    <p:sldId id="265" r:id="rId6"/>
    <p:sldId id="258" r:id="rId7"/>
    <p:sldId id="259" r:id="rId8"/>
    <p:sldId id="260" r:id="rId9"/>
    <p:sldId id="278" r:id="rId10"/>
    <p:sldId id="279" r:id="rId11"/>
    <p:sldId id="261" r:id="rId12"/>
    <p:sldId id="263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3" r:id="rId21"/>
    <p:sldId id="274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pPr algn="ctr"/>
            <a:r>
              <a:rPr lang="ru-RU" dirty="0" smtClean="0"/>
              <a:t>Село </a:t>
            </a:r>
            <a:r>
              <a:rPr lang="ru-RU" dirty="0" err="1" smtClean="0"/>
              <a:t>Ошкуково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60232" y="4869160"/>
            <a:ext cx="2736304" cy="84164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Лысак О.Н.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oshkukovo-3669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348880"/>
            <a:ext cx="4624189" cy="34654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Где находится с. </a:t>
            </a:r>
            <a:r>
              <a:rPr lang="ru-RU" dirty="0" err="1" smtClean="0"/>
              <a:t>Ошкуково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4" name="Содержимое 3" descr="administrativno-territorialnoe_delenie_oblasti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048268"/>
            <a:ext cx="5328592" cy="5809732"/>
          </a:xfrm>
        </p:spPr>
      </p:pic>
      <p:sp>
        <p:nvSpPr>
          <p:cNvPr id="5" name="TextBox 4"/>
          <p:cNvSpPr txBox="1"/>
          <p:nvPr/>
        </p:nvSpPr>
        <p:spPr>
          <a:xfrm>
            <a:off x="6732240" y="2204864"/>
            <a:ext cx="2411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Село </a:t>
            </a:r>
            <a:r>
              <a:rPr lang="ru-RU" sz="2400" dirty="0" err="1" smtClean="0"/>
              <a:t>Ошкуково</a:t>
            </a:r>
            <a:r>
              <a:rPr lang="ru-RU" sz="2400" dirty="0" smtClean="0"/>
              <a:t> находится в Свердловской области, </a:t>
            </a:r>
            <a:r>
              <a:rPr lang="ru-RU" sz="2400" dirty="0" err="1" smtClean="0"/>
              <a:t>Тугулымском</a:t>
            </a:r>
            <a:r>
              <a:rPr lang="ru-RU" sz="2400" dirty="0" smtClean="0"/>
              <a:t> районе, на территории </a:t>
            </a:r>
            <a:r>
              <a:rPr lang="ru-RU" sz="2400" dirty="0" err="1" smtClean="0"/>
              <a:t>Припышминских</a:t>
            </a:r>
            <a:r>
              <a:rPr lang="ru-RU" sz="2400" dirty="0" smtClean="0"/>
              <a:t> боров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6372200" y="5733256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Тугулымский</a:t>
            </a:r>
            <a:r>
              <a:rPr lang="ru-RU" dirty="0" smtClean="0"/>
              <a:t> район</a:t>
            </a:r>
            <a:endParaRPr lang="ru-RU" dirty="0"/>
          </a:p>
        </p:txBody>
      </p:sp>
      <p:pic>
        <p:nvPicPr>
          <p:cNvPr id="4" name="Содержимое 3" descr="imag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556792"/>
            <a:ext cx="4153958" cy="5040560"/>
          </a:xfrm>
        </p:spPr>
      </p:pic>
      <p:pic>
        <p:nvPicPr>
          <p:cNvPr id="5" name="Рисунок 4" descr="image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573608"/>
            <a:ext cx="4283968" cy="52843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Население </a:t>
            </a:r>
            <a:r>
              <a:rPr lang="ru-RU" dirty="0" err="1" smtClean="0"/>
              <a:t>с.Ошкуково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 селе </a:t>
            </a:r>
            <a:r>
              <a:rPr lang="ru-RU" dirty="0" err="1" smtClean="0"/>
              <a:t>Ошкуково</a:t>
            </a:r>
            <a:r>
              <a:rPr lang="ru-RU" dirty="0" smtClean="0"/>
              <a:t> проживает около 800 человек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Улицы </a:t>
            </a:r>
            <a:r>
              <a:rPr lang="ru-RU" dirty="0" err="1" smtClean="0"/>
              <a:t>с.Ошкукова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Заречная</a:t>
            </a:r>
          </a:p>
          <a:p>
            <a:r>
              <a:rPr lang="ru-RU" sz="2800" b="1" dirty="0" smtClean="0"/>
              <a:t>Ленина</a:t>
            </a:r>
          </a:p>
          <a:p>
            <a:r>
              <a:rPr lang="ru-RU" sz="2800" b="1" dirty="0" smtClean="0"/>
              <a:t>Лесная</a:t>
            </a:r>
          </a:p>
          <a:p>
            <a:r>
              <a:rPr lang="ru-RU" sz="2800" b="1" dirty="0" smtClean="0"/>
              <a:t>Молодёжная</a:t>
            </a:r>
          </a:p>
          <a:p>
            <a:r>
              <a:rPr lang="ru-RU" sz="2800" b="1" dirty="0" smtClean="0"/>
              <a:t>Новая</a:t>
            </a:r>
          </a:p>
          <a:p>
            <a:r>
              <a:rPr lang="ru-RU" sz="2800" b="1" dirty="0" smtClean="0"/>
              <a:t>Олимпийская</a:t>
            </a:r>
          </a:p>
          <a:p>
            <a:r>
              <a:rPr lang="ru-RU" sz="2800" b="1" dirty="0" smtClean="0"/>
              <a:t>Пионерская</a:t>
            </a:r>
          </a:p>
          <a:p>
            <a:r>
              <a:rPr lang="ru-RU" sz="2800" b="1" dirty="0" smtClean="0"/>
              <a:t>Полевая</a:t>
            </a:r>
          </a:p>
          <a:p>
            <a:r>
              <a:rPr lang="ru-RU" sz="2800" b="1" dirty="0" smtClean="0"/>
              <a:t>Светлая</a:t>
            </a:r>
            <a:endParaRPr lang="ru-RU" sz="28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находится рядом с </a:t>
            </a:r>
            <a:r>
              <a:rPr lang="ru-RU" dirty="0" err="1" smtClean="0"/>
              <a:t>с</a:t>
            </a:r>
            <a:r>
              <a:rPr lang="ru-RU" dirty="0" smtClean="0"/>
              <a:t>. </a:t>
            </a:r>
            <a:r>
              <a:rPr lang="ru-RU" dirty="0" err="1" smtClean="0"/>
              <a:t>Ошкукова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4" name="Содержимое 3" descr="_dsc0007_________________________2_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772816"/>
            <a:ext cx="3704431" cy="2736304"/>
          </a:xfrm>
        </p:spPr>
      </p:pic>
      <p:pic>
        <p:nvPicPr>
          <p:cNvPr id="5" name="Рисунок 4" descr="1696b-114754930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2924944"/>
            <a:ext cx="5013717" cy="37176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4008" y="1772816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/>
              <a:t>Ошкуковский</a:t>
            </a:r>
            <a:r>
              <a:rPr lang="ru-RU" sz="2400" dirty="0" smtClean="0"/>
              <a:t> пруд (Река </a:t>
            </a:r>
            <a:r>
              <a:rPr lang="ru-RU" sz="2400" dirty="0" err="1" smtClean="0"/>
              <a:t>Тугулымка</a:t>
            </a:r>
            <a:r>
              <a:rPr lang="ru-RU" sz="2400" dirty="0" smtClean="0"/>
              <a:t>)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Федеральная трасса Екатеринбург - Тюмень</a:t>
            </a:r>
            <a:endParaRPr lang="ru-RU" dirty="0"/>
          </a:p>
        </p:txBody>
      </p:sp>
      <p:pic>
        <p:nvPicPr>
          <p:cNvPr id="4" name="Содержимое 3" descr="uy876t_type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43266" y="1340768"/>
            <a:ext cx="6600734" cy="3456384"/>
          </a:xfrm>
        </p:spPr>
      </p:pic>
      <p:pic>
        <p:nvPicPr>
          <p:cNvPr id="5" name="Рисунок 4" descr="oshkukovo-3669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3872627"/>
            <a:ext cx="3744415" cy="280610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находится в с. </a:t>
            </a:r>
            <a:r>
              <a:rPr lang="ru-RU" dirty="0" err="1" smtClean="0"/>
              <a:t>Ошкукова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4" name="Содержимое 3" descr="img-20170404155635-7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916832"/>
            <a:ext cx="6738862" cy="4464496"/>
          </a:xfrm>
        </p:spPr>
      </p:pic>
      <p:sp>
        <p:nvSpPr>
          <p:cNvPr id="5" name="TextBox 4"/>
          <p:cNvSpPr txBox="1"/>
          <p:nvPr/>
        </p:nvSpPr>
        <p:spPr>
          <a:xfrm>
            <a:off x="7380312" y="2996952"/>
            <a:ext cx="17471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Школа №31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улице заречной находится самый старый Тополь - долгожитель</a:t>
            </a:r>
            <a:endParaRPr lang="ru-RU" dirty="0"/>
          </a:p>
        </p:txBody>
      </p:sp>
      <p:pic>
        <p:nvPicPr>
          <p:cNvPr id="4" name="Содержимое 3" descr="image (5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585061"/>
            <a:ext cx="3816424" cy="5088566"/>
          </a:xfrm>
        </p:spPr>
      </p:pic>
      <p:pic>
        <p:nvPicPr>
          <p:cNvPr id="5" name="Рисунок 4" descr="image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556792"/>
            <a:ext cx="3834426" cy="51125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Пруд Журавлёв</a:t>
            </a:r>
            <a:endParaRPr lang="ru-RU" dirty="0"/>
          </a:p>
        </p:txBody>
      </p:sp>
      <p:pic>
        <p:nvPicPr>
          <p:cNvPr id="4" name="Содержимое 3" descr="3crrgZHDbbU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1556792"/>
            <a:ext cx="3189008" cy="530120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Детский сад Журавлик</a:t>
            </a:r>
            <a:endParaRPr lang="ru-RU" dirty="0"/>
          </a:p>
        </p:txBody>
      </p:sp>
      <p:pic>
        <p:nvPicPr>
          <p:cNvPr id="4" name="Содержимое 3" descr="image (7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600199"/>
            <a:ext cx="6768752" cy="506689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Почта</a:t>
            </a:r>
            <a:endParaRPr lang="ru-RU" dirty="0"/>
          </a:p>
        </p:txBody>
      </p:sp>
      <p:pic>
        <p:nvPicPr>
          <p:cNvPr id="4" name="Содержимое 3" descr="623669_photoFacade.bmp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700808"/>
            <a:ext cx="7483836" cy="446449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Администрация</a:t>
            </a:r>
            <a:endParaRPr lang="ru-RU" dirty="0"/>
          </a:p>
        </p:txBody>
      </p:sp>
      <p:pic>
        <p:nvPicPr>
          <p:cNvPr id="1026" name="Picture 2" descr="C:\Users\User\Desktop\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7" y="1600200"/>
            <a:ext cx="8314888" cy="47577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Полесье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Библиотека</a:t>
            </a:r>
            <a:endParaRPr lang="ru-RU" dirty="0"/>
          </a:p>
        </p:txBody>
      </p:sp>
      <p:pic>
        <p:nvPicPr>
          <p:cNvPr id="2050" name="Picture 2" descr="C:\Users\User\Desktop\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8751"/>
            <a:ext cx="7929618" cy="50363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Фап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Магазин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территории села </a:t>
            </a:r>
            <a:r>
              <a:rPr lang="ru-RU" dirty="0" err="1" smtClean="0"/>
              <a:t>Ошкуково</a:t>
            </a:r>
            <a:r>
              <a:rPr lang="ru-RU" dirty="0" smtClean="0"/>
              <a:t> очень красивые места</a:t>
            </a:r>
            <a:endParaRPr lang="ru-RU" dirty="0"/>
          </a:p>
        </p:txBody>
      </p:sp>
      <p:pic>
        <p:nvPicPr>
          <p:cNvPr id="4" name="Содержимое 3" descr="_dsc0007_________________________2_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916832"/>
            <a:ext cx="6625875" cy="4400389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00199"/>
            <a:ext cx="6798595" cy="473916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96b-1147549308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600199"/>
            <a:ext cx="7161733" cy="4774489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766192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667954"/>
            <a:ext cx="6336704" cy="4752528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 (2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556792"/>
            <a:ext cx="7632848" cy="5054748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oshkukovo-3669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600199"/>
            <a:ext cx="6624736" cy="4964656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 (4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556792"/>
            <a:ext cx="6840760" cy="513057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</TotalTime>
  <Words>103</Words>
  <Application>Microsoft Office PowerPoint</Application>
  <PresentationFormat>Экран (4:3)</PresentationFormat>
  <Paragraphs>32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Обычная</vt:lpstr>
      <vt:lpstr>Село Ошкуково</vt:lpstr>
      <vt:lpstr>Где находится с. Ошкуково?</vt:lpstr>
      <vt:lpstr>Тугулымский район</vt:lpstr>
      <vt:lpstr>Население с.Ошкуково</vt:lpstr>
      <vt:lpstr>Улицы с.Ошкукова</vt:lpstr>
      <vt:lpstr>Что находится рядом с с. Ошкукова?</vt:lpstr>
      <vt:lpstr>Федеральная трасса Екатеринбург - Тюмень</vt:lpstr>
      <vt:lpstr>Что находится в с. Ошкукова?</vt:lpstr>
      <vt:lpstr>На улице заречной находится самый старый Тополь - долгожитель</vt:lpstr>
      <vt:lpstr>Пруд Журавлёв</vt:lpstr>
      <vt:lpstr>Детский сад Журавлик</vt:lpstr>
      <vt:lpstr>Почта</vt:lpstr>
      <vt:lpstr>Администрация</vt:lpstr>
      <vt:lpstr>Полесье</vt:lpstr>
      <vt:lpstr>Библиотека</vt:lpstr>
      <vt:lpstr>Фап</vt:lpstr>
      <vt:lpstr>Магазин</vt:lpstr>
      <vt:lpstr>На территории села Ошкуково очень красивые места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Село Ошкуково</dc:title>
  <dc:creator>Пользователь</dc:creator>
  <cp:lastModifiedBy>User</cp:lastModifiedBy>
  <cp:revision>13</cp:revision>
  <dcterms:created xsi:type="dcterms:W3CDTF">2018-11-20T15:25:16Z</dcterms:created>
  <dcterms:modified xsi:type="dcterms:W3CDTF">2021-10-24T16:16:38Z</dcterms:modified>
</cp:coreProperties>
</file>