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  <p:sldId id="257" r:id="rId5"/>
    <p:sldId id="268" r:id="rId6"/>
    <p:sldId id="269" r:id="rId7"/>
    <p:sldId id="260" r:id="rId8"/>
    <p:sldId id="261" r:id="rId9"/>
    <p:sldId id="262" r:id="rId10"/>
    <p:sldId id="263" r:id="rId11"/>
    <p:sldId id="264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7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29.10.2020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effectLst/>
              </a:rPr>
              <a:t/>
            </a:r>
            <a:br>
              <a:rPr lang="ru-RU" sz="2400" b="1" dirty="0" smtClean="0">
                <a:effectLst/>
              </a:rPr>
            </a:br>
            <a:r>
              <a:rPr lang="ru-RU" sz="1800" b="1" dirty="0" smtClean="0">
                <a:effectLst/>
              </a:rPr>
              <a:t>Муниципальное </a:t>
            </a:r>
            <a:r>
              <a:rPr lang="ru-RU" sz="1800" b="1" dirty="0">
                <a:effectLst/>
              </a:rPr>
              <a:t>общеобразовательное учреждение</a:t>
            </a:r>
            <a:r>
              <a:rPr lang="ru-RU" sz="1800" dirty="0">
                <a:effectLst/>
              </a:rPr>
              <a:t/>
            </a:r>
            <a:br>
              <a:rPr lang="ru-RU" sz="1800" dirty="0">
                <a:effectLst/>
              </a:rPr>
            </a:br>
            <a:r>
              <a:rPr lang="ru-RU" sz="1800" dirty="0" smtClean="0">
                <a:effectLst/>
              </a:rPr>
              <a:t>             </a:t>
            </a:r>
            <a:r>
              <a:rPr lang="ru-RU" sz="1800" b="1" dirty="0" smtClean="0">
                <a:effectLst/>
              </a:rPr>
              <a:t>«</a:t>
            </a:r>
            <a:r>
              <a:rPr lang="ru-RU" sz="1800" b="1" dirty="0">
                <a:effectLst/>
              </a:rPr>
              <a:t>Начальная общеобразовательная школа №2</a:t>
            </a:r>
            <a:r>
              <a:rPr lang="ru-RU" sz="1800" b="1" dirty="0" smtClean="0">
                <a:effectLst/>
              </a:rPr>
              <a:t>»</a:t>
            </a:r>
            <a:r>
              <a:rPr lang="ru-RU" sz="1800" dirty="0">
                <a:effectLst/>
              </a:rPr>
              <a:t/>
            </a:r>
            <a:br>
              <a:rPr lang="ru-RU" sz="1800" dirty="0">
                <a:effectLst/>
              </a:rPr>
            </a:br>
            <a:endParaRPr lang="ru-RU" sz="18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ru-RU" sz="7200" b="1" dirty="0" smtClean="0"/>
          </a:p>
          <a:p>
            <a:pPr marL="0" indent="0" algn="ctr">
              <a:buNone/>
            </a:pPr>
            <a:r>
              <a:rPr lang="ru-RU" sz="7200" b="1" dirty="0" smtClean="0"/>
              <a:t>Конкурс </a:t>
            </a:r>
            <a:r>
              <a:rPr lang="ru-RU" sz="7200" b="1" dirty="0" smtClean="0"/>
              <a:t>исследовательских </a:t>
            </a:r>
            <a:r>
              <a:rPr lang="ru-RU" sz="7200" b="1" dirty="0" smtClean="0"/>
              <a:t>работ «</a:t>
            </a:r>
            <a:r>
              <a:rPr lang="ru-RU" sz="7200" b="1" dirty="0" smtClean="0"/>
              <a:t>Шаг в будущее</a:t>
            </a:r>
            <a:r>
              <a:rPr lang="ru-RU" sz="7200" b="1" dirty="0" smtClean="0"/>
              <a:t>»</a:t>
            </a:r>
            <a:endParaRPr lang="ru-RU" sz="7200" dirty="0"/>
          </a:p>
          <a:p>
            <a:pPr marL="0" indent="0" algn="ctr">
              <a:buNone/>
            </a:pPr>
            <a:r>
              <a:rPr lang="ru-RU" sz="7200" b="1" i="1" dirty="0" smtClean="0"/>
              <a:t>                           </a:t>
            </a:r>
          </a:p>
          <a:p>
            <a:pPr marL="0" indent="0" algn="ctr">
              <a:buNone/>
            </a:pPr>
            <a:r>
              <a:rPr lang="ru-RU" sz="7200" b="1" dirty="0" smtClean="0"/>
              <a:t>Исследовательская работа </a:t>
            </a:r>
            <a:r>
              <a:rPr lang="ru-RU" sz="7200" b="1" dirty="0" smtClean="0"/>
              <a:t>на </a:t>
            </a:r>
            <a:r>
              <a:rPr lang="ru-RU" sz="7200" b="1" dirty="0"/>
              <a:t>тему</a:t>
            </a:r>
            <a:r>
              <a:rPr lang="ru-RU" sz="7200" b="1" dirty="0" smtClean="0"/>
              <a:t>:</a:t>
            </a:r>
          </a:p>
          <a:p>
            <a:pPr marL="0" indent="0" algn="ctr">
              <a:buNone/>
            </a:pPr>
            <a:r>
              <a:rPr lang="ru-RU" sz="9600" b="1" i="1" dirty="0" smtClean="0"/>
              <a:t>           Богатыри – правда или вымысел?!</a:t>
            </a:r>
          </a:p>
          <a:p>
            <a:pPr marL="0" indent="0" algn="r">
              <a:buNone/>
            </a:pPr>
            <a:r>
              <a:rPr lang="ru-RU" b="1" dirty="0" smtClean="0"/>
              <a:t>                                                                 </a:t>
            </a:r>
          </a:p>
          <a:p>
            <a:pPr marL="0" indent="0" algn="r">
              <a:buNone/>
            </a:pPr>
            <a:endParaRPr lang="ru-RU" b="1" dirty="0"/>
          </a:p>
          <a:p>
            <a:pPr marL="0" indent="0" algn="r">
              <a:buNone/>
            </a:pPr>
            <a:endParaRPr lang="ru-RU" b="1" dirty="0" smtClean="0"/>
          </a:p>
          <a:p>
            <a:pPr marL="0" indent="0" algn="r">
              <a:buNone/>
            </a:pPr>
            <a:endParaRPr lang="ru-RU" b="1" dirty="0"/>
          </a:p>
          <a:p>
            <a:pPr marL="0" indent="0" algn="r">
              <a:buNone/>
            </a:pPr>
            <a:endParaRPr lang="ru-RU" b="1" dirty="0" smtClean="0"/>
          </a:p>
          <a:p>
            <a:pPr marL="0" indent="0" algn="r">
              <a:buNone/>
            </a:pPr>
            <a:endParaRPr lang="ru-RU" b="1" dirty="0"/>
          </a:p>
          <a:p>
            <a:pPr marL="0" indent="0" algn="r">
              <a:buNone/>
            </a:pPr>
            <a:endParaRPr lang="ru-RU" b="1" dirty="0" smtClean="0"/>
          </a:p>
          <a:p>
            <a:pPr marL="0" indent="0" algn="r">
              <a:buNone/>
            </a:pPr>
            <a:endParaRPr lang="ru-RU" b="1" dirty="0"/>
          </a:p>
          <a:p>
            <a:pPr marL="0" indent="0" algn="r">
              <a:buNone/>
            </a:pPr>
            <a:endParaRPr lang="ru-RU" b="1" dirty="0" smtClean="0"/>
          </a:p>
          <a:p>
            <a:pPr marL="0" indent="0" algn="r">
              <a:buNone/>
            </a:pPr>
            <a:endParaRPr lang="ru-RU" b="1" dirty="0"/>
          </a:p>
          <a:p>
            <a:pPr marL="0" indent="0" algn="r">
              <a:buNone/>
            </a:pPr>
            <a:endParaRPr lang="ru-RU" b="1" dirty="0" smtClean="0"/>
          </a:p>
          <a:p>
            <a:pPr marL="0" indent="0" algn="r">
              <a:buNone/>
            </a:pPr>
            <a:r>
              <a:rPr lang="ru-RU" sz="6400" b="1" dirty="0" smtClean="0"/>
              <a:t>  Выполнил</a:t>
            </a:r>
            <a:r>
              <a:rPr lang="ru-RU" sz="6400" b="1" dirty="0"/>
              <a:t>:</a:t>
            </a:r>
            <a:r>
              <a:rPr lang="ru-RU" sz="6400" dirty="0"/>
              <a:t> </a:t>
            </a:r>
            <a:r>
              <a:rPr lang="ru-RU" sz="6400" dirty="0" smtClean="0"/>
              <a:t>Исламов  </a:t>
            </a:r>
            <a:r>
              <a:rPr lang="ru-RU" sz="6400" dirty="0"/>
              <a:t>Глеб </a:t>
            </a:r>
            <a:endParaRPr lang="ru-RU" sz="6400" dirty="0" smtClean="0"/>
          </a:p>
          <a:p>
            <a:pPr marL="0" indent="0" algn="r">
              <a:buNone/>
            </a:pPr>
            <a:r>
              <a:rPr lang="ru-RU" sz="6400" dirty="0" smtClean="0"/>
              <a:t>                                                                                                           </a:t>
            </a:r>
            <a:r>
              <a:rPr lang="ru-RU" sz="6400" dirty="0" smtClean="0"/>
              <a:t>  </a:t>
            </a:r>
            <a:r>
              <a:rPr lang="ru-RU" sz="6400" dirty="0" smtClean="0"/>
              <a:t>МОУ </a:t>
            </a:r>
            <a:r>
              <a:rPr lang="ru-RU" sz="6400" dirty="0"/>
              <a:t>«НОШ № 2», </a:t>
            </a:r>
            <a:r>
              <a:rPr lang="ru-RU" sz="6400" dirty="0"/>
              <a:t>2</a:t>
            </a:r>
            <a:r>
              <a:rPr lang="ru-RU" sz="6400" dirty="0" smtClean="0"/>
              <a:t>«В</a:t>
            </a:r>
            <a:r>
              <a:rPr lang="ru-RU" sz="6400" dirty="0"/>
              <a:t>» класс</a:t>
            </a:r>
          </a:p>
          <a:p>
            <a:pPr marL="0" indent="0" algn="r">
              <a:buNone/>
            </a:pPr>
            <a:r>
              <a:rPr lang="ru-RU" sz="6400" b="1" dirty="0"/>
              <a:t>Руководитель: </a:t>
            </a:r>
            <a:endParaRPr lang="ru-RU" sz="6400" dirty="0"/>
          </a:p>
          <a:p>
            <a:pPr marL="0" indent="0" algn="r">
              <a:buNone/>
            </a:pPr>
            <a:r>
              <a:rPr lang="ru-RU" sz="6400" dirty="0" err="1"/>
              <a:t>Винцерская</a:t>
            </a:r>
            <a:r>
              <a:rPr lang="ru-RU" sz="6400" dirty="0"/>
              <a:t> Валентина Васильевна</a:t>
            </a:r>
          </a:p>
          <a:p>
            <a:pPr marL="0" indent="0">
              <a:buNone/>
            </a:pPr>
            <a:r>
              <a:rPr lang="ru-RU" sz="6400" dirty="0"/>
              <a:t> </a:t>
            </a:r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 algn="ctr">
              <a:buNone/>
            </a:pPr>
            <a:r>
              <a:rPr lang="ru-RU" b="1" dirty="0"/>
              <a:t> </a:t>
            </a:r>
            <a:r>
              <a:rPr lang="ru-RU" dirty="0"/>
              <a:t> </a:t>
            </a:r>
            <a:r>
              <a:rPr lang="ru-RU" dirty="0" smtClean="0"/>
              <a:t>                                                      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                                                         </a:t>
            </a:r>
            <a:r>
              <a:rPr lang="ru-RU" sz="5500" dirty="0" smtClean="0"/>
              <a:t>г</a:t>
            </a:r>
            <a:r>
              <a:rPr lang="ru-RU" sz="5500" dirty="0"/>
              <a:t>. Кыштым</a:t>
            </a:r>
          </a:p>
          <a:p>
            <a:pPr marL="0" indent="0" algn="ctr">
              <a:buNone/>
            </a:pPr>
            <a:r>
              <a:rPr lang="ru-RU" sz="5500" dirty="0" smtClean="0"/>
              <a:t>                              2020г.</a:t>
            </a:r>
            <a:endParaRPr lang="ru-RU" sz="5500" dirty="0"/>
          </a:p>
          <a:p>
            <a:pPr marL="0" indent="0">
              <a:buNone/>
            </a:pPr>
            <a:r>
              <a:rPr lang="ru-RU" dirty="0"/>
              <a:t>      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80138"/>
            <a:ext cx="4343400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2469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84976" cy="6562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84396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pPr algn="ctr"/>
            <a:r>
              <a:rPr lang="ru-RU" b="1" dirty="0">
                <a:effectLst/>
              </a:rPr>
              <a:t>Русские богатыри</a:t>
            </a:r>
            <a:endParaRPr lang="ru-RU" dirty="0"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13933"/>
            <a:ext cx="2343150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2924944"/>
            <a:ext cx="48254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Садко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95014" y="3109610"/>
            <a:ext cx="5025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          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82668"/>
            <a:ext cx="2664296" cy="346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876256" y="2192781"/>
            <a:ext cx="17572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Алеша Попович</a:t>
            </a:r>
            <a:endParaRPr lang="ru-RU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05" y="3315058"/>
            <a:ext cx="29718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79512" y="3244334"/>
            <a:ext cx="529645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496256" y="3244335"/>
            <a:ext cx="564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                                                       </a:t>
            </a:r>
            <a:endParaRPr lang="ru-RU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3013" y="3053119"/>
            <a:ext cx="2183762" cy="3184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95306" y="3315058"/>
            <a:ext cx="297179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r>
              <a:rPr lang="ru-RU" dirty="0" err="1" smtClean="0"/>
              <a:t>Финист</a:t>
            </a:r>
            <a:r>
              <a:rPr lang="ru-RU" dirty="0" smtClean="0"/>
              <a:t> -ясный сокол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95014" y="1556792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Илья Муромец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2362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83644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551836"/>
            <a:ext cx="820891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Задачи</a:t>
            </a:r>
            <a:r>
              <a:rPr lang="ru-RU" sz="2800" b="1" dirty="0"/>
              <a:t>:</a:t>
            </a:r>
            <a:r>
              <a:rPr lang="ru-RU" sz="2800" dirty="0"/>
              <a:t> </a:t>
            </a:r>
            <a:endParaRPr lang="ru-RU" sz="2800" dirty="0" smtClean="0"/>
          </a:p>
          <a:p>
            <a:r>
              <a:rPr lang="ru-RU" sz="2000" dirty="0"/>
              <a:t> </a:t>
            </a:r>
            <a:r>
              <a:rPr lang="ru-RU" sz="2000" dirty="0" smtClean="0"/>
              <a:t>               -  </a:t>
            </a:r>
            <a:r>
              <a:rPr lang="ru-RU" sz="2000" dirty="0"/>
              <a:t>узнать значение слова «</a:t>
            </a:r>
            <a:r>
              <a:rPr lang="ru-RU" sz="2000" dirty="0" smtClean="0"/>
              <a:t>богатырь»;</a:t>
            </a:r>
            <a:endParaRPr lang="ru-RU" sz="2000" dirty="0"/>
          </a:p>
          <a:p>
            <a:r>
              <a:rPr lang="ru-RU" sz="2000" dirty="0"/>
              <a:t>               </a:t>
            </a:r>
            <a:r>
              <a:rPr lang="ru-RU" sz="2000" dirty="0" smtClean="0"/>
              <a:t> - </a:t>
            </a:r>
            <a:r>
              <a:rPr lang="ru-RU" sz="2000" dirty="0" smtClean="0"/>
              <a:t>изучить</a:t>
            </a:r>
            <a:r>
              <a:rPr lang="ru-RU" sz="2000" dirty="0" smtClean="0"/>
              <a:t> </a:t>
            </a:r>
            <a:r>
              <a:rPr lang="ru-RU" sz="2000" dirty="0"/>
              <a:t>литературу </a:t>
            </a:r>
            <a:r>
              <a:rPr lang="ru-RU" sz="2000" dirty="0" smtClean="0"/>
              <a:t>о былинных      богатырях</a:t>
            </a:r>
            <a:r>
              <a:rPr lang="ru-RU" sz="2000" dirty="0"/>
              <a:t>;</a:t>
            </a:r>
          </a:p>
          <a:p>
            <a:r>
              <a:rPr lang="ru-RU" sz="2000" dirty="0"/>
              <a:t>            </a:t>
            </a:r>
            <a:r>
              <a:rPr lang="ru-RU" sz="2000" dirty="0" smtClean="0"/>
              <a:t>    </a:t>
            </a:r>
            <a:r>
              <a:rPr lang="ru-RU" sz="2000" dirty="0"/>
              <a:t>- </a:t>
            </a:r>
            <a:r>
              <a:rPr lang="ru-RU" sz="2000" dirty="0" smtClean="0"/>
              <a:t>изучить литературу о героях 20 века, которых можно смело назвать богатырями;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         - провести  опрос сверстников с целью</a:t>
            </a:r>
            <a:r>
              <a:rPr lang="ru-RU" sz="2000" dirty="0"/>
              <a:t> -   провести опрос </a:t>
            </a:r>
            <a:r>
              <a:rPr lang="ru-RU" sz="2000" dirty="0" smtClean="0"/>
              <a:t>   среди </a:t>
            </a:r>
            <a:r>
              <a:rPr lang="ru-RU" sz="2000" dirty="0"/>
              <a:t>сверстников, знают ли они ,кто такие богатыри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   </a:t>
            </a:r>
            <a:r>
              <a:rPr lang="ru-RU" sz="2000" dirty="0" smtClean="0"/>
              <a:t>             </a:t>
            </a:r>
            <a:r>
              <a:rPr lang="ru-RU" sz="2000" dirty="0"/>
              <a:t>- сравнить качества былинных и современных героев.</a:t>
            </a:r>
          </a:p>
          <a:p>
            <a:r>
              <a:rPr lang="ru-RU" sz="2000" dirty="0"/>
              <a:t> </a:t>
            </a:r>
          </a:p>
          <a:p>
            <a:r>
              <a:rPr lang="ru-RU" sz="2000" dirty="0"/>
              <a:t>    </a:t>
            </a:r>
            <a:r>
              <a:rPr lang="ru-RU" sz="2000" dirty="0" smtClean="0"/>
              <a:t>             </a:t>
            </a:r>
            <a:r>
              <a:rPr lang="ru-RU" sz="2000" dirty="0"/>
              <a:t>- сделать выводы.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476672"/>
            <a:ext cx="79208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Цель:</a:t>
            </a:r>
            <a:r>
              <a:rPr lang="ru-RU" sz="2800" dirty="0"/>
              <a:t> </a:t>
            </a:r>
            <a:endParaRPr lang="ru-RU" sz="2800" dirty="0" smtClean="0"/>
          </a:p>
          <a:p>
            <a:r>
              <a:rPr lang="ru-RU" sz="2800" dirty="0" smtClean="0"/>
              <a:t>- </a:t>
            </a:r>
            <a:r>
              <a:rPr lang="ru-RU" sz="2800" dirty="0"/>
              <a:t>используя литературные источники, интернет -  ресурсы </a:t>
            </a:r>
            <a:r>
              <a:rPr lang="ru-RU" sz="2800" dirty="0" smtClean="0"/>
              <a:t> узнать</a:t>
            </a:r>
            <a:r>
              <a:rPr lang="ru-RU" sz="2800" dirty="0"/>
              <a:t>, кто такие богатыри и, существуют ли в наше время богатыри .</a:t>
            </a:r>
          </a:p>
        </p:txBody>
      </p:sp>
    </p:spTree>
    <p:extLst>
      <p:ext uri="{BB962C8B-B14F-4D97-AF65-F5344CB8AC3E}">
        <p14:creationId xmlns:p14="http://schemas.microsoft.com/office/powerpoint/2010/main" val="38657188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8686800" cy="841248"/>
          </a:xfrm>
        </p:spPr>
        <p:txBody>
          <a:bodyPr/>
          <a:lstStyle/>
          <a:p>
            <a:r>
              <a:rPr lang="ru-RU" dirty="0" smtClean="0"/>
              <a:t>Былинные Богатыри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62" b="2676"/>
          <a:stretch/>
        </p:blipFill>
        <p:spPr bwMode="auto">
          <a:xfrm>
            <a:off x="323528" y="1772816"/>
            <a:ext cx="2343150" cy="317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35041" y="1237050"/>
            <a:ext cx="2845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Богатыри -стихии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63210" y="5116542"/>
            <a:ext cx="901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Горыня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269" b="5415"/>
          <a:stretch/>
        </p:blipFill>
        <p:spPr bwMode="auto">
          <a:xfrm>
            <a:off x="3131840" y="3140968"/>
            <a:ext cx="2480310" cy="3223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57898" y="2780928"/>
            <a:ext cx="797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Усыня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169" b="3794"/>
          <a:stretch/>
        </p:blipFill>
        <p:spPr bwMode="auto">
          <a:xfrm>
            <a:off x="5940152" y="1513538"/>
            <a:ext cx="2664586" cy="323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300191" y="4763150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Дубыня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666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Былинные богатыри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979712" y="1340768"/>
            <a:ext cx="28611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Богатыри-люди</a:t>
            </a:r>
            <a:endParaRPr lang="ru-RU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22" y="2204864"/>
            <a:ext cx="254881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462" b="3341"/>
          <a:stretch/>
        </p:blipFill>
        <p:spPr bwMode="auto">
          <a:xfrm>
            <a:off x="6084168" y="1340768"/>
            <a:ext cx="2766060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48880"/>
            <a:ext cx="2419141" cy="3183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0845" y="5279658"/>
            <a:ext cx="1982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Никита Кожемяка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379157" y="1890127"/>
            <a:ext cx="1968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Добрыня Никитич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372200" y="4869160"/>
            <a:ext cx="2295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Микула </a:t>
            </a:r>
            <a:r>
              <a:rPr lang="ru-RU" dirty="0" err="1" smtClean="0"/>
              <a:t>Селянинович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4458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9637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</a:rPr>
              <a:t>Алеша </a:t>
            </a:r>
            <a:r>
              <a:rPr lang="ru-RU" b="1" dirty="0">
                <a:effectLst/>
              </a:rPr>
              <a:t>Попович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77409"/>
            <a:ext cx="2400300" cy="370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2967334"/>
            <a:ext cx="66784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На </a:t>
            </a:r>
            <a:r>
              <a:rPr lang="ru-RU" dirty="0"/>
              <a:t>картине М</a:t>
            </a:r>
            <a:r>
              <a:rPr lang="ru-RU" dirty="0" smtClean="0"/>
              <a:t>. Васнецова </a:t>
            </a:r>
          </a:p>
          <a:p>
            <a:r>
              <a:rPr lang="ru-RU" dirty="0" smtClean="0"/>
              <a:t>«</a:t>
            </a:r>
            <a:r>
              <a:rPr lang="ru-RU" dirty="0"/>
              <a:t>Три   </a:t>
            </a:r>
            <a:r>
              <a:rPr lang="ru-RU" dirty="0" smtClean="0"/>
              <a:t>богатыря</a:t>
            </a:r>
            <a:r>
              <a:rPr lang="ru-RU" dirty="0"/>
              <a:t>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3244334"/>
            <a:ext cx="59766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                                                                </a:t>
            </a:r>
          </a:p>
          <a:p>
            <a:endParaRPr lang="ru-RU" dirty="0"/>
          </a:p>
          <a:p>
            <a:r>
              <a:rPr lang="ru-RU" dirty="0" smtClean="0"/>
              <a:t>                                                                В фильме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         «</a:t>
            </a:r>
            <a:r>
              <a:rPr lang="ru-RU" dirty="0"/>
              <a:t>Илья Муромец»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69" y="1059747"/>
            <a:ext cx="1944217" cy="333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596" y="1525994"/>
            <a:ext cx="2556511" cy="3356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86000" y="2967335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                   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ctr"/>
            <a:r>
              <a:rPr lang="ru-RU" dirty="0" smtClean="0"/>
              <a:t>      Иллюстрация </a:t>
            </a:r>
            <a:r>
              <a:rPr lang="ru-RU" dirty="0"/>
              <a:t>к былине «Алеша               </a:t>
            </a:r>
            <a:r>
              <a:rPr lang="ru-RU" dirty="0" smtClean="0"/>
              <a:t>                     Попович </a:t>
            </a:r>
            <a:r>
              <a:rPr lang="ru-RU" dirty="0"/>
              <a:t>и </a:t>
            </a:r>
            <a:r>
              <a:rPr lang="ru-RU" dirty="0" err="1"/>
              <a:t>Тугарин</a:t>
            </a:r>
            <a:r>
              <a:rPr lang="ru-RU" dirty="0"/>
              <a:t> змей»   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893720" y="3244334"/>
            <a:ext cx="61427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2280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/>
              </a:rPr>
              <a:t>Добрыня Никитич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137584"/>
            <a:ext cx="2536701" cy="3379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2967335"/>
            <a:ext cx="6606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Образ </a:t>
            </a:r>
            <a:r>
              <a:rPr lang="ru-RU" dirty="0"/>
              <a:t>Добрыни </a:t>
            </a:r>
            <a:r>
              <a:rPr lang="ru-RU" dirty="0" smtClean="0"/>
              <a:t>Никитича</a:t>
            </a:r>
          </a:p>
          <a:p>
            <a:r>
              <a:rPr lang="ru-RU" dirty="0" smtClean="0"/>
              <a:t> </a:t>
            </a:r>
            <a:r>
              <a:rPr lang="ru-RU" dirty="0"/>
              <a:t>на </a:t>
            </a:r>
            <a:r>
              <a:rPr lang="ru-RU" dirty="0" smtClean="0"/>
              <a:t> картине </a:t>
            </a:r>
            <a:r>
              <a:rPr lang="ru-RU" dirty="0"/>
              <a:t>М</a:t>
            </a:r>
            <a:r>
              <a:rPr lang="ru-RU" dirty="0" smtClean="0"/>
              <a:t>. Васнецова  </a:t>
            </a:r>
          </a:p>
          <a:p>
            <a:r>
              <a:rPr lang="ru-RU" dirty="0" smtClean="0"/>
              <a:t>«</a:t>
            </a:r>
            <a:r>
              <a:rPr lang="ru-RU" dirty="0"/>
              <a:t>Три богатыря»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159996"/>
            <a:ext cx="23622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00808"/>
            <a:ext cx="2286000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3105834"/>
            <a:ext cx="65924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                                              Иллюстрации </a:t>
            </a:r>
            <a:r>
              <a:rPr lang="ru-RU" dirty="0"/>
              <a:t>к былине </a:t>
            </a:r>
            <a:endParaRPr lang="ru-RU" dirty="0" smtClean="0"/>
          </a:p>
          <a:p>
            <a:r>
              <a:rPr lang="ru-RU" dirty="0" smtClean="0"/>
              <a:t>                                     «</a:t>
            </a:r>
            <a:r>
              <a:rPr lang="ru-RU" dirty="0"/>
              <a:t>Добрыня Никитич и Змей Горыныч»</a:t>
            </a:r>
          </a:p>
        </p:txBody>
      </p:sp>
    </p:spTree>
    <p:extLst>
      <p:ext uri="{BB962C8B-B14F-4D97-AF65-F5344CB8AC3E}">
        <p14:creationId xmlns:p14="http://schemas.microsoft.com/office/powerpoint/2010/main" val="15728570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r>
              <a:rPr lang="ru-RU" b="1" dirty="0" smtClean="0">
                <a:effectLst/>
              </a:rPr>
              <a:t>                     Илья </a:t>
            </a:r>
            <a:r>
              <a:rPr lang="ru-RU" b="1" dirty="0">
                <a:effectLst/>
              </a:rPr>
              <a:t>Муромец</a:t>
            </a:r>
            <a:endParaRPr lang="ru-RU" dirty="0">
              <a:effectLst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476672"/>
            <a:ext cx="2160240" cy="347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3105835"/>
            <a:ext cx="6858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Образ </a:t>
            </a:r>
            <a:r>
              <a:rPr lang="ru-RU" dirty="0"/>
              <a:t>Ильи Муромца на картине       </a:t>
            </a:r>
          </a:p>
          <a:p>
            <a:r>
              <a:rPr lang="ru-RU" dirty="0" smtClean="0"/>
              <a:t>      М</a:t>
            </a:r>
            <a:r>
              <a:rPr lang="ru-RU" dirty="0"/>
              <a:t>. Васнецова «Три богатыря»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30" y="1125944"/>
            <a:ext cx="3805187" cy="2125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5719" y="3244334"/>
            <a:ext cx="18004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            </a:t>
            </a:r>
            <a:endParaRPr lang="ru-R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971" y="4536995"/>
            <a:ext cx="2219325" cy="229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3105835"/>
            <a:ext cx="3779912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sz="2000" dirty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</a:rPr>
              <a:t>      </a:t>
            </a:r>
          </a:p>
          <a:p>
            <a:r>
              <a:rPr lang="ru-RU" dirty="0" smtClean="0">
                <a:solidFill>
                  <a:schemeClr val="bg1">
                    <a:lumMod val="65000"/>
                  </a:schemeClr>
                </a:solidFill>
              </a:rPr>
              <a:t>          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Памятник </a:t>
            </a:r>
            <a:r>
              <a:rPr lang="ru-RU" dirty="0"/>
              <a:t>Илье Муромцу </a:t>
            </a:r>
            <a:endParaRPr lang="ru-RU" dirty="0" smtClean="0"/>
          </a:p>
          <a:p>
            <a:r>
              <a:rPr lang="ru-RU" dirty="0" smtClean="0"/>
              <a:t>в г. Екатеринбург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54103" y="3198059"/>
            <a:ext cx="41281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srgbClr val="FF0000"/>
                </a:solidFill>
              </a:rPr>
              <a:t>В фильме «Илья Муромец»</a:t>
            </a:r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955" y="3573017"/>
            <a:ext cx="3372281" cy="1904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872271" y="3244334"/>
            <a:ext cx="6169446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Иллюстрация </a:t>
            </a:r>
            <a:r>
              <a:rPr lang="ru-RU" dirty="0"/>
              <a:t>к былине «Илья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928922" y="3244334"/>
            <a:ext cx="594072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Муромец </a:t>
            </a:r>
            <a:r>
              <a:rPr lang="ru-RU" dirty="0"/>
              <a:t>и князь Владимир» </a:t>
            </a:r>
          </a:p>
        </p:txBody>
      </p:sp>
    </p:spTree>
    <p:extLst>
      <p:ext uri="{BB962C8B-B14F-4D97-AF65-F5344CB8AC3E}">
        <p14:creationId xmlns:p14="http://schemas.microsoft.com/office/powerpoint/2010/main" val="13448305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43" y="188640"/>
            <a:ext cx="4257675" cy="301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789040"/>
            <a:ext cx="4924425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2444" y="3819902"/>
            <a:ext cx="55262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  <a:r>
              <a:rPr lang="ru-RU" b="1" dirty="0" err="1"/>
              <a:t>Пересвет</a:t>
            </a:r>
            <a:endParaRPr lang="ru-RU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24447"/>
            <a:ext cx="4314825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5397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4" y="206313"/>
            <a:ext cx="2697754" cy="4129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3105835"/>
            <a:ext cx="6678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b="1" dirty="0" smtClean="0"/>
              <a:t>                                    </a:t>
            </a:r>
          </a:p>
          <a:p>
            <a:r>
              <a:rPr lang="ru-RU" b="1" dirty="0"/>
              <a:t> </a:t>
            </a:r>
            <a:r>
              <a:rPr lang="ru-RU" b="1" dirty="0" smtClean="0"/>
              <a:t>                       </a:t>
            </a:r>
          </a:p>
          <a:p>
            <a:r>
              <a:rPr lang="ru-RU" b="1" dirty="0"/>
              <a:t> </a:t>
            </a:r>
            <a:r>
              <a:rPr lang="ru-RU" b="1" dirty="0" smtClean="0"/>
              <a:t>                                  Касков </a:t>
            </a:r>
            <a:r>
              <a:rPr lang="ru-RU" b="1" dirty="0"/>
              <a:t>Леонид Александрович </a:t>
            </a:r>
          </a:p>
          <a:p>
            <a:r>
              <a:rPr lang="ru-RU" dirty="0" smtClean="0"/>
              <a:t>                                               Герой </a:t>
            </a:r>
            <a:r>
              <a:rPr lang="ru-RU" dirty="0"/>
              <a:t>Советского Союза</a:t>
            </a:r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Репин </a:t>
            </a:r>
            <a:r>
              <a:rPr lang="ru-RU" b="1" dirty="0"/>
              <a:t>Степан Спиридонович</a:t>
            </a:r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/>
              <a:t>Герой </a:t>
            </a:r>
            <a:r>
              <a:rPr lang="ru-RU" dirty="0"/>
              <a:t>Советского Союза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611795"/>
            <a:ext cx="2867070" cy="420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8428"/>
            <a:ext cx="2874680" cy="4045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91672" y="3244334"/>
            <a:ext cx="7637860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b="1" dirty="0"/>
              <a:t> </a:t>
            </a:r>
            <a:r>
              <a:rPr lang="ru-RU" b="1" dirty="0" smtClean="0"/>
              <a:t>                                 </a:t>
            </a:r>
          </a:p>
          <a:p>
            <a:endParaRPr lang="ru-RU" b="1" dirty="0"/>
          </a:p>
          <a:p>
            <a:r>
              <a:rPr lang="ru-RU" b="1" dirty="0" smtClean="0"/>
              <a:t>                                            Суслов </a:t>
            </a:r>
            <a:r>
              <a:rPr lang="ru-RU" b="1" dirty="0"/>
              <a:t>Александр </a:t>
            </a:r>
            <a:r>
              <a:rPr lang="ru-RU" b="1" dirty="0" smtClean="0"/>
              <a:t>Андреевич                  </a:t>
            </a:r>
          </a:p>
          <a:p>
            <a:r>
              <a:rPr lang="ru-RU" b="1" dirty="0" smtClean="0"/>
              <a:t>                                                    </a:t>
            </a:r>
            <a:r>
              <a:rPr lang="ru-RU" dirty="0"/>
              <a:t>Герой Советского Союза</a:t>
            </a:r>
          </a:p>
        </p:txBody>
      </p:sp>
    </p:spTree>
    <p:extLst>
      <p:ext uri="{BB962C8B-B14F-4D97-AF65-F5344CB8AC3E}">
        <p14:creationId xmlns:p14="http://schemas.microsoft.com/office/powerpoint/2010/main" val="2511418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                                         </a:t>
            </a:r>
            <a:r>
              <a:rPr lang="ru-RU" sz="1800" dirty="0" smtClean="0"/>
              <a:t>Полковник  </a:t>
            </a:r>
            <a:r>
              <a:rPr lang="ru-RU" sz="1800" b="1" dirty="0" smtClean="0"/>
              <a:t>Олег  Александрович Касков</a:t>
            </a:r>
            <a:endParaRPr lang="ru-RU" sz="1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42" y="1151440"/>
            <a:ext cx="3511175" cy="508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7" y="0"/>
            <a:ext cx="60989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Рядовой  </a:t>
            </a:r>
            <a:r>
              <a:rPr lang="ru-RU" b="1" dirty="0"/>
              <a:t>Шапошников Александр</a:t>
            </a:r>
            <a:endParaRPr lang="ru-RU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717" y="1185720"/>
            <a:ext cx="3917180" cy="4935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3105835"/>
            <a:ext cx="67504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b="1" dirty="0" smtClean="0"/>
              <a:t>                               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64566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348608"/>
          </a:xfrm>
        </p:spPr>
        <p:txBody>
          <a:bodyPr/>
          <a:lstStyle/>
          <a:p>
            <a:pPr algn="ctr"/>
            <a:r>
              <a:rPr lang="ru-RU" b="1" i="1" dirty="0" smtClean="0"/>
              <a:t>Спасибо за внимание!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923151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203</TotalTime>
  <Words>296</Words>
  <Application>Microsoft Office PowerPoint</Application>
  <PresentationFormat>Экран (4:3)</PresentationFormat>
  <Paragraphs>213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 Муниципальное общеобразовательное учреждение              «Начальная общеобразовательная школа №2» </vt:lpstr>
      <vt:lpstr>Презентация PowerPoint</vt:lpstr>
      <vt:lpstr>Русские богатыри</vt:lpstr>
      <vt:lpstr>              </vt:lpstr>
      <vt:lpstr>Былинные Богатыри</vt:lpstr>
      <vt:lpstr>             Былинные богатыри</vt:lpstr>
      <vt:lpstr>Алеша Попович </vt:lpstr>
      <vt:lpstr>Добрыня Никитич </vt:lpstr>
      <vt:lpstr>                     Илья Муромец</vt:lpstr>
      <vt:lpstr>Презентация PowerPoint</vt:lpstr>
      <vt:lpstr>Презентация PowerPoint</vt:lpstr>
      <vt:lpstr>                                          Полковник  Олег  Александрович Касков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общеобразовательное учреждение              «Начальная общеобразовательная школа №2» </dc:title>
  <dc:creator>Валентина В</dc:creator>
  <cp:lastModifiedBy>ринат исламов</cp:lastModifiedBy>
  <cp:revision>24</cp:revision>
  <dcterms:created xsi:type="dcterms:W3CDTF">2020-02-07T12:42:19Z</dcterms:created>
  <dcterms:modified xsi:type="dcterms:W3CDTF">2020-10-29T04:59:38Z</dcterms:modified>
</cp:coreProperties>
</file>