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57" r:id="rId3"/>
    <p:sldId id="264" r:id="rId4"/>
    <p:sldId id="258" r:id="rId5"/>
    <p:sldId id="259" r:id="rId6"/>
    <p:sldId id="261" r:id="rId7"/>
    <p:sldId id="263" r:id="rId8"/>
    <p:sldId id="265" r:id="rId9"/>
    <p:sldId id="262" r:id="rId10"/>
    <p:sldId id="260" r:id="rId11"/>
    <p:sldId id="274" r:id="rId12"/>
    <p:sldId id="272" r:id="rId13"/>
    <p:sldId id="271" r:id="rId14"/>
    <p:sldId id="266" r:id="rId15"/>
    <p:sldId id="268" r:id="rId16"/>
    <p:sldId id="267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108F47-00A9-400A-995E-7917C29120C6}" type="datetimeFigureOut">
              <a:rPr lang="ru-RU" smtClean="0"/>
              <a:t>28.10.2024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1A03D7-E5AE-42BE-A82E-25CD4826FEB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1A03D7-E5AE-42BE-A82E-25CD4826FEB8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ADD66A-8DD1-448A-9425-B344523136AA}" type="datetimeFigureOut">
              <a:rPr lang="ru-RU" smtClean="0"/>
              <a:t>27.10.2024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63E27-A263-4206-809F-05B71417C94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Оксана\Desktop\scre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00109"/>
            <a:ext cx="7772400" cy="2000263"/>
          </a:xfrm>
        </p:spPr>
        <p:txBody>
          <a:bodyPr>
            <a:normAutofit/>
          </a:bodyPr>
          <a:lstStyle/>
          <a:p>
            <a:r>
              <a:rPr lang="ru-RU" alt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Что значит быть </a:t>
            </a:r>
            <a:br>
              <a:rPr lang="ru-RU" alt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</a:br>
            <a:r>
              <a:rPr lang="ru-RU" alt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патриотом сегодня?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3429000"/>
            <a:ext cx="7786742" cy="22098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ЦСОШ №1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Муромцева Оксана Константиновна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Оксана\Desktop\O_UQ_pVI6YfTDB9WbE8FYWb7NpChmnhvt4SEWcoS6szfUpMOXtMzF60T9zBVo12qBxyEv5dywV7SDgERMHYwLeF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2143116"/>
            <a:ext cx="8928864" cy="471488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422" y="357166"/>
            <a:ext cx="6500858" cy="2143140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века России нашей слава!</a:t>
            </a:r>
          </a:p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Непреклонно мужество Руси.</a:t>
            </a:r>
          </a:p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Отчий дом и честь храни, держава!</a:t>
            </a:r>
          </a:p>
          <a:p>
            <a:r>
              <a:rPr lang="ru-RU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Флаг страны с достоинством неси!</a:t>
            </a:r>
          </a:p>
          <a:p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Оксана\Desktop\c80b7233-2c4c-5226-ae24-e21f367f326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-714404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85728"/>
            <a:ext cx="8858312" cy="6429420"/>
          </a:xfrm>
        </p:spPr>
        <p:txBody>
          <a:bodyPr>
            <a:normAutofit fontScale="62500" lnSpcReduction="20000"/>
          </a:bodyPr>
          <a:lstStyle/>
          <a:p>
            <a:r>
              <a:rPr lang="ru-RU" b="1" u="sng" dirty="0" smtClean="0"/>
              <a:t>Цель-</a:t>
            </a:r>
            <a:r>
              <a:rPr lang="ru-RU" dirty="0" smtClean="0"/>
              <a:t> Воспитание </a:t>
            </a:r>
            <a:r>
              <a:rPr lang="ru-RU" dirty="0"/>
              <a:t>у учащихся чувства патриотизма, определить роль патриотизма в жизни современного общества.</a:t>
            </a:r>
          </a:p>
          <a:p>
            <a:r>
              <a:rPr lang="ru-RU" b="1" u="sng" dirty="0"/>
              <a:t>Задачи </a:t>
            </a:r>
            <a:r>
              <a:rPr lang="ru-RU" b="1" u="sng" dirty="0" smtClean="0"/>
              <a:t>:</a:t>
            </a:r>
            <a:endParaRPr lang="ru-RU" dirty="0"/>
          </a:p>
          <a:p>
            <a:r>
              <a:rPr lang="ru-RU" b="1" i="1" dirty="0"/>
              <a:t>Образовательные</a:t>
            </a:r>
            <a:r>
              <a:rPr lang="ru-RU" dirty="0"/>
              <a:t> </a:t>
            </a:r>
          </a:p>
          <a:p>
            <a:r>
              <a:rPr lang="ru-RU" dirty="0"/>
              <a:t>Познакомить  учащихся  с понятием  «патриотизм», с основными чертами  патриота и его  личности, с ролью патриотизма в будущем страны.</a:t>
            </a:r>
          </a:p>
          <a:p>
            <a:r>
              <a:rPr lang="ru-RU" dirty="0"/>
              <a:t>Формировать положительную нравственную оценку таких качеств, как порядочность, честь, верность долгу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освоить материал </a:t>
            </a:r>
            <a:r>
              <a:rPr lang="ru-RU" dirty="0"/>
              <a:t>о Всероссийском детско-юношеском военно-патриотическом общественном движении </a:t>
            </a:r>
            <a:r>
              <a:rPr lang="ru-RU" b="1" dirty="0"/>
              <a:t>«</a:t>
            </a:r>
            <a:r>
              <a:rPr lang="ru-RU" dirty="0"/>
              <a:t>ЮНАРМИЯ</a:t>
            </a:r>
            <a:r>
              <a:rPr lang="ru-RU" b="1" dirty="0"/>
              <a:t>» </a:t>
            </a:r>
            <a:r>
              <a:rPr lang="ru-RU" dirty="0"/>
              <a:t>как перспективном направлении патриотического воспитания молодежи России;</a:t>
            </a:r>
          </a:p>
          <a:p>
            <a:r>
              <a:rPr lang="ru-RU" b="1" i="1" dirty="0"/>
              <a:t>     Развивающие</a:t>
            </a:r>
            <a:r>
              <a:rPr lang="ru-RU" b="1" dirty="0"/>
              <a:t> </a:t>
            </a:r>
            <a:endParaRPr lang="ru-RU" dirty="0"/>
          </a:p>
          <a:p>
            <a:r>
              <a:rPr lang="ru-RU" dirty="0"/>
              <a:t>Формировать у школьников понятия и представления, связанные с патриотизмом</a:t>
            </a:r>
            <a:r>
              <a:rPr lang="ru-RU" dirty="0" smtClean="0"/>
              <a:t>.</a:t>
            </a:r>
          </a:p>
          <a:p>
            <a:r>
              <a:rPr lang="ru-RU" dirty="0"/>
              <a:t>заинтересовать учащихся предлагаемым материалом, дать им возможность самим самостоятельно продолжить изучение данной темы.</a:t>
            </a:r>
          </a:p>
          <a:p>
            <a:r>
              <a:rPr lang="ru-RU" b="1" i="1" dirty="0" smtClean="0"/>
              <a:t>Воспитательные</a:t>
            </a:r>
            <a:endParaRPr lang="ru-RU" dirty="0"/>
          </a:p>
          <a:p>
            <a:r>
              <a:rPr lang="ru-RU" dirty="0"/>
              <a:t>Воспитание сознательной любви к Родине, уважение к историческому прошлому своей истории;</a:t>
            </a:r>
          </a:p>
          <a:p>
            <a:r>
              <a:rPr lang="ru-RU" dirty="0"/>
              <a:t> воспитать у учащихся гордость и уважение к Российской Федерации сегодня, её развитию, формировать чувство патриотизма, основанного на возможностях собственного участия в развитии России;</a:t>
            </a:r>
          </a:p>
          <a:p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9001156" cy="725470"/>
          </a:xfrm>
        </p:spPr>
        <p:txBody>
          <a:bodyPr>
            <a:normAutofit fontScale="90000"/>
          </a:bodyPr>
          <a:lstStyle/>
          <a:p>
            <a:r>
              <a:rPr lang="ru-RU" alt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«Что значит быть патриотом сегодня?»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alt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</a:t>
            </a:r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endParaRPr lang="ru-RU" dirty="0"/>
          </a:p>
        </p:txBody>
      </p:sp>
      <p:pic>
        <p:nvPicPr>
          <p:cNvPr id="3074" name="Picture 2" descr="C:\Users\Оксана\Desktop\7a499951-79ea-59d5-ba3a-4a971264e4f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9144000" cy="5715016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Оксана\Desktop\2daf7f59-9a18-529f-86ba-25084afb85a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Из словаря </a:t>
            </a:r>
            <a:r>
              <a:rPr lang="ru-RU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С.И. Ожегова</a:t>
            </a:r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/>
            </a:r>
            <a:b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smtClean="0"/>
              <a:t>Патриотизм </a:t>
            </a:r>
            <a:r>
              <a:rPr lang="ru-RU" b="1" dirty="0"/>
              <a:t>- </a:t>
            </a:r>
            <a:r>
              <a:rPr lang="ru-RU" dirty="0"/>
              <a:t> это</a:t>
            </a:r>
            <a:r>
              <a:rPr lang="ru-RU" b="1" dirty="0"/>
              <a:t> </a:t>
            </a:r>
            <a:r>
              <a:rPr lang="ru-RU" dirty="0"/>
              <a:t>преданность и любовь к своему отечеству, к своему народу.</a:t>
            </a:r>
          </a:p>
          <a:p>
            <a:pPr algn="just"/>
            <a:endParaRPr lang="ru-RU" dirty="0"/>
          </a:p>
          <a:p>
            <a:pPr algn="just"/>
            <a:r>
              <a:rPr lang="ru-RU" b="1" i="1" dirty="0" smtClean="0"/>
              <a:t>Патриот</a:t>
            </a:r>
            <a:r>
              <a:rPr lang="ru-RU" i="1" dirty="0" smtClean="0"/>
              <a:t> </a:t>
            </a:r>
            <a:r>
              <a:rPr lang="ru-RU" i="1" dirty="0"/>
              <a:t>– человек, одушевлённый патриотизмом, или человек, преданный интересам какого-нибудь дела, горячо любящий что-нибудь.</a:t>
            </a:r>
            <a:r>
              <a:rPr lang="ru-RU" dirty="0"/>
              <a:t> </a:t>
            </a:r>
          </a:p>
          <a:p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Оксана\Desktop\7d5e5328-539e-56db-b57c-958b1b7673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5536" cy="678658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214446"/>
          </a:xfrm>
        </p:spPr>
        <p:txBody>
          <a:bodyPr>
            <a:normAutofit fontScale="90000"/>
          </a:bodyPr>
          <a:lstStyle/>
          <a:p>
            <a:r>
              <a:rPr lang="ru-RU" alt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Что значит быть патриотом сегодня?</a:t>
            </a: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472518" cy="535785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Гордиться своими предками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Знает свою родословную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Любит свою Родину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Любит и охраняет природу своего края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Готов стать на защиту Отечества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Знает историю своей страны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Знает государственную символику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Кто не забывает свою мать, свой дом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Украшает Родину своим трудом</a:t>
            </a:r>
          </a:p>
          <a:p>
            <a:pPr lvl="4">
              <a:buFont typeface="Wingdings" panose="05000000000000000000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Знает свой родной язык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85776"/>
            <a:ext cx="8229600" cy="1714512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Александр Невский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57752" y="1357298"/>
            <a:ext cx="3829048" cy="507209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/>
              <a:t>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Князь А. Невский прожил всего 43 года, он стал князем в 16 лет, в 20 – победил шведов в битве на реке Нева, а в 22 года – одержал знаменитую победу на льду Чудского озера. И было прославлено его имя. А затем он своей осторожной политикой уберег Русь, дал ей окрепнуть, оправиться от разорения. Он - родоначальник возрождения России!</a:t>
            </a:r>
          </a:p>
          <a:p>
            <a:endParaRPr lang="ru-RU" dirty="0"/>
          </a:p>
        </p:txBody>
      </p:sp>
      <p:pic>
        <p:nvPicPr>
          <p:cNvPr id="1026" name="Picture 2" descr="C:\Users\Оксана\Desktop\5f84023ebcc5851ea0f5c72ba1e7052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3022" t="2530" r="3310" b="3860"/>
          <a:stretch>
            <a:fillRect/>
          </a:stretch>
        </p:blipFill>
        <p:spPr bwMode="auto">
          <a:xfrm>
            <a:off x="357158" y="1214422"/>
            <a:ext cx="4429156" cy="5286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Александр Васильевич Суворов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«Безверное войско учить, что перегорелое железо точить, – говорил А.В.Суворов.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– Все начинайте с благословления Божия и до издыхания, будьте верны Государю и Отечеству».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Оксана\Desktop\km3hipw41n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214422"/>
            <a:ext cx="3743673" cy="5223729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Оксана\Desktop\ab84e70f-7896-5930-8823-dc30556fd072.jpg"/>
          <p:cNvPicPr>
            <a:picLocks noChangeAspect="1" noChangeArrowheads="1"/>
          </p:cNvPicPr>
          <p:nvPr/>
        </p:nvPicPr>
        <p:blipFill>
          <a:blip r:embed="rId2"/>
          <a:srcRect l="5435" t="20000" r="6054" b="14118"/>
          <a:stretch>
            <a:fillRect/>
          </a:stretch>
        </p:blipFill>
        <p:spPr bwMode="auto">
          <a:xfrm>
            <a:off x="3000364" y="2214554"/>
            <a:ext cx="6000792" cy="20717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Составление портрета «Гражданина-патриота России»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572560" cy="54292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Гражданин- патриот России  «сегодня» –  это человек, который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любит______________________________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уважает_____________________________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знает__________________________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гордится__________________________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охраняет___________________________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помогает____________________________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потому что не может быть равнодушным, потому что только активные действия гражданина сделают Родину процветающей.</a:t>
            </a:r>
          </a:p>
          <a:p>
            <a:pPr marL="0" indent="0" algn="ctr">
              <a:buNone/>
            </a:pPr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C:\Users\Оксана\Desktop\qGI5_r_9R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Оксана\Desktop\BWGUg6AMcF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4456365" cy="6307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1" name="Picture 3" descr="C:\Users\Оксана\Desktop\f8c197f8e7c0814b67c263f3a505428a.jpg"/>
          <p:cNvPicPr>
            <a:picLocks noChangeAspect="1" noChangeArrowheads="1"/>
          </p:cNvPicPr>
          <p:nvPr/>
        </p:nvPicPr>
        <p:blipFill>
          <a:blip r:embed="rId3"/>
          <a:srcRect l="25098" t="3125" r="25097" b="8166"/>
          <a:stretch>
            <a:fillRect/>
          </a:stretch>
        </p:blipFill>
        <p:spPr bwMode="auto">
          <a:xfrm>
            <a:off x="4438004" y="214290"/>
            <a:ext cx="4705995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Оксана\Desktop\d8e1aacc0f3ebac8144ee1abe553104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C:\Users\Оксана\Desktop\memorialnaya-shkola1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214554"/>
            <a:ext cx="4491140" cy="2995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7"/>
            <a:ext cx="8786874" cy="257176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6 сентября </a:t>
            </a:r>
            <a:r>
              <a:rPr lang="ru-RU" dirty="0"/>
              <a:t>в </a:t>
            </a:r>
            <a:r>
              <a:rPr lang="ru-RU" dirty="0" smtClean="0"/>
              <a:t>МБОУ ЦСОШ </a:t>
            </a:r>
            <a:r>
              <a:rPr lang="ru-RU" dirty="0"/>
              <a:t>№ 1 была открыта мемориальная доска в память о кавалере Ордена Мужества, разведчике Вячеславе Коршаке, геройски погибшем 17 января 2023 года в ходе специальной военной операции на Украине</a:t>
            </a:r>
            <a:r>
              <a:rPr lang="ru-RU" dirty="0" smtClean="0"/>
              <a:t>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9701" name="Picture 5" descr="C:\Users\Оксана\Desktop\memorialnaya-shkola1-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06749">
            <a:off x="-50609" y="4191004"/>
            <a:ext cx="3848202" cy="25667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3" name="Picture 7" descr="C:\Users\Оксана\Desktop\memorialnaya-shkola1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73143">
            <a:off x="4823271" y="3873477"/>
            <a:ext cx="4229567" cy="2821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9"/>
            <a:ext cx="9144000" cy="200026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В </a:t>
            </a:r>
            <a:r>
              <a:rPr lang="ru-RU" dirty="0"/>
              <a:t>преддверии Дня Великой Победы в </a:t>
            </a:r>
            <a:r>
              <a:rPr lang="ru-RU" dirty="0" smtClean="0"/>
              <a:t>МБОУ ЦСОШ </a:t>
            </a:r>
            <a:r>
              <a:rPr lang="ru-RU" dirty="0"/>
              <a:t>№1 прошла торжественная линейка, посвященная открытию Парты Героя – выпускника школы Вячеслава Коршака, геройски погибшего при выполнении воинского долга в ходе СВО.</a:t>
            </a:r>
          </a:p>
        </p:txBody>
      </p:sp>
      <p:pic>
        <p:nvPicPr>
          <p:cNvPr id="13313" name="Picture 1" descr="C:\Users\Оксана\Desktop\parta-geroya-870x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5992"/>
            <a:ext cx="5970431" cy="2745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5" name="Picture 3" descr="C:\Users\Оксана\Desktop\parta-1-shkol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59966" y="3933849"/>
            <a:ext cx="4384034" cy="2924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6" name="Picture 12" descr="C:\Users\Оксана\Desktop\P_IVg529iA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54915">
            <a:off x="4506160" y="2722048"/>
            <a:ext cx="4476749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14290"/>
            <a:ext cx="8858312" cy="342902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    4 октября </a:t>
            </a:r>
            <a:r>
              <a:rPr lang="ru-RU" sz="2000" dirty="0"/>
              <a:t>юнармейцы МБОУ ЦСОШ №1 приняли участие в торжественном открытии бюста первому человеку, побывавшему в космосе - Юрию Алексеевичу Гагарину. Инициаторами установки памятника были руководители предприятий нашего района и </a:t>
            </a:r>
            <a:r>
              <a:rPr lang="ru-RU" sz="2000" dirty="0" err="1"/>
              <a:t>целинцы</a:t>
            </a:r>
            <a:r>
              <a:rPr lang="ru-RU" sz="2000" dirty="0"/>
              <a:t>, принявшие участие в этом благородном деле. Участие в подобного рода инициативах способствует духовно-нравственному развитию подрастающего поколения и неоценимым вкладом в их воспитание.</a:t>
            </a:r>
          </a:p>
        </p:txBody>
      </p:sp>
      <p:sp>
        <p:nvSpPr>
          <p:cNvPr id="11266" name="AutoShape 2" descr="https://mail.yandex.ru/message_part/1000037344.jpg?_uid=942966229&amp;hid=1.2&amp;ids=187743809466015576&amp;name=1000037344.jpg&amp;yandex_class=yandex_inline_content_320.mail:942966229.E14447889:12859637693020294244734474375_1.2_18774380946601557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9" name="AutoShape 5" descr="https://mail.yandex.ru/message_part/1000037346.jpg?_uid=942966229&amp;hid=1.4&amp;ids=187743809466015577&amp;name=1000037346.jpg&amp;yandex_class=yandex_inline_content_320.mail:942966229.E13480981:732397828188615439550752640678_1.4_18774380946601557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2" name="Picture 8" descr="C:\Users\Оксана\Desktop\ZD4PafiMq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39756">
            <a:off x="380400" y="2905418"/>
            <a:ext cx="4381498" cy="3286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Users\Оксана\Desktop\yyrIBGrzJNfa9Tyo70Ymz3ucTP30fpMo3iJ-WGjmotZSxhI0VHGMB9-tO-AbnQa9-OcLMRXMlinsK6evgi62g_BX.jpg"/>
          <p:cNvPicPr>
            <a:picLocks noChangeAspect="1" noChangeArrowheads="1"/>
          </p:cNvPicPr>
          <p:nvPr/>
        </p:nvPicPr>
        <p:blipFill>
          <a:blip r:embed="rId2" cstate="print"/>
          <a:srcRect l="12371"/>
          <a:stretch>
            <a:fillRect/>
          </a:stretch>
        </p:blipFill>
        <p:spPr bwMode="auto">
          <a:xfrm>
            <a:off x="3428992" y="2714620"/>
            <a:ext cx="3036079" cy="2309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2714645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Торжественное мероприятие в МБОУ ЦСОШ №1- Центру военно-патриотического воспитания присвоено имя генерал- полковника Литвинова Владимира Васильевича. </a:t>
            </a:r>
          </a:p>
          <a:p>
            <a:r>
              <a:rPr lang="ru-RU" dirty="0" smtClean="0"/>
              <a:t>Владимир Васильевич - выпускник нашей школы. Более 50 лет трудовой жизни отдал укреплению оборонной мощи нашей страны. Его общественная, научная и политическая деятельность получила всероссийское признание. </a:t>
            </a:r>
          </a:p>
          <a:p>
            <a:r>
              <a:rPr lang="ru-RU" dirty="0" smtClean="0"/>
              <a:t>После торжественной линейки наши юнармейцы 10-11 классов приняли участие в военно-спортивной игре "Юнармейцы вперёд!", которая проходила на площадке ГТО между командами юнармейцев </a:t>
            </a:r>
            <a:r>
              <a:rPr lang="ru-RU" dirty="0" err="1" smtClean="0"/>
              <a:t>целинских</a:t>
            </a:r>
            <a:r>
              <a:rPr lang="ru-RU" dirty="0" smtClean="0"/>
              <a:t> школ: №1,№8, №32. Наши мальчики заняли первое место! Гордимся ими и поздравляем с достойной победой! </a:t>
            </a:r>
          </a:p>
          <a:p>
            <a:endParaRPr lang="ru-RU" dirty="0"/>
          </a:p>
        </p:txBody>
      </p:sp>
      <p:pic>
        <p:nvPicPr>
          <p:cNvPr id="12291" name="Picture 3" descr="C:\Users\Оксана\Desktop\qgC09BBZoB30cHtOSAK_1YOysq6iBimTJAH9vsaiB5fFjru9r-I28MicmR-ucwSQqqIIgkcuRpTLttMDg8WsCy3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24847">
            <a:off x="152667" y="4141357"/>
            <a:ext cx="3709353" cy="2472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3" name="Picture 5" descr="C:\Users\Оксана\Desktop\Pt8b_8jTIUjWihyGpKI_v29pScJvBCLGqMuGfnRMO0Up6Omtppg52U3bVIdxsAIjUgBH0kLl_GdFc83mkSMtHvYs.jpg"/>
          <p:cNvPicPr>
            <a:picLocks noChangeAspect="1" noChangeArrowheads="1"/>
          </p:cNvPicPr>
          <p:nvPr/>
        </p:nvPicPr>
        <p:blipFill>
          <a:blip r:embed="rId4" cstate="print"/>
          <a:srcRect r="13890"/>
          <a:stretch>
            <a:fillRect/>
          </a:stretch>
        </p:blipFill>
        <p:spPr bwMode="auto">
          <a:xfrm rot="424408">
            <a:off x="5908000" y="4276224"/>
            <a:ext cx="3100025" cy="2400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21" name="Picture 5" descr="C:\Users\Оксана\Desktop\0475d3d455eaa4818e0d364284a3603d_bi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428604"/>
            <a:ext cx="8715436" cy="607223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439</Words>
  <Application>Microsoft Office PowerPoint</Application>
  <PresentationFormat>Экран (4:3)</PresentationFormat>
  <Paragraphs>58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Что значит быть  патриотом сегодня?</vt:lpstr>
      <vt:lpstr>Слайд 2</vt:lpstr>
      <vt:lpstr>Слайд 3</vt:lpstr>
      <vt:lpstr>«Что значит быть патриотом сегодня?»</vt:lpstr>
      <vt:lpstr>Из словаря С.И. Ожегова </vt:lpstr>
      <vt:lpstr>Что значит быть патриотом сегодня?  </vt:lpstr>
      <vt:lpstr>Александр Невский </vt:lpstr>
      <vt:lpstr>Александр Васильевич Суворов</vt:lpstr>
      <vt:lpstr>Составление портрета «Гражданина-патриота России»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Оксана</dc:creator>
  <cp:lastModifiedBy>Оксана</cp:lastModifiedBy>
  <cp:revision>16</cp:revision>
  <dcterms:created xsi:type="dcterms:W3CDTF">2024-10-27T20:15:04Z</dcterms:created>
  <dcterms:modified xsi:type="dcterms:W3CDTF">2024-10-27T22:48:38Z</dcterms:modified>
</cp:coreProperties>
</file>