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1" r:id="rId1"/>
  </p:sldMasterIdLst>
  <p:sldIdLst>
    <p:sldId id="256" r:id="rId2"/>
    <p:sldId id="265" r:id="rId3"/>
    <p:sldId id="257" r:id="rId4"/>
    <p:sldId id="258" r:id="rId5"/>
    <p:sldId id="259" r:id="rId6"/>
    <p:sldId id="260" r:id="rId7"/>
    <p:sldId id="261" r:id="rId8"/>
    <p:sldId id="262" r:id="rId9"/>
    <p:sldId id="266" r:id="rId10"/>
    <p:sldId id="263" r:id="rId11"/>
    <p:sldId id="264" r:id="rId12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003548"/>
    <a:srgbClr val="FFCCFF"/>
    <a:srgbClr val="CC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 autoAdjust="0"/>
    <p:restoredTop sz="94707" autoAdjust="0"/>
  </p:normalViewPr>
  <p:slideViewPr>
    <p:cSldViewPr>
      <p:cViewPr varScale="1">
        <p:scale>
          <a:sx n="77" d="100"/>
          <a:sy n="77" d="100"/>
        </p:scale>
        <p:origin x="582" y="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Rot="1" noChangeArrowheads="1"/>
          </p:cNvSpPr>
          <p:nvPr>
            <p:ph type="ctrTitle"/>
          </p:nvPr>
        </p:nvSpPr>
        <p:spPr>
          <a:xfrm>
            <a:off x="685800" y="1981200"/>
            <a:ext cx="7772400" cy="16002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1747" name="Rectangle 3"/>
          <p:cNvSpPr>
            <a:spLocks noGrp="1" noRot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22A44E8-65C2-449F-9059-242BA8F692A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0ECD6EB-0139-4892-9A1D-3B4B8923075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07188" y="228600"/>
            <a:ext cx="2135187" cy="587057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01625" y="228600"/>
            <a:ext cx="6253163" cy="587057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3DC482F-B81F-47F0-A4F6-B7F1898D77D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625" y="228600"/>
            <a:ext cx="8510588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301625" y="1676400"/>
            <a:ext cx="8540750" cy="4422775"/>
          </a:xfrm>
        </p:spPr>
        <p:txBody>
          <a:bodyPr/>
          <a:lstStyle/>
          <a:p>
            <a:pPr lvl="0"/>
            <a:endParaRPr lang="ru-RU" noProof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32E448-3425-4FA5-855E-32990A6A9C4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301625" y="228600"/>
            <a:ext cx="8510588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01625" y="1676400"/>
            <a:ext cx="4194175" cy="21351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76400"/>
            <a:ext cx="4194175" cy="21351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301625" y="3963988"/>
            <a:ext cx="4194175" cy="2135187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8200" y="3963988"/>
            <a:ext cx="4194175" cy="2135187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DAD2C8B-66E5-4BC3-A1DB-E4CC72D6FB6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C3CD278-44C4-4C0A-B8F5-AF07FE0AE7A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F53362A-E164-4005-BC18-64E7BF66C5F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01625" y="1676400"/>
            <a:ext cx="4194175" cy="44227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76400"/>
            <a:ext cx="4194175" cy="44227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FA15085-533C-4C1F-B71E-EA79288E0C4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74F7D3-D702-4242-86B2-50273C15B5C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630426F-95C9-46EB-A487-54DDCEBABE5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C54DF5-E43D-4E51-B147-5FC1169CDEB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61E20BB-1ADD-45EF-8CC6-DC8557150A6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9EC4E1B-68D1-4D51-996F-46F6B52AB14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 cstate="print">
            <a:duotone>
              <a:schemeClr val="bg1"/>
              <a:srgbClr val="FFFFFF"/>
            </a:duotone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301625" y="228600"/>
            <a:ext cx="8510588" cy="1325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заголовка</a:t>
            </a:r>
          </a:p>
        </p:txBody>
      </p:sp>
      <p:sp>
        <p:nvSpPr>
          <p:cNvPr id="30723" name="Rectangle 3"/>
          <p:cNvSpPr>
            <a:spLocks noGrp="1" noRot="1" noChangeArrowheads="1"/>
          </p:cNvSpPr>
          <p:nvPr>
            <p:ph type="body" idx="1"/>
          </p:nvPr>
        </p:nvSpPr>
        <p:spPr bwMode="auto">
          <a:xfrm>
            <a:off x="301625" y="1676400"/>
            <a:ext cx="8540750" cy="4422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3072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4800" y="6245225"/>
            <a:ext cx="22860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072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072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2860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fld id="{D105F76B-FA26-4FE0-9851-C7ECF646454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52" r:id="rId1"/>
    <p:sldLayoutId id="2147483653" r:id="rId2"/>
    <p:sldLayoutId id="2147483654" r:id="rId3"/>
    <p:sldLayoutId id="2147483655" r:id="rId4"/>
    <p:sldLayoutId id="2147483656" r:id="rId5"/>
    <p:sldLayoutId id="2147483657" r:id="rId6"/>
    <p:sldLayoutId id="2147483658" r:id="rId7"/>
    <p:sldLayoutId id="2147483659" r:id="rId8"/>
    <p:sldLayoutId id="2147483660" r:id="rId9"/>
    <p:sldLayoutId id="2147483661" r:id="rId10"/>
    <p:sldLayoutId id="2147483662" r:id="rId11"/>
    <p:sldLayoutId id="2147483663" r:id="rId12"/>
    <p:sldLayoutId id="2147483664" r:id="rId13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Relationship Id="rId6" Type="http://schemas.openxmlformats.org/officeDocument/2006/relationships/slide" Target="slide2.xml"/><Relationship Id="rId5" Type="http://schemas.openxmlformats.org/officeDocument/2006/relationships/image" Target="../media/image5.gif"/><Relationship Id="rId4" Type="http://schemas.openxmlformats.org/officeDocument/2006/relationships/image" Target="../media/image4.gif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" Target="slide9.xml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hyperlink" Target="&#1059;&#1089;&#1090;&#1085;&#1072;&#1103;%20&#1088;&#1072;&#1079;&#1084;&#1080;&#1085;&#1082;&#1072;.pptx" TargetMode="External"/><Relationship Id="rId1" Type="http://schemas.openxmlformats.org/officeDocument/2006/relationships/slideLayout" Target="../slideLayouts/slideLayout7.xml"/><Relationship Id="rId4" Type="http://schemas.openxmlformats.org/officeDocument/2006/relationships/slide" Target="slide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5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" Target="slide4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slide" Target="slide7.xml"/><Relationship Id="rId1" Type="http://schemas.openxmlformats.org/officeDocument/2006/relationships/slideLayout" Target="../slideLayouts/slideLayout7.xml"/><Relationship Id="rId4" Type="http://schemas.openxmlformats.org/officeDocument/2006/relationships/slide" Target="slide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" Target="slide6.xm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wmf"/><Relationship Id="rId2" Type="http://schemas.openxmlformats.org/officeDocument/2006/relationships/slide" Target="slide10.xml"/><Relationship Id="rId1" Type="http://schemas.openxmlformats.org/officeDocument/2006/relationships/slideLayout" Target="../slideLayouts/slideLayout6.xml"/><Relationship Id="rId4" Type="http://schemas.openxmlformats.org/officeDocument/2006/relationships/slide" Target="slide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Rot="1" noChangeArrowheads="1"/>
          </p:cNvSpPr>
          <p:nvPr>
            <p:ph type="ctrTitle"/>
          </p:nvPr>
        </p:nvSpPr>
        <p:spPr>
          <a:xfrm>
            <a:off x="0" y="2143116"/>
            <a:ext cx="7772400" cy="1600200"/>
          </a:xfrm>
        </p:spPr>
        <p:txBody>
          <a:bodyPr/>
          <a:lstStyle/>
          <a:p>
            <a:pPr eaLnBrk="1" hangingPunct="1">
              <a:defRPr/>
            </a:pPr>
            <a:r>
              <a:rPr lang="ru-RU" sz="7200" b="1" dirty="0">
                <a:solidFill>
                  <a:srgbClr val="0070C0"/>
                </a:solidFill>
              </a:rPr>
              <a:t>В мире логики</a:t>
            </a:r>
          </a:p>
        </p:txBody>
      </p:sp>
      <p:grpSp>
        <p:nvGrpSpPr>
          <p:cNvPr id="3" name="Group 14"/>
          <p:cNvGrpSpPr>
            <a:grpSpLocks/>
          </p:cNvGrpSpPr>
          <p:nvPr/>
        </p:nvGrpSpPr>
        <p:grpSpPr bwMode="auto">
          <a:xfrm>
            <a:off x="642910" y="357166"/>
            <a:ext cx="1817688" cy="666750"/>
            <a:chOff x="295" y="2750"/>
            <a:chExt cx="1145" cy="420"/>
          </a:xfrm>
        </p:grpSpPr>
        <p:pic>
          <p:nvPicPr>
            <p:cNvPr id="4" name="Picture 10" descr="j0178306"/>
            <p:cNvPicPr>
              <a:picLocks noChangeAspect="1" noChangeArrowheads="1" noCrop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657" y="2750"/>
              <a:ext cx="420" cy="4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" name="Picture 11" descr="j0178207"/>
            <p:cNvPicPr>
              <a:picLocks noChangeAspect="1" noChangeArrowheads="1" noCrop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95" y="2750"/>
              <a:ext cx="420" cy="4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" name="Picture 12" descr="j0178208"/>
            <p:cNvPicPr>
              <a:picLocks noChangeAspect="1" noChangeArrowheads="1" noCrop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1020" y="2750"/>
              <a:ext cx="420" cy="4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7" name="Group 15"/>
          <p:cNvGrpSpPr>
            <a:grpSpLocks/>
          </p:cNvGrpSpPr>
          <p:nvPr/>
        </p:nvGrpSpPr>
        <p:grpSpPr bwMode="auto">
          <a:xfrm>
            <a:off x="5357818" y="3929066"/>
            <a:ext cx="1674812" cy="666750"/>
            <a:chOff x="2381" y="3022"/>
            <a:chExt cx="1055" cy="420"/>
          </a:xfrm>
        </p:grpSpPr>
        <p:pic>
          <p:nvPicPr>
            <p:cNvPr id="8" name="Picture 7" descr="j0178228"/>
            <p:cNvPicPr>
              <a:picLocks noChangeAspect="1" noChangeArrowheads="1" noCrop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2699" y="3022"/>
              <a:ext cx="420" cy="4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9" name="Picture 8" descr="j0178207"/>
            <p:cNvPicPr>
              <a:picLocks noChangeAspect="1" noChangeArrowheads="1" noCrop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381" y="3022"/>
              <a:ext cx="420" cy="4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" name="Picture 9" descr="j0178208"/>
            <p:cNvPicPr>
              <a:picLocks noChangeAspect="1" noChangeArrowheads="1" noCrop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3016" y="3022"/>
              <a:ext cx="420" cy="4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15" name="Group 17"/>
          <p:cNvGrpSpPr>
            <a:grpSpLocks noChangeAspect="1"/>
          </p:cNvGrpSpPr>
          <p:nvPr/>
        </p:nvGrpSpPr>
        <p:grpSpPr bwMode="auto">
          <a:xfrm>
            <a:off x="1357290" y="4357694"/>
            <a:ext cx="1908175" cy="1608137"/>
            <a:chOff x="3878" y="2929"/>
            <a:chExt cx="1415" cy="1192"/>
          </a:xfrm>
        </p:grpSpPr>
        <p:sp>
          <p:nvSpPr>
            <p:cNvPr id="16" name="AutoShape 16"/>
            <p:cNvSpPr>
              <a:spLocks noChangeAspect="1" noChangeArrowheads="1" noTextEdit="1"/>
            </p:cNvSpPr>
            <p:nvPr/>
          </p:nvSpPr>
          <p:spPr bwMode="auto">
            <a:xfrm>
              <a:off x="3878" y="2929"/>
              <a:ext cx="1415" cy="1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auto">
            <a:xfrm>
              <a:off x="3878" y="2929"/>
              <a:ext cx="1415" cy="1192"/>
            </a:xfrm>
            <a:custGeom>
              <a:avLst/>
              <a:gdLst>
                <a:gd name="T0" fmla="*/ 0 w 2830"/>
                <a:gd name="T1" fmla="*/ 1070 h 2384"/>
                <a:gd name="T2" fmla="*/ 177 w 2830"/>
                <a:gd name="T3" fmla="*/ 0 h 2384"/>
                <a:gd name="T4" fmla="*/ 1415 w 2830"/>
                <a:gd name="T5" fmla="*/ 159 h 2384"/>
                <a:gd name="T6" fmla="*/ 1406 w 2830"/>
                <a:gd name="T7" fmla="*/ 1192 h 2384"/>
                <a:gd name="T8" fmla="*/ 0 w 2830"/>
                <a:gd name="T9" fmla="*/ 1070 h 238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830"/>
                <a:gd name="T16" fmla="*/ 0 h 2384"/>
                <a:gd name="T17" fmla="*/ 2830 w 2830"/>
                <a:gd name="T18" fmla="*/ 2384 h 238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830" h="2384">
                  <a:moveTo>
                    <a:pt x="0" y="2139"/>
                  </a:moveTo>
                  <a:lnTo>
                    <a:pt x="355" y="0"/>
                  </a:lnTo>
                  <a:lnTo>
                    <a:pt x="2830" y="319"/>
                  </a:lnTo>
                  <a:lnTo>
                    <a:pt x="2811" y="2384"/>
                  </a:lnTo>
                  <a:lnTo>
                    <a:pt x="0" y="2139"/>
                  </a:lnTo>
                  <a:close/>
                </a:path>
              </a:pathLst>
            </a:custGeom>
            <a:solidFill>
              <a:srgbClr val="B2D1B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" name="Freeform 19"/>
            <p:cNvSpPr>
              <a:spLocks/>
            </p:cNvSpPr>
            <p:nvPr/>
          </p:nvSpPr>
          <p:spPr bwMode="auto">
            <a:xfrm>
              <a:off x="3887" y="2938"/>
              <a:ext cx="1397" cy="1169"/>
            </a:xfrm>
            <a:custGeom>
              <a:avLst/>
              <a:gdLst>
                <a:gd name="T0" fmla="*/ 1397 w 2794"/>
                <a:gd name="T1" fmla="*/ 158 h 2338"/>
                <a:gd name="T2" fmla="*/ 175 w 2794"/>
                <a:gd name="T3" fmla="*/ 0 h 2338"/>
                <a:gd name="T4" fmla="*/ 0 w 2794"/>
                <a:gd name="T5" fmla="*/ 1052 h 2338"/>
                <a:gd name="T6" fmla="*/ 1380 w 2794"/>
                <a:gd name="T7" fmla="*/ 1169 h 2338"/>
                <a:gd name="T8" fmla="*/ 1397 w 2794"/>
                <a:gd name="T9" fmla="*/ 158 h 233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794"/>
                <a:gd name="T16" fmla="*/ 0 h 2338"/>
                <a:gd name="T17" fmla="*/ 2794 w 2794"/>
                <a:gd name="T18" fmla="*/ 2338 h 233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794" h="2338">
                  <a:moveTo>
                    <a:pt x="2794" y="317"/>
                  </a:moveTo>
                  <a:lnTo>
                    <a:pt x="349" y="0"/>
                  </a:lnTo>
                  <a:lnTo>
                    <a:pt x="0" y="2103"/>
                  </a:lnTo>
                  <a:lnTo>
                    <a:pt x="2760" y="2338"/>
                  </a:lnTo>
                  <a:lnTo>
                    <a:pt x="2794" y="31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9" name="Freeform 20"/>
            <p:cNvSpPr>
              <a:spLocks/>
            </p:cNvSpPr>
            <p:nvPr/>
          </p:nvSpPr>
          <p:spPr bwMode="auto">
            <a:xfrm>
              <a:off x="3901" y="2955"/>
              <a:ext cx="1368" cy="1135"/>
            </a:xfrm>
            <a:custGeom>
              <a:avLst/>
              <a:gdLst>
                <a:gd name="T0" fmla="*/ 0 w 2737"/>
                <a:gd name="T1" fmla="*/ 1020 h 2272"/>
                <a:gd name="T2" fmla="*/ 169 w 2737"/>
                <a:gd name="T3" fmla="*/ 0 h 2272"/>
                <a:gd name="T4" fmla="*/ 1368 w 2737"/>
                <a:gd name="T5" fmla="*/ 156 h 2272"/>
                <a:gd name="T6" fmla="*/ 1351 w 2737"/>
                <a:gd name="T7" fmla="*/ 1135 h 2272"/>
                <a:gd name="T8" fmla="*/ 0 w 2737"/>
                <a:gd name="T9" fmla="*/ 1020 h 227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737"/>
                <a:gd name="T16" fmla="*/ 0 h 2272"/>
                <a:gd name="T17" fmla="*/ 2737 w 2737"/>
                <a:gd name="T18" fmla="*/ 2272 h 227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737" h="2272">
                  <a:moveTo>
                    <a:pt x="0" y="2042"/>
                  </a:moveTo>
                  <a:lnTo>
                    <a:pt x="339" y="0"/>
                  </a:lnTo>
                  <a:lnTo>
                    <a:pt x="2737" y="313"/>
                  </a:lnTo>
                  <a:lnTo>
                    <a:pt x="2703" y="2272"/>
                  </a:lnTo>
                  <a:lnTo>
                    <a:pt x="0" y="2042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" name="Freeform 21"/>
            <p:cNvSpPr>
              <a:spLocks/>
            </p:cNvSpPr>
            <p:nvPr/>
          </p:nvSpPr>
          <p:spPr bwMode="auto">
            <a:xfrm>
              <a:off x="3916" y="2969"/>
              <a:ext cx="1341" cy="1107"/>
            </a:xfrm>
            <a:custGeom>
              <a:avLst/>
              <a:gdLst>
                <a:gd name="T0" fmla="*/ 1341 w 2683"/>
                <a:gd name="T1" fmla="*/ 154 h 2214"/>
                <a:gd name="T2" fmla="*/ 164 w 2683"/>
                <a:gd name="T3" fmla="*/ 0 h 2214"/>
                <a:gd name="T4" fmla="*/ 0 w 2683"/>
                <a:gd name="T5" fmla="*/ 995 h 2214"/>
                <a:gd name="T6" fmla="*/ 1324 w 2683"/>
                <a:gd name="T7" fmla="*/ 1107 h 2214"/>
                <a:gd name="T8" fmla="*/ 1341 w 2683"/>
                <a:gd name="T9" fmla="*/ 154 h 221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683"/>
                <a:gd name="T16" fmla="*/ 0 h 2214"/>
                <a:gd name="T17" fmla="*/ 2683 w 2683"/>
                <a:gd name="T18" fmla="*/ 2214 h 221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683" h="2214">
                  <a:moveTo>
                    <a:pt x="2683" y="308"/>
                  </a:moveTo>
                  <a:lnTo>
                    <a:pt x="329" y="0"/>
                  </a:lnTo>
                  <a:lnTo>
                    <a:pt x="0" y="1990"/>
                  </a:lnTo>
                  <a:lnTo>
                    <a:pt x="2648" y="2214"/>
                  </a:lnTo>
                  <a:lnTo>
                    <a:pt x="2683" y="30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" name="Freeform 22"/>
            <p:cNvSpPr>
              <a:spLocks/>
            </p:cNvSpPr>
            <p:nvPr/>
          </p:nvSpPr>
          <p:spPr bwMode="auto">
            <a:xfrm>
              <a:off x="3940" y="2994"/>
              <a:ext cx="1300" cy="1062"/>
            </a:xfrm>
            <a:custGeom>
              <a:avLst/>
              <a:gdLst>
                <a:gd name="T0" fmla="*/ 1300 w 2599"/>
                <a:gd name="T1" fmla="*/ 149 h 2124"/>
                <a:gd name="T2" fmla="*/ 1284 w 2599"/>
                <a:gd name="T3" fmla="*/ 1062 h 2124"/>
                <a:gd name="T4" fmla="*/ 0 w 2599"/>
                <a:gd name="T5" fmla="*/ 954 h 2124"/>
                <a:gd name="T6" fmla="*/ 159 w 2599"/>
                <a:gd name="T7" fmla="*/ 0 h 2124"/>
                <a:gd name="T8" fmla="*/ 1300 w 2599"/>
                <a:gd name="T9" fmla="*/ 149 h 21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599"/>
                <a:gd name="T16" fmla="*/ 0 h 2124"/>
                <a:gd name="T17" fmla="*/ 2599 w 2599"/>
                <a:gd name="T18" fmla="*/ 2124 h 21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599" h="2124">
                  <a:moveTo>
                    <a:pt x="2599" y="299"/>
                  </a:moveTo>
                  <a:lnTo>
                    <a:pt x="2568" y="2124"/>
                  </a:lnTo>
                  <a:lnTo>
                    <a:pt x="0" y="1909"/>
                  </a:lnTo>
                  <a:lnTo>
                    <a:pt x="317" y="0"/>
                  </a:lnTo>
                  <a:lnTo>
                    <a:pt x="2599" y="299"/>
                  </a:lnTo>
                  <a:close/>
                </a:path>
              </a:pathLst>
            </a:custGeom>
            <a:solidFill>
              <a:srgbClr val="B2D1B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2" name="Freeform 23"/>
            <p:cNvSpPr>
              <a:spLocks/>
            </p:cNvSpPr>
            <p:nvPr/>
          </p:nvSpPr>
          <p:spPr bwMode="auto">
            <a:xfrm>
              <a:off x="3940" y="2994"/>
              <a:ext cx="1300" cy="1062"/>
            </a:xfrm>
            <a:custGeom>
              <a:avLst/>
              <a:gdLst>
                <a:gd name="T0" fmla="*/ 1300 w 2599"/>
                <a:gd name="T1" fmla="*/ 149 h 2124"/>
                <a:gd name="T2" fmla="*/ 1284 w 2599"/>
                <a:gd name="T3" fmla="*/ 1062 h 2124"/>
                <a:gd name="T4" fmla="*/ 0 w 2599"/>
                <a:gd name="T5" fmla="*/ 954 h 2124"/>
                <a:gd name="T6" fmla="*/ 159 w 2599"/>
                <a:gd name="T7" fmla="*/ 0 h 2124"/>
                <a:gd name="T8" fmla="*/ 1300 w 2599"/>
                <a:gd name="T9" fmla="*/ 149 h 21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599"/>
                <a:gd name="T16" fmla="*/ 0 h 2124"/>
                <a:gd name="T17" fmla="*/ 2599 w 2599"/>
                <a:gd name="T18" fmla="*/ 2124 h 21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599" h="2124">
                  <a:moveTo>
                    <a:pt x="2599" y="299"/>
                  </a:moveTo>
                  <a:lnTo>
                    <a:pt x="2568" y="2124"/>
                  </a:lnTo>
                  <a:lnTo>
                    <a:pt x="0" y="1909"/>
                  </a:lnTo>
                  <a:lnTo>
                    <a:pt x="317" y="0"/>
                  </a:lnTo>
                  <a:lnTo>
                    <a:pt x="2599" y="299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3" name="Freeform 24"/>
            <p:cNvSpPr>
              <a:spLocks/>
            </p:cNvSpPr>
            <p:nvPr/>
          </p:nvSpPr>
          <p:spPr bwMode="auto">
            <a:xfrm>
              <a:off x="4357" y="3107"/>
              <a:ext cx="536" cy="854"/>
            </a:xfrm>
            <a:custGeom>
              <a:avLst/>
              <a:gdLst>
                <a:gd name="T0" fmla="*/ 296 w 1072"/>
                <a:gd name="T1" fmla="*/ 852 h 1707"/>
                <a:gd name="T2" fmla="*/ 348 w 1072"/>
                <a:gd name="T3" fmla="*/ 835 h 1707"/>
                <a:gd name="T4" fmla="*/ 395 w 1072"/>
                <a:gd name="T5" fmla="*/ 803 h 1707"/>
                <a:gd name="T6" fmla="*/ 438 w 1072"/>
                <a:gd name="T7" fmla="*/ 756 h 1707"/>
                <a:gd name="T8" fmla="*/ 475 w 1072"/>
                <a:gd name="T9" fmla="*/ 698 h 1707"/>
                <a:gd name="T10" fmla="*/ 504 w 1072"/>
                <a:gd name="T11" fmla="*/ 631 h 1707"/>
                <a:gd name="T12" fmla="*/ 524 w 1072"/>
                <a:gd name="T13" fmla="*/ 554 h 1707"/>
                <a:gd name="T14" fmla="*/ 535 w 1072"/>
                <a:gd name="T15" fmla="*/ 471 h 1707"/>
                <a:gd name="T16" fmla="*/ 535 w 1072"/>
                <a:gd name="T17" fmla="*/ 384 h 1707"/>
                <a:gd name="T18" fmla="*/ 524 w 1072"/>
                <a:gd name="T19" fmla="*/ 301 h 1707"/>
                <a:gd name="T20" fmla="*/ 504 w 1072"/>
                <a:gd name="T21" fmla="*/ 224 h 1707"/>
                <a:gd name="T22" fmla="*/ 475 w 1072"/>
                <a:gd name="T23" fmla="*/ 156 h 1707"/>
                <a:gd name="T24" fmla="*/ 438 w 1072"/>
                <a:gd name="T25" fmla="*/ 98 h 1707"/>
                <a:gd name="T26" fmla="*/ 395 w 1072"/>
                <a:gd name="T27" fmla="*/ 52 h 1707"/>
                <a:gd name="T28" fmla="*/ 348 w 1072"/>
                <a:gd name="T29" fmla="*/ 20 h 1707"/>
                <a:gd name="T30" fmla="*/ 296 w 1072"/>
                <a:gd name="T31" fmla="*/ 3 h 1707"/>
                <a:gd name="T32" fmla="*/ 241 w 1072"/>
                <a:gd name="T33" fmla="*/ 3 h 1707"/>
                <a:gd name="T34" fmla="*/ 188 w 1072"/>
                <a:gd name="T35" fmla="*/ 20 h 1707"/>
                <a:gd name="T36" fmla="*/ 140 w 1072"/>
                <a:gd name="T37" fmla="*/ 52 h 1707"/>
                <a:gd name="T38" fmla="*/ 97 w 1072"/>
                <a:gd name="T39" fmla="*/ 98 h 1707"/>
                <a:gd name="T40" fmla="*/ 61 w 1072"/>
                <a:gd name="T41" fmla="*/ 156 h 1707"/>
                <a:gd name="T42" fmla="*/ 33 w 1072"/>
                <a:gd name="T43" fmla="*/ 224 h 1707"/>
                <a:gd name="T44" fmla="*/ 12 w 1072"/>
                <a:gd name="T45" fmla="*/ 301 h 1707"/>
                <a:gd name="T46" fmla="*/ 1 w 1072"/>
                <a:gd name="T47" fmla="*/ 384 h 1707"/>
                <a:gd name="T48" fmla="*/ 1 w 1072"/>
                <a:gd name="T49" fmla="*/ 471 h 1707"/>
                <a:gd name="T50" fmla="*/ 12 w 1072"/>
                <a:gd name="T51" fmla="*/ 554 h 1707"/>
                <a:gd name="T52" fmla="*/ 33 w 1072"/>
                <a:gd name="T53" fmla="*/ 631 h 1707"/>
                <a:gd name="T54" fmla="*/ 61 w 1072"/>
                <a:gd name="T55" fmla="*/ 698 h 1707"/>
                <a:gd name="T56" fmla="*/ 97 w 1072"/>
                <a:gd name="T57" fmla="*/ 756 h 1707"/>
                <a:gd name="T58" fmla="*/ 140 w 1072"/>
                <a:gd name="T59" fmla="*/ 803 h 1707"/>
                <a:gd name="T60" fmla="*/ 188 w 1072"/>
                <a:gd name="T61" fmla="*/ 835 h 1707"/>
                <a:gd name="T62" fmla="*/ 241 w 1072"/>
                <a:gd name="T63" fmla="*/ 852 h 1707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1072"/>
                <a:gd name="T97" fmla="*/ 0 h 1707"/>
                <a:gd name="T98" fmla="*/ 1072 w 1072"/>
                <a:gd name="T99" fmla="*/ 1707 h 1707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1072" h="1707">
                  <a:moveTo>
                    <a:pt x="536" y="1707"/>
                  </a:moveTo>
                  <a:lnTo>
                    <a:pt x="592" y="1703"/>
                  </a:lnTo>
                  <a:lnTo>
                    <a:pt x="644" y="1690"/>
                  </a:lnTo>
                  <a:lnTo>
                    <a:pt x="696" y="1669"/>
                  </a:lnTo>
                  <a:lnTo>
                    <a:pt x="746" y="1640"/>
                  </a:lnTo>
                  <a:lnTo>
                    <a:pt x="791" y="1605"/>
                  </a:lnTo>
                  <a:lnTo>
                    <a:pt x="836" y="1562"/>
                  </a:lnTo>
                  <a:lnTo>
                    <a:pt x="877" y="1512"/>
                  </a:lnTo>
                  <a:lnTo>
                    <a:pt x="915" y="1458"/>
                  </a:lnTo>
                  <a:lnTo>
                    <a:pt x="950" y="1396"/>
                  </a:lnTo>
                  <a:lnTo>
                    <a:pt x="981" y="1331"/>
                  </a:lnTo>
                  <a:lnTo>
                    <a:pt x="1008" y="1261"/>
                  </a:lnTo>
                  <a:lnTo>
                    <a:pt x="1031" y="1187"/>
                  </a:lnTo>
                  <a:lnTo>
                    <a:pt x="1048" y="1108"/>
                  </a:lnTo>
                  <a:lnTo>
                    <a:pt x="1061" y="1026"/>
                  </a:lnTo>
                  <a:lnTo>
                    <a:pt x="1069" y="942"/>
                  </a:lnTo>
                  <a:lnTo>
                    <a:pt x="1072" y="855"/>
                  </a:lnTo>
                  <a:lnTo>
                    <a:pt x="1069" y="768"/>
                  </a:lnTo>
                  <a:lnTo>
                    <a:pt x="1061" y="682"/>
                  </a:lnTo>
                  <a:lnTo>
                    <a:pt x="1048" y="601"/>
                  </a:lnTo>
                  <a:lnTo>
                    <a:pt x="1031" y="522"/>
                  </a:lnTo>
                  <a:lnTo>
                    <a:pt x="1008" y="447"/>
                  </a:lnTo>
                  <a:lnTo>
                    <a:pt x="981" y="377"/>
                  </a:lnTo>
                  <a:lnTo>
                    <a:pt x="950" y="311"/>
                  </a:lnTo>
                  <a:lnTo>
                    <a:pt x="915" y="250"/>
                  </a:lnTo>
                  <a:lnTo>
                    <a:pt x="877" y="196"/>
                  </a:lnTo>
                  <a:lnTo>
                    <a:pt x="836" y="146"/>
                  </a:lnTo>
                  <a:lnTo>
                    <a:pt x="791" y="103"/>
                  </a:lnTo>
                  <a:lnTo>
                    <a:pt x="746" y="67"/>
                  </a:lnTo>
                  <a:lnTo>
                    <a:pt x="696" y="39"/>
                  </a:lnTo>
                  <a:lnTo>
                    <a:pt x="644" y="18"/>
                  </a:lnTo>
                  <a:lnTo>
                    <a:pt x="592" y="5"/>
                  </a:lnTo>
                  <a:lnTo>
                    <a:pt x="536" y="0"/>
                  </a:lnTo>
                  <a:lnTo>
                    <a:pt x="482" y="5"/>
                  </a:lnTo>
                  <a:lnTo>
                    <a:pt x="428" y="18"/>
                  </a:lnTo>
                  <a:lnTo>
                    <a:pt x="376" y="39"/>
                  </a:lnTo>
                  <a:lnTo>
                    <a:pt x="328" y="67"/>
                  </a:lnTo>
                  <a:lnTo>
                    <a:pt x="281" y="103"/>
                  </a:lnTo>
                  <a:lnTo>
                    <a:pt x="237" y="146"/>
                  </a:lnTo>
                  <a:lnTo>
                    <a:pt x="195" y="196"/>
                  </a:lnTo>
                  <a:lnTo>
                    <a:pt x="157" y="250"/>
                  </a:lnTo>
                  <a:lnTo>
                    <a:pt x="123" y="311"/>
                  </a:lnTo>
                  <a:lnTo>
                    <a:pt x="91" y="377"/>
                  </a:lnTo>
                  <a:lnTo>
                    <a:pt x="66" y="447"/>
                  </a:lnTo>
                  <a:lnTo>
                    <a:pt x="43" y="522"/>
                  </a:lnTo>
                  <a:lnTo>
                    <a:pt x="24" y="601"/>
                  </a:lnTo>
                  <a:lnTo>
                    <a:pt x="11" y="682"/>
                  </a:lnTo>
                  <a:lnTo>
                    <a:pt x="3" y="768"/>
                  </a:lnTo>
                  <a:lnTo>
                    <a:pt x="0" y="855"/>
                  </a:lnTo>
                  <a:lnTo>
                    <a:pt x="3" y="942"/>
                  </a:lnTo>
                  <a:lnTo>
                    <a:pt x="11" y="1026"/>
                  </a:lnTo>
                  <a:lnTo>
                    <a:pt x="24" y="1108"/>
                  </a:lnTo>
                  <a:lnTo>
                    <a:pt x="43" y="1187"/>
                  </a:lnTo>
                  <a:lnTo>
                    <a:pt x="66" y="1261"/>
                  </a:lnTo>
                  <a:lnTo>
                    <a:pt x="91" y="1331"/>
                  </a:lnTo>
                  <a:lnTo>
                    <a:pt x="123" y="1396"/>
                  </a:lnTo>
                  <a:lnTo>
                    <a:pt x="157" y="1458"/>
                  </a:lnTo>
                  <a:lnTo>
                    <a:pt x="195" y="1512"/>
                  </a:lnTo>
                  <a:lnTo>
                    <a:pt x="237" y="1562"/>
                  </a:lnTo>
                  <a:lnTo>
                    <a:pt x="281" y="1605"/>
                  </a:lnTo>
                  <a:lnTo>
                    <a:pt x="328" y="1640"/>
                  </a:lnTo>
                  <a:lnTo>
                    <a:pt x="376" y="1669"/>
                  </a:lnTo>
                  <a:lnTo>
                    <a:pt x="428" y="1690"/>
                  </a:lnTo>
                  <a:lnTo>
                    <a:pt x="482" y="1703"/>
                  </a:lnTo>
                  <a:lnTo>
                    <a:pt x="536" y="1707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4" name="Freeform 25"/>
            <p:cNvSpPr>
              <a:spLocks/>
            </p:cNvSpPr>
            <p:nvPr/>
          </p:nvSpPr>
          <p:spPr bwMode="auto">
            <a:xfrm>
              <a:off x="4363" y="3117"/>
              <a:ext cx="524" cy="834"/>
            </a:xfrm>
            <a:custGeom>
              <a:avLst/>
              <a:gdLst>
                <a:gd name="T0" fmla="*/ 288 w 1048"/>
                <a:gd name="T1" fmla="*/ 832 h 1669"/>
                <a:gd name="T2" fmla="*/ 339 w 1048"/>
                <a:gd name="T3" fmla="*/ 816 h 1669"/>
                <a:gd name="T4" fmla="*/ 386 w 1048"/>
                <a:gd name="T5" fmla="*/ 783 h 1669"/>
                <a:gd name="T6" fmla="*/ 428 w 1048"/>
                <a:gd name="T7" fmla="*/ 739 h 1669"/>
                <a:gd name="T8" fmla="*/ 464 w 1048"/>
                <a:gd name="T9" fmla="*/ 682 h 1669"/>
                <a:gd name="T10" fmla="*/ 492 w 1048"/>
                <a:gd name="T11" fmla="*/ 616 h 1669"/>
                <a:gd name="T12" fmla="*/ 512 w 1048"/>
                <a:gd name="T13" fmla="*/ 541 h 1669"/>
                <a:gd name="T14" fmla="*/ 523 w 1048"/>
                <a:gd name="T15" fmla="*/ 460 h 1669"/>
                <a:gd name="T16" fmla="*/ 523 w 1048"/>
                <a:gd name="T17" fmla="*/ 374 h 1669"/>
                <a:gd name="T18" fmla="*/ 512 w 1048"/>
                <a:gd name="T19" fmla="*/ 293 h 1669"/>
                <a:gd name="T20" fmla="*/ 492 w 1048"/>
                <a:gd name="T21" fmla="*/ 218 h 1669"/>
                <a:gd name="T22" fmla="*/ 464 w 1048"/>
                <a:gd name="T23" fmla="*/ 152 h 1669"/>
                <a:gd name="T24" fmla="*/ 428 w 1048"/>
                <a:gd name="T25" fmla="*/ 95 h 1669"/>
                <a:gd name="T26" fmla="*/ 386 w 1048"/>
                <a:gd name="T27" fmla="*/ 50 h 1669"/>
                <a:gd name="T28" fmla="*/ 339 w 1048"/>
                <a:gd name="T29" fmla="*/ 18 h 1669"/>
                <a:gd name="T30" fmla="*/ 288 w 1048"/>
                <a:gd name="T31" fmla="*/ 2 h 1669"/>
                <a:gd name="T32" fmla="*/ 234 w 1048"/>
                <a:gd name="T33" fmla="*/ 2 h 1669"/>
                <a:gd name="T34" fmla="*/ 184 w 1048"/>
                <a:gd name="T35" fmla="*/ 18 h 1669"/>
                <a:gd name="T36" fmla="*/ 137 w 1048"/>
                <a:gd name="T37" fmla="*/ 50 h 1669"/>
                <a:gd name="T38" fmla="*/ 95 w 1048"/>
                <a:gd name="T39" fmla="*/ 95 h 1669"/>
                <a:gd name="T40" fmla="*/ 60 w 1048"/>
                <a:gd name="T41" fmla="*/ 152 h 1669"/>
                <a:gd name="T42" fmla="*/ 31 w 1048"/>
                <a:gd name="T43" fmla="*/ 218 h 1669"/>
                <a:gd name="T44" fmla="*/ 11 w 1048"/>
                <a:gd name="T45" fmla="*/ 293 h 1669"/>
                <a:gd name="T46" fmla="*/ 1 w 1048"/>
                <a:gd name="T47" fmla="*/ 374 h 1669"/>
                <a:gd name="T48" fmla="*/ 1 w 1048"/>
                <a:gd name="T49" fmla="*/ 460 h 1669"/>
                <a:gd name="T50" fmla="*/ 11 w 1048"/>
                <a:gd name="T51" fmla="*/ 541 h 1669"/>
                <a:gd name="T52" fmla="*/ 31 w 1048"/>
                <a:gd name="T53" fmla="*/ 616 h 1669"/>
                <a:gd name="T54" fmla="*/ 60 w 1048"/>
                <a:gd name="T55" fmla="*/ 682 h 1669"/>
                <a:gd name="T56" fmla="*/ 95 w 1048"/>
                <a:gd name="T57" fmla="*/ 739 h 1669"/>
                <a:gd name="T58" fmla="*/ 137 w 1048"/>
                <a:gd name="T59" fmla="*/ 783 h 1669"/>
                <a:gd name="T60" fmla="*/ 184 w 1048"/>
                <a:gd name="T61" fmla="*/ 816 h 1669"/>
                <a:gd name="T62" fmla="*/ 234 w 1048"/>
                <a:gd name="T63" fmla="*/ 832 h 1669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1048"/>
                <a:gd name="T97" fmla="*/ 0 h 1669"/>
                <a:gd name="T98" fmla="*/ 1048 w 1048"/>
                <a:gd name="T99" fmla="*/ 1669 h 1669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1048" h="1669">
                  <a:moveTo>
                    <a:pt x="523" y="1669"/>
                  </a:moveTo>
                  <a:lnTo>
                    <a:pt x="577" y="1664"/>
                  </a:lnTo>
                  <a:lnTo>
                    <a:pt x="629" y="1652"/>
                  </a:lnTo>
                  <a:lnTo>
                    <a:pt x="679" y="1632"/>
                  </a:lnTo>
                  <a:lnTo>
                    <a:pt x="727" y="1603"/>
                  </a:lnTo>
                  <a:lnTo>
                    <a:pt x="773" y="1567"/>
                  </a:lnTo>
                  <a:lnTo>
                    <a:pt x="817" y="1526"/>
                  </a:lnTo>
                  <a:lnTo>
                    <a:pt x="857" y="1478"/>
                  </a:lnTo>
                  <a:lnTo>
                    <a:pt x="894" y="1425"/>
                  </a:lnTo>
                  <a:lnTo>
                    <a:pt x="928" y="1365"/>
                  </a:lnTo>
                  <a:lnTo>
                    <a:pt x="958" y="1301"/>
                  </a:lnTo>
                  <a:lnTo>
                    <a:pt x="985" y="1232"/>
                  </a:lnTo>
                  <a:lnTo>
                    <a:pt x="1006" y="1160"/>
                  </a:lnTo>
                  <a:lnTo>
                    <a:pt x="1024" y="1083"/>
                  </a:lnTo>
                  <a:lnTo>
                    <a:pt x="1038" y="1003"/>
                  </a:lnTo>
                  <a:lnTo>
                    <a:pt x="1045" y="920"/>
                  </a:lnTo>
                  <a:lnTo>
                    <a:pt x="1048" y="835"/>
                  </a:lnTo>
                  <a:lnTo>
                    <a:pt x="1045" y="749"/>
                  </a:lnTo>
                  <a:lnTo>
                    <a:pt x="1038" y="666"/>
                  </a:lnTo>
                  <a:lnTo>
                    <a:pt x="1024" y="586"/>
                  </a:lnTo>
                  <a:lnTo>
                    <a:pt x="1006" y="509"/>
                  </a:lnTo>
                  <a:lnTo>
                    <a:pt x="985" y="437"/>
                  </a:lnTo>
                  <a:lnTo>
                    <a:pt x="958" y="368"/>
                  </a:lnTo>
                  <a:lnTo>
                    <a:pt x="928" y="304"/>
                  </a:lnTo>
                  <a:lnTo>
                    <a:pt x="894" y="244"/>
                  </a:lnTo>
                  <a:lnTo>
                    <a:pt x="857" y="190"/>
                  </a:lnTo>
                  <a:lnTo>
                    <a:pt x="817" y="143"/>
                  </a:lnTo>
                  <a:lnTo>
                    <a:pt x="773" y="100"/>
                  </a:lnTo>
                  <a:lnTo>
                    <a:pt x="727" y="66"/>
                  </a:lnTo>
                  <a:lnTo>
                    <a:pt x="679" y="37"/>
                  </a:lnTo>
                  <a:lnTo>
                    <a:pt x="629" y="18"/>
                  </a:lnTo>
                  <a:lnTo>
                    <a:pt x="577" y="5"/>
                  </a:lnTo>
                  <a:lnTo>
                    <a:pt x="523" y="0"/>
                  </a:lnTo>
                  <a:lnTo>
                    <a:pt x="469" y="5"/>
                  </a:lnTo>
                  <a:lnTo>
                    <a:pt x="418" y="18"/>
                  </a:lnTo>
                  <a:lnTo>
                    <a:pt x="368" y="37"/>
                  </a:lnTo>
                  <a:lnTo>
                    <a:pt x="319" y="66"/>
                  </a:lnTo>
                  <a:lnTo>
                    <a:pt x="274" y="100"/>
                  </a:lnTo>
                  <a:lnTo>
                    <a:pt x="231" y="143"/>
                  </a:lnTo>
                  <a:lnTo>
                    <a:pt x="190" y="190"/>
                  </a:lnTo>
                  <a:lnTo>
                    <a:pt x="152" y="244"/>
                  </a:lnTo>
                  <a:lnTo>
                    <a:pt x="120" y="304"/>
                  </a:lnTo>
                  <a:lnTo>
                    <a:pt x="90" y="368"/>
                  </a:lnTo>
                  <a:lnTo>
                    <a:pt x="63" y="437"/>
                  </a:lnTo>
                  <a:lnTo>
                    <a:pt x="41" y="509"/>
                  </a:lnTo>
                  <a:lnTo>
                    <a:pt x="23" y="586"/>
                  </a:lnTo>
                  <a:lnTo>
                    <a:pt x="10" y="666"/>
                  </a:lnTo>
                  <a:lnTo>
                    <a:pt x="3" y="749"/>
                  </a:lnTo>
                  <a:lnTo>
                    <a:pt x="0" y="835"/>
                  </a:lnTo>
                  <a:lnTo>
                    <a:pt x="3" y="920"/>
                  </a:lnTo>
                  <a:lnTo>
                    <a:pt x="10" y="1003"/>
                  </a:lnTo>
                  <a:lnTo>
                    <a:pt x="23" y="1083"/>
                  </a:lnTo>
                  <a:lnTo>
                    <a:pt x="41" y="1160"/>
                  </a:lnTo>
                  <a:lnTo>
                    <a:pt x="63" y="1232"/>
                  </a:lnTo>
                  <a:lnTo>
                    <a:pt x="90" y="1301"/>
                  </a:lnTo>
                  <a:lnTo>
                    <a:pt x="120" y="1365"/>
                  </a:lnTo>
                  <a:lnTo>
                    <a:pt x="152" y="1425"/>
                  </a:lnTo>
                  <a:lnTo>
                    <a:pt x="190" y="1478"/>
                  </a:lnTo>
                  <a:lnTo>
                    <a:pt x="231" y="1526"/>
                  </a:lnTo>
                  <a:lnTo>
                    <a:pt x="274" y="1567"/>
                  </a:lnTo>
                  <a:lnTo>
                    <a:pt x="319" y="1603"/>
                  </a:lnTo>
                  <a:lnTo>
                    <a:pt x="368" y="1632"/>
                  </a:lnTo>
                  <a:lnTo>
                    <a:pt x="418" y="1652"/>
                  </a:lnTo>
                  <a:lnTo>
                    <a:pt x="469" y="1664"/>
                  </a:lnTo>
                  <a:lnTo>
                    <a:pt x="523" y="1669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5" name="Freeform 26"/>
            <p:cNvSpPr>
              <a:spLocks/>
            </p:cNvSpPr>
            <p:nvPr/>
          </p:nvSpPr>
          <p:spPr bwMode="auto">
            <a:xfrm>
              <a:off x="4369" y="3126"/>
              <a:ext cx="512" cy="815"/>
            </a:xfrm>
            <a:custGeom>
              <a:avLst/>
              <a:gdLst>
                <a:gd name="T0" fmla="*/ 282 w 1024"/>
                <a:gd name="T1" fmla="*/ 813 h 1630"/>
                <a:gd name="T2" fmla="*/ 332 w 1024"/>
                <a:gd name="T3" fmla="*/ 797 h 1630"/>
                <a:gd name="T4" fmla="*/ 378 w 1024"/>
                <a:gd name="T5" fmla="*/ 766 h 1630"/>
                <a:gd name="T6" fmla="*/ 419 w 1024"/>
                <a:gd name="T7" fmla="*/ 722 h 1630"/>
                <a:gd name="T8" fmla="*/ 453 w 1024"/>
                <a:gd name="T9" fmla="*/ 667 h 1630"/>
                <a:gd name="T10" fmla="*/ 481 w 1024"/>
                <a:gd name="T11" fmla="*/ 602 h 1630"/>
                <a:gd name="T12" fmla="*/ 500 w 1024"/>
                <a:gd name="T13" fmla="*/ 529 h 1630"/>
                <a:gd name="T14" fmla="*/ 510 w 1024"/>
                <a:gd name="T15" fmla="*/ 449 h 1630"/>
                <a:gd name="T16" fmla="*/ 510 w 1024"/>
                <a:gd name="T17" fmla="*/ 367 h 1630"/>
                <a:gd name="T18" fmla="*/ 500 w 1024"/>
                <a:gd name="T19" fmla="*/ 287 h 1630"/>
                <a:gd name="T20" fmla="*/ 481 w 1024"/>
                <a:gd name="T21" fmla="*/ 213 h 1630"/>
                <a:gd name="T22" fmla="*/ 453 w 1024"/>
                <a:gd name="T23" fmla="*/ 149 h 1630"/>
                <a:gd name="T24" fmla="*/ 419 w 1024"/>
                <a:gd name="T25" fmla="*/ 94 h 1630"/>
                <a:gd name="T26" fmla="*/ 378 w 1024"/>
                <a:gd name="T27" fmla="*/ 49 h 1630"/>
                <a:gd name="T28" fmla="*/ 332 w 1024"/>
                <a:gd name="T29" fmla="*/ 19 h 1630"/>
                <a:gd name="T30" fmla="*/ 282 w 1024"/>
                <a:gd name="T31" fmla="*/ 2 h 1630"/>
                <a:gd name="T32" fmla="*/ 229 w 1024"/>
                <a:gd name="T33" fmla="*/ 2 h 1630"/>
                <a:gd name="T34" fmla="*/ 180 w 1024"/>
                <a:gd name="T35" fmla="*/ 19 h 1630"/>
                <a:gd name="T36" fmla="*/ 134 w 1024"/>
                <a:gd name="T37" fmla="*/ 49 h 1630"/>
                <a:gd name="T38" fmla="*/ 93 w 1024"/>
                <a:gd name="T39" fmla="*/ 94 h 1630"/>
                <a:gd name="T40" fmla="*/ 58 w 1024"/>
                <a:gd name="T41" fmla="*/ 149 h 1630"/>
                <a:gd name="T42" fmla="*/ 31 w 1024"/>
                <a:gd name="T43" fmla="*/ 213 h 1630"/>
                <a:gd name="T44" fmla="*/ 11 w 1024"/>
                <a:gd name="T45" fmla="*/ 287 h 1630"/>
                <a:gd name="T46" fmla="*/ 1 w 1024"/>
                <a:gd name="T47" fmla="*/ 367 h 1630"/>
                <a:gd name="T48" fmla="*/ 1 w 1024"/>
                <a:gd name="T49" fmla="*/ 449 h 1630"/>
                <a:gd name="T50" fmla="*/ 11 w 1024"/>
                <a:gd name="T51" fmla="*/ 529 h 1630"/>
                <a:gd name="T52" fmla="*/ 31 w 1024"/>
                <a:gd name="T53" fmla="*/ 602 h 1630"/>
                <a:gd name="T54" fmla="*/ 58 w 1024"/>
                <a:gd name="T55" fmla="*/ 667 h 1630"/>
                <a:gd name="T56" fmla="*/ 93 w 1024"/>
                <a:gd name="T57" fmla="*/ 722 h 1630"/>
                <a:gd name="T58" fmla="*/ 134 w 1024"/>
                <a:gd name="T59" fmla="*/ 766 h 1630"/>
                <a:gd name="T60" fmla="*/ 180 w 1024"/>
                <a:gd name="T61" fmla="*/ 797 h 1630"/>
                <a:gd name="T62" fmla="*/ 229 w 1024"/>
                <a:gd name="T63" fmla="*/ 813 h 1630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1024"/>
                <a:gd name="T97" fmla="*/ 0 h 1630"/>
                <a:gd name="T98" fmla="*/ 1024 w 1024"/>
                <a:gd name="T99" fmla="*/ 1630 h 1630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1024" h="1630">
                  <a:moveTo>
                    <a:pt x="512" y="1630"/>
                  </a:moveTo>
                  <a:lnTo>
                    <a:pt x="565" y="1625"/>
                  </a:lnTo>
                  <a:lnTo>
                    <a:pt x="616" y="1613"/>
                  </a:lnTo>
                  <a:lnTo>
                    <a:pt x="665" y="1593"/>
                  </a:lnTo>
                  <a:lnTo>
                    <a:pt x="712" y="1566"/>
                  </a:lnTo>
                  <a:lnTo>
                    <a:pt x="756" y="1531"/>
                  </a:lnTo>
                  <a:lnTo>
                    <a:pt x="799" y="1490"/>
                  </a:lnTo>
                  <a:lnTo>
                    <a:pt x="839" y="1443"/>
                  </a:lnTo>
                  <a:lnTo>
                    <a:pt x="874" y="1392"/>
                  </a:lnTo>
                  <a:lnTo>
                    <a:pt x="907" y="1333"/>
                  </a:lnTo>
                  <a:lnTo>
                    <a:pt x="937" y="1270"/>
                  </a:lnTo>
                  <a:lnTo>
                    <a:pt x="963" y="1203"/>
                  </a:lnTo>
                  <a:lnTo>
                    <a:pt x="984" y="1132"/>
                  </a:lnTo>
                  <a:lnTo>
                    <a:pt x="1001" y="1058"/>
                  </a:lnTo>
                  <a:lnTo>
                    <a:pt x="1014" y="980"/>
                  </a:lnTo>
                  <a:lnTo>
                    <a:pt x="1021" y="898"/>
                  </a:lnTo>
                  <a:lnTo>
                    <a:pt x="1024" y="816"/>
                  </a:lnTo>
                  <a:lnTo>
                    <a:pt x="1021" y="733"/>
                  </a:lnTo>
                  <a:lnTo>
                    <a:pt x="1014" y="652"/>
                  </a:lnTo>
                  <a:lnTo>
                    <a:pt x="1001" y="573"/>
                  </a:lnTo>
                  <a:lnTo>
                    <a:pt x="984" y="498"/>
                  </a:lnTo>
                  <a:lnTo>
                    <a:pt x="963" y="426"/>
                  </a:lnTo>
                  <a:lnTo>
                    <a:pt x="937" y="359"/>
                  </a:lnTo>
                  <a:lnTo>
                    <a:pt x="907" y="297"/>
                  </a:lnTo>
                  <a:lnTo>
                    <a:pt x="874" y="238"/>
                  </a:lnTo>
                  <a:lnTo>
                    <a:pt x="839" y="187"/>
                  </a:lnTo>
                  <a:lnTo>
                    <a:pt x="799" y="140"/>
                  </a:lnTo>
                  <a:lnTo>
                    <a:pt x="756" y="98"/>
                  </a:lnTo>
                  <a:lnTo>
                    <a:pt x="712" y="64"/>
                  </a:lnTo>
                  <a:lnTo>
                    <a:pt x="665" y="37"/>
                  </a:lnTo>
                  <a:lnTo>
                    <a:pt x="616" y="17"/>
                  </a:lnTo>
                  <a:lnTo>
                    <a:pt x="565" y="4"/>
                  </a:lnTo>
                  <a:lnTo>
                    <a:pt x="512" y="0"/>
                  </a:lnTo>
                  <a:lnTo>
                    <a:pt x="459" y="4"/>
                  </a:lnTo>
                  <a:lnTo>
                    <a:pt x="409" y="17"/>
                  </a:lnTo>
                  <a:lnTo>
                    <a:pt x="360" y="37"/>
                  </a:lnTo>
                  <a:lnTo>
                    <a:pt x="313" y="64"/>
                  </a:lnTo>
                  <a:lnTo>
                    <a:pt x="268" y="98"/>
                  </a:lnTo>
                  <a:lnTo>
                    <a:pt x="226" y="140"/>
                  </a:lnTo>
                  <a:lnTo>
                    <a:pt x="187" y="187"/>
                  </a:lnTo>
                  <a:lnTo>
                    <a:pt x="150" y="238"/>
                  </a:lnTo>
                  <a:lnTo>
                    <a:pt x="117" y="297"/>
                  </a:lnTo>
                  <a:lnTo>
                    <a:pt x="87" y="359"/>
                  </a:lnTo>
                  <a:lnTo>
                    <a:pt x="62" y="426"/>
                  </a:lnTo>
                  <a:lnTo>
                    <a:pt x="40" y="498"/>
                  </a:lnTo>
                  <a:lnTo>
                    <a:pt x="23" y="573"/>
                  </a:lnTo>
                  <a:lnTo>
                    <a:pt x="10" y="652"/>
                  </a:lnTo>
                  <a:lnTo>
                    <a:pt x="3" y="733"/>
                  </a:lnTo>
                  <a:lnTo>
                    <a:pt x="0" y="816"/>
                  </a:lnTo>
                  <a:lnTo>
                    <a:pt x="3" y="898"/>
                  </a:lnTo>
                  <a:lnTo>
                    <a:pt x="10" y="980"/>
                  </a:lnTo>
                  <a:lnTo>
                    <a:pt x="23" y="1058"/>
                  </a:lnTo>
                  <a:lnTo>
                    <a:pt x="40" y="1132"/>
                  </a:lnTo>
                  <a:lnTo>
                    <a:pt x="62" y="1203"/>
                  </a:lnTo>
                  <a:lnTo>
                    <a:pt x="87" y="1270"/>
                  </a:lnTo>
                  <a:lnTo>
                    <a:pt x="117" y="1333"/>
                  </a:lnTo>
                  <a:lnTo>
                    <a:pt x="150" y="1392"/>
                  </a:lnTo>
                  <a:lnTo>
                    <a:pt x="187" y="1443"/>
                  </a:lnTo>
                  <a:lnTo>
                    <a:pt x="226" y="1490"/>
                  </a:lnTo>
                  <a:lnTo>
                    <a:pt x="268" y="1531"/>
                  </a:lnTo>
                  <a:lnTo>
                    <a:pt x="313" y="1566"/>
                  </a:lnTo>
                  <a:lnTo>
                    <a:pt x="360" y="1593"/>
                  </a:lnTo>
                  <a:lnTo>
                    <a:pt x="409" y="1613"/>
                  </a:lnTo>
                  <a:lnTo>
                    <a:pt x="459" y="1625"/>
                  </a:lnTo>
                  <a:lnTo>
                    <a:pt x="512" y="163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6" name="Freeform 27"/>
            <p:cNvSpPr>
              <a:spLocks/>
            </p:cNvSpPr>
            <p:nvPr/>
          </p:nvSpPr>
          <p:spPr bwMode="auto">
            <a:xfrm>
              <a:off x="4376" y="3136"/>
              <a:ext cx="499" cy="796"/>
            </a:xfrm>
            <a:custGeom>
              <a:avLst/>
              <a:gdLst>
                <a:gd name="T0" fmla="*/ 274 w 1000"/>
                <a:gd name="T1" fmla="*/ 794 h 1591"/>
                <a:gd name="T2" fmla="*/ 323 w 1000"/>
                <a:gd name="T3" fmla="*/ 778 h 1591"/>
                <a:gd name="T4" fmla="*/ 368 w 1000"/>
                <a:gd name="T5" fmla="*/ 748 h 1591"/>
                <a:gd name="T6" fmla="*/ 408 w 1000"/>
                <a:gd name="T7" fmla="*/ 705 h 1591"/>
                <a:gd name="T8" fmla="*/ 442 w 1000"/>
                <a:gd name="T9" fmla="*/ 651 h 1591"/>
                <a:gd name="T10" fmla="*/ 469 w 1000"/>
                <a:gd name="T11" fmla="*/ 588 h 1591"/>
                <a:gd name="T12" fmla="*/ 488 w 1000"/>
                <a:gd name="T13" fmla="*/ 516 h 1591"/>
                <a:gd name="T14" fmla="*/ 498 w 1000"/>
                <a:gd name="T15" fmla="*/ 439 h 1591"/>
                <a:gd name="T16" fmla="*/ 498 w 1000"/>
                <a:gd name="T17" fmla="*/ 357 h 1591"/>
                <a:gd name="T18" fmla="*/ 488 w 1000"/>
                <a:gd name="T19" fmla="*/ 280 h 1591"/>
                <a:gd name="T20" fmla="*/ 469 w 1000"/>
                <a:gd name="T21" fmla="*/ 208 h 1591"/>
                <a:gd name="T22" fmla="*/ 442 w 1000"/>
                <a:gd name="T23" fmla="*/ 145 h 1591"/>
                <a:gd name="T24" fmla="*/ 408 w 1000"/>
                <a:gd name="T25" fmla="*/ 91 h 1591"/>
                <a:gd name="T26" fmla="*/ 368 w 1000"/>
                <a:gd name="T27" fmla="*/ 48 h 1591"/>
                <a:gd name="T28" fmla="*/ 323 w 1000"/>
                <a:gd name="T29" fmla="*/ 18 h 1591"/>
                <a:gd name="T30" fmla="*/ 274 w 1000"/>
                <a:gd name="T31" fmla="*/ 2 h 1591"/>
                <a:gd name="T32" fmla="*/ 224 w 1000"/>
                <a:gd name="T33" fmla="*/ 2 h 1591"/>
                <a:gd name="T34" fmla="*/ 175 w 1000"/>
                <a:gd name="T35" fmla="*/ 18 h 1591"/>
                <a:gd name="T36" fmla="*/ 130 w 1000"/>
                <a:gd name="T37" fmla="*/ 48 h 1591"/>
                <a:gd name="T38" fmla="*/ 90 w 1000"/>
                <a:gd name="T39" fmla="*/ 91 h 1591"/>
                <a:gd name="T40" fmla="*/ 57 w 1000"/>
                <a:gd name="T41" fmla="*/ 145 h 1591"/>
                <a:gd name="T42" fmla="*/ 30 w 1000"/>
                <a:gd name="T43" fmla="*/ 208 h 1591"/>
                <a:gd name="T44" fmla="*/ 11 w 1000"/>
                <a:gd name="T45" fmla="*/ 280 h 1591"/>
                <a:gd name="T46" fmla="*/ 1 w 1000"/>
                <a:gd name="T47" fmla="*/ 357 h 1591"/>
                <a:gd name="T48" fmla="*/ 1 w 1000"/>
                <a:gd name="T49" fmla="*/ 439 h 1591"/>
                <a:gd name="T50" fmla="*/ 11 w 1000"/>
                <a:gd name="T51" fmla="*/ 516 h 1591"/>
                <a:gd name="T52" fmla="*/ 30 w 1000"/>
                <a:gd name="T53" fmla="*/ 588 h 1591"/>
                <a:gd name="T54" fmla="*/ 57 w 1000"/>
                <a:gd name="T55" fmla="*/ 651 h 1591"/>
                <a:gd name="T56" fmla="*/ 90 w 1000"/>
                <a:gd name="T57" fmla="*/ 705 h 1591"/>
                <a:gd name="T58" fmla="*/ 130 w 1000"/>
                <a:gd name="T59" fmla="*/ 748 h 1591"/>
                <a:gd name="T60" fmla="*/ 175 w 1000"/>
                <a:gd name="T61" fmla="*/ 778 h 1591"/>
                <a:gd name="T62" fmla="*/ 224 w 1000"/>
                <a:gd name="T63" fmla="*/ 794 h 1591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1000"/>
                <a:gd name="T97" fmla="*/ 0 h 1591"/>
                <a:gd name="T98" fmla="*/ 1000 w 1000"/>
                <a:gd name="T99" fmla="*/ 1591 h 1591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1000" h="1591">
                  <a:moveTo>
                    <a:pt x="499" y="1591"/>
                  </a:moveTo>
                  <a:lnTo>
                    <a:pt x="550" y="1587"/>
                  </a:lnTo>
                  <a:lnTo>
                    <a:pt x="600" y="1575"/>
                  </a:lnTo>
                  <a:lnTo>
                    <a:pt x="647" y="1556"/>
                  </a:lnTo>
                  <a:lnTo>
                    <a:pt x="694" y="1528"/>
                  </a:lnTo>
                  <a:lnTo>
                    <a:pt x="737" y="1496"/>
                  </a:lnTo>
                  <a:lnTo>
                    <a:pt x="779" y="1456"/>
                  </a:lnTo>
                  <a:lnTo>
                    <a:pt x="817" y="1410"/>
                  </a:lnTo>
                  <a:lnTo>
                    <a:pt x="853" y="1357"/>
                  </a:lnTo>
                  <a:lnTo>
                    <a:pt x="885" y="1302"/>
                  </a:lnTo>
                  <a:lnTo>
                    <a:pt x="914" y="1240"/>
                  </a:lnTo>
                  <a:lnTo>
                    <a:pt x="940" y="1175"/>
                  </a:lnTo>
                  <a:lnTo>
                    <a:pt x="960" y="1105"/>
                  </a:lnTo>
                  <a:lnTo>
                    <a:pt x="977" y="1032"/>
                  </a:lnTo>
                  <a:lnTo>
                    <a:pt x="990" y="955"/>
                  </a:lnTo>
                  <a:lnTo>
                    <a:pt x="997" y="877"/>
                  </a:lnTo>
                  <a:lnTo>
                    <a:pt x="1000" y="796"/>
                  </a:lnTo>
                  <a:lnTo>
                    <a:pt x="997" y="714"/>
                  </a:lnTo>
                  <a:lnTo>
                    <a:pt x="990" y="634"/>
                  </a:lnTo>
                  <a:lnTo>
                    <a:pt x="977" y="559"/>
                  </a:lnTo>
                  <a:lnTo>
                    <a:pt x="960" y="485"/>
                  </a:lnTo>
                  <a:lnTo>
                    <a:pt x="940" y="416"/>
                  </a:lnTo>
                  <a:lnTo>
                    <a:pt x="914" y="351"/>
                  </a:lnTo>
                  <a:lnTo>
                    <a:pt x="885" y="289"/>
                  </a:lnTo>
                  <a:lnTo>
                    <a:pt x="853" y="232"/>
                  </a:lnTo>
                  <a:lnTo>
                    <a:pt x="817" y="181"/>
                  </a:lnTo>
                  <a:lnTo>
                    <a:pt x="779" y="135"/>
                  </a:lnTo>
                  <a:lnTo>
                    <a:pt x="737" y="95"/>
                  </a:lnTo>
                  <a:lnTo>
                    <a:pt x="694" y="63"/>
                  </a:lnTo>
                  <a:lnTo>
                    <a:pt x="647" y="36"/>
                  </a:lnTo>
                  <a:lnTo>
                    <a:pt x="600" y="16"/>
                  </a:lnTo>
                  <a:lnTo>
                    <a:pt x="550" y="4"/>
                  </a:lnTo>
                  <a:lnTo>
                    <a:pt x="499" y="0"/>
                  </a:lnTo>
                  <a:lnTo>
                    <a:pt x="448" y="4"/>
                  </a:lnTo>
                  <a:lnTo>
                    <a:pt x="399" y="16"/>
                  </a:lnTo>
                  <a:lnTo>
                    <a:pt x="351" y="36"/>
                  </a:lnTo>
                  <a:lnTo>
                    <a:pt x="305" y="63"/>
                  </a:lnTo>
                  <a:lnTo>
                    <a:pt x="261" y="95"/>
                  </a:lnTo>
                  <a:lnTo>
                    <a:pt x="220" y="135"/>
                  </a:lnTo>
                  <a:lnTo>
                    <a:pt x="181" y="181"/>
                  </a:lnTo>
                  <a:lnTo>
                    <a:pt x="147" y="232"/>
                  </a:lnTo>
                  <a:lnTo>
                    <a:pt x="114" y="289"/>
                  </a:lnTo>
                  <a:lnTo>
                    <a:pt x="86" y="351"/>
                  </a:lnTo>
                  <a:lnTo>
                    <a:pt x="60" y="416"/>
                  </a:lnTo>
                  <a:lnTo>
                    <a:pt x="40" y="485"/>
                  </a:lnTo>
                  <a:lnTo>
                    <a:pt x="23" y="559"/>
                  </a:lnTo>
                  <a:lnTo>
                    <a:pt x="10" y="634"/>
                  </a:lnTo>
                  <a:lnTo>
                    <a:pt x="3" y="714"/>
                  </a:lnTo>
                  <a:lnTo>
                    <a:pt x="0" y="796"/>
                  </a:lnTo>
                  <a:lnTo>
                    <a:pt x="3" y="877"/>
                  </a:lnTo>
                  <a:lnTo>
                    <a:pt x="10" y="955"/>
                  </a:lnTo>
                  <a:lnTo>
                    <a:pt x="23" y="1032"/>
                  </a:lnTo>
                  <a:lnTo>
                    <a:pt x="40" y="1105"/>
                  </a:lnTo>
                  <a:lnTo>
                    <a:pt x="60" y="1175"/>
                  </a:lnTo>
                  <a:lnTo>
                    <a:pt x="86" y="1240"/>
                  </a:lnTo>
                  <a:lnTo>
                    <a:pt x="114" y="1302"/>
                  </a:lnTo>
                  <a:lnTo>
                    <a:pt x="147" y="1357"/>
                  </a:lnTo>
                  <a:lnTo>
                    <a:pt x="181" y="1410"/>
                  </a:lnTo>
                  <a:lnTo>
                    <a:pt x="220" y="1456"/>
                  </a:lnTo>
                  <a:lnTo>
                    <a:pt x="261" y="1496"/>
                  </a:lnTo>
                  <a:lnTo>
                    <a:pt x="305" y="1528"/>
                  </a:lnTo>
                  <a:lnTo>
                    <a:pt x="351" y="1556"/>
                  </a:lnTo>
                  <a:lnTo>
                    <a:pt x="399" y="1575"/>
                  </a:lnTo>
                  <a:lnTo>
                    <a:pt x="448" y="1587"/>
                  </a:lnTo>
                  <a:lnTo>
                    <a:pt x="499" y="1591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" name="Freeform 28"/>
            <p:cNvSpPr>
              <a:spLocks/>
            </p:cNvSpPr>
            <p:nvPr/>
          </p:nvSpPr>
          <p:spPr bwMode="auto">
            <a:xfrm>
              <a:off x="4381" y="3146"/>
              <a:ext cx="489" cy="776"/>
            </a:xfrm>
            <a:custGeom>
              <a:avLst/>
              <a:gdLst>
                <a:gd name="T0" fmla="*/ 269 w 976"/>
                <a:gd name="T1" fmla="*/ 774 h 1553"/>
                <a:gd name="T2" fmla="*/ 317 w 976"/>
                <a:gd name="T3" fmla="*/ 759 h 1553"/>
                <a:gd name="T4" fmla="*/ 361 w 976"/>
                <a:gd name="T5" fmla="*/ 729 h 1553"/>
                <a:gd name="T6" fmla="*/ 400 w 976"/>
                <a:gd name="T7" fmla="*/ 688 h 1553"/>
                <a:gd name="T8" fmla="*/ 433 w 976"/>
                <a:gd name="T9" fmla="*/ 635 h 1553"/>
                <a:gd name="T10" fmla="*/ 460 w 976"/>
                <a:gd name="T11" fmla="*/ 573 h 1553"/>
                <a:gd name="T12" fmla="*/ 478 w 976"/>
                <a:gd name="T13" fmla="*/ 504 h 1553"/>
                <a:gd name="T14" fmla="*/ 487 w 976"/>
                <a:gd name="T15" fmla="*/ 428 h 1553"/>
                <a:gd name="T16" fmla="*/ 487 w 976"/>
                <a:gd name="T17" fmla="*/ 349 h 1553"/>
                <a:gd name="T18" fmla="*/ 478 w 976"/>
                <a:gd name="T19" fmla="*/ 273 h 1553"/>
                <a:gd name="T20" fmla="*/ 460 w 976"/>
                <a:gd name="T21" fmla="*/ 203 h 1553"/>
                <a:gd name="T22" fmla="*/ 433 w 976"/>
                <a:gd name="T23" fmla="*/ 141 h 1553"/>
                <a:gd name="T24" fmla="*/ 400 w 976"/>
                <a:gd name="T25" fmla="*/ 88 h 1553"/>
                <a:gd name="T26" fmla="*/ 361 w 976"/>
                <a:gd name="T27" fmla="*/ 47 h 1553"/>
                <a:gd name="T28" fmla="*/ 317 w 976"/>
                <a:gd name="T29" fmla="*/ 18 h 1553"/>
                <a:gd name="T30" fmla="*/ 269 w 976"/>
                <a:gd name="T31" fmla="*/ 2 h 1553"/>
                <a:gd name="T32" fmla="*/ 219 w 976"/>
                <a:gd name="T33" fmla="*/ 2 h 1553"/>
                <a:gd name="T34" fmla="*/ 171 w 976"/>
                <a:gd name="T35" fmla="*/ 18 h 1553"/>
                <a:gd name="T36" fmla="*/ 128 w 976"/>
                <a:gd name="T37" fmla="*/ 47 h 1553"/>
                <a:gd name="T38" fmla="*/ 88 w 976"/>
                <a:gd name="T39" fmla="*/ 88 h 1553"/>
                <a:gd name="T40" fmla="*/ 56 w 976"/>
                <a:gd name="T41" fmla="*/ 141 h 1553"/>
                <a:gd name="T42" fmla="*/ 29 w 976"/>
                <a:gd name="T43" fmla="*/ 203 h 1553"/>
                <a:gd name="T44" fmla="*/ 11 w 976"/>
                <a:gd name="T45" fmla="*/ 273 h 1553"/>
                <a:gd name="T46" fmla="*/ 1 w 976"/>
                <a:gd name="T47" fmla="*/ 349 h 1553"/>
                <a:gd name="T48" fmla="*/ 1 w 976"/>
                <a:gd name="T49" fmla="*/ 428 h 1553"/>
                <a:gd name="T50" fmla="*/ 11 w 976"/>
                <a:gd name="T51" fmla="*/ 504 h 1553"/>
                <a:gd name="T52" fmla="*/ 29 w 976"/>
                <a:gd name="T53" fmla="*/ 573 h 1553"/>
                <a:gd name="T54" fmla="*/ 56 w 976"/>
                <a:gd name="T55" fmla="*/ 635 h 1553"/>
                <a:gd name="T56" fmla="*/ 88 w 976"/>
                <a:gd name="T57" fmla="*/ 688 h 1553"/>
                <a:gd name="T58" fmla="*/ 128 w 976"/>
                <a:gd name="T59" fmla="*/ 729 h 1553"/>
                <a:gd name="T60" fmla="*/ 171 w 976"/>
                <a:gd name="T61" fmla="*/ 759 h 1553"/>
                <a:gd name="T62" fmla="*/ 219 w 976"/>
                <a:gd name="T63" fmla="*/ 774 h 1553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976"/>
                <a:gd name="T97" fmla="*/ 0 h 1553"/>
                <a:gd name="T98" fmla="*/ 976 w 976"/>
                <a:gd name="T99" fmla="*/ 1553 h 1553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976" h="1553">
                  <a:moveTo>
                    <a:pt x="487" y="1553"/>
                  </a:moveTo>
                  <a:lnTo>
                    <a:pt x="537" y="1549"/>
                  </a:lnTo>
                  <a:lnTo>
                    <a:pt x="585" y="1538"/>
                  </a:lnTo>
                  <a:lnTo>
                    <a:pt x="633" y="1519"/>
                  </a:lnTo>
                  <a:lnTo>
                    <a:pt x="677" y="1492"/>
                  </a:lnTo>
                  <a:lnTo>
                    <a:pt x="720" y="1459"/>
                  </a:lnTo>
                  <a:lnTo>
                    <a:pt x="761" y="1421"/>
                  </a:lnTo>
                  <a:lnTo>
                    <a:pt x="798" y="1376"/>
                  </a:lnTo>
                  <a:lnTo>
                    <a:pt x="832" y="1325"/>
                  </a:lnTo>
                  <a:lnTo>
                    <a:pt x="865" y="1271"/>
                  </a:lnTo>
                  <a:lnTo>
                    <a:pt x="892" y="1211"/>
                  </a:lnTo>
                  <a:lnTo>
                    <a:pt x="918" y="1147"/>
                  </a:lnTo>
                  <a:lnTo>
                    <a:pt x="938" y="1080"/>
                  </a:lnTo>
                  <a:lnTo>
                    <a:pt x="955" y="1009"/>
                  </a:lnTo>
                  <a:lnTo>
                    <a:pt x="966" y="934"/>
                  </a:lnTo>
                  <a:lnTo>
                    <a:pt x="973" y="857"/>
                  </a:lnTo>
                  <a:lnTo>
                    <a:pt x="976" y="778"/>
                  </a:lnTo>
                  <a:lnTo>
                    <a:pt x="973" y="698"/>
                  </a:lnTo>
                  <a:lnTo>
                    <a:pt x="966" y="621"/>
                  </a:lnTo>
                  <a:lnTo>
                    <a:pt x="955" y="547"/>
                  </a:lnTo>
                  <a:lnTo>
                    <a:pt x="938" y="475"/>
                  </a:lnTo>
                  <a:lnTo>
                    <a:pt x="918" y="407"/>
                  </a:lnTo>
                  <a:lnTo>
                    <a:pt x="892" y="343"/>
                  </a:lnTo>
                  <a:lnTo>
                    <a:pt x="865" y="283"/>
                  </a:lnTo>
                  <a:lnTo>
                    <a:pt x="832" y="229"/>
                  </a:lnTo>
                  <a:lnTo>
                    <a:pt x="798" y="177"/>
                  </a:lnTo>
                  <a:lnTo>
                    <a:pt x="761" y="133"/>
                  </a:lnTo>
                  <a:lnTo>
                    <a:pt x="720" y="95"/>
                  </a:lnTo>
                  <a:lnTo>
                    <a:pt x="677" y="62"/>
                  </a:lnTo>
                  <a:lnTo>
                    <a:pt x="633" y="36"/>
                  </a:lnTo>
                  <a:lnTo>
                    <a:pt x="585" y="16"/>
                  </a:lnTo>
                  <a:lnTo>
                    <a:pt x="537" y="5"/>
                  </a:lnTo>
                  <a:lnTo>
                    <a:pt x="487" y="0"/>
                  </a:lnTo>
                  <a:lnTo>
                    <a:pt x="437" y="5"/>
                  </a:lnTo>
                  <a:lnTo>
                    <a:pt x="389" y="16"/>
                  </a:lnTo>
                  <a:lnTo>
                    <a:pt x="342" y="36"/>
                  </a:lnTo>
                  <a:lnTo>
                    <a:pt x="298" y="62"/>
                  </a:lnTo>
                  <a:lnTo>
                    <a:pt x="255" y="95"/>
                  </a:lnTo>
                  <a:lnTo>
                    <a:pt x="215" y="133"/>
                  </a:lnTo>
                  <a:lnTo>
                    <a:pt x="176" y="177"/>
                  </a:lnTo>
                  <a:lnTo>
                    <a:pt x="142" y="229"/>
                  </a:lnTo>
                  <a:lnTo>
                    <a:pt x="111" y="283"/>
                  </a:lnTo>
                  <a:lnTo>
                    <a:pt x="82" y="343"/>
                  </a:lnTo>
                  <a:lnTo>
                    <a:pt x="58" y="407"/>
                  </a:lnTo>
                  <a:lnTo>
                    <a:pt x="38" y="475"/>
                  </a:lnTo>
                  <a:lnTo>
                    <a:pt x="21" y="547"/>
                  </a:lnTo>
                  <a:lnTo>
                    <a:pt x="10" y="621"/>
                  </a:lnTo>
                  <a:lnTo>
                    <a:pt x="2" y="698"/>
                  </a:lnTo>
                  <a:lnTo>
                    <a:pt x="0" y="778"/>
                  </a:lnTo>
                  <a:lnTo>
                    <a:pt x="2" y="857"/>
                  </a:lnTo>
                  <a:lnTo>
                    <a:pt x="10" y="934"/>
                  </a:lnTo>
                  <a:lnTo>
                    <a:pt x="21" y="1009"/>
                  </a:lnTo>
                  <a:lnTo>
                    <a:pt x="38" y="1080"/>
                  </a:lnTo>
                  <a:lnTo>
                    <a:pt x="58" y="1147"/>
                  </a:lnTo>
                  <a:lnTo>
                    <a:pt x="82" y="1211"/>
                  </a:lnTo>
                  <a:lnTo>
                    <a:pt x="111" y="1271"/>
                  </a:lnTo>
                  <a:lnTo>
                    <a:pt x="142" y="1325"/>
                  </a:lnTo>
                  <a:lnTo>
                    <a:pt x="176" y="1376"/>
                  </a:lnTo>
                  <a:lnTo>
                    <a:pt x="215" y="1421"/>
                  </a:lnTo>
                  <a:lnTo>
                    <a:pt x="255" y="1459"/>
                  </a:lnTo>
                  <a:lnTo>
                    <a:pt x="298" y="1492"/>
                  </a:lnTo>
                  <a:lnTo>
                    <a:pt x="342" y="1519"/>
                  </a:lnTo>
                  <a:lnTo>
                    <a:pt x="389" y="1538"/>
                  </a:lnTo>
                  <a:lnTo>
                    <a:pt x="437" y="1549"/>
                  </a:lnTo>
                  <a:lnTo>
                    <a:pt x="487" y="1553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8" name="Freeform 29"/>
            <p:cNvSpPr>
              <a:spLocks/>
            </p:cNvSpPr>
            <p:nvPr/>
          </p:nvSpPr>
          <p:spPr bwMode="auto">
            <a:xfrm>
              <a:off x="4388" y="3155"/>
              <a:ext cx="475" cy="758"/>
            </a:xfrm>
            <a:custGeom>
              <a:avLst/>
              <a:gdLst>
                <a:gd name="T0" fmla="*/ 262 w 951"/>
                <a:gd name="T1" fmla="*/ 756 h 1516"/>
                <a:gd name="T2" fmla="*/ 309 w 951"/>
                <a:gd name="T3" fmla="*/ 741 h 1516"/>
                <a:gd name="T4" fmla="*/ 351 w 951"/>
                <a:gd name="T5" fmla="*/ 712 h 1516"/>
                <a:gd name="T6" fmla="*/ 389 w 951"/>
                <a:gd name="T7" fmla="*/ 672 h 1516"/>
                <a:gd name="T8" fmla="*/ 421 w 951"/>
                <a:gd name="T9" fmla="*/ 620 h 1516"/>
                <a:gd name="T10" fmla="*/ 447 w 951"/>
                <a:gd name="T11" fmla="*/ 560 h 1516"/>
                <a:gd name="T12" fmla="*/ 465 w 951"/>
                <a:gd name="T13" fmla="*/ 492 h 1516"/>
                <a:gd name="T14" fmla="*/ 474 w 951"/>
                <a:gd name="T15" fmla="*/ 418 h 1516"/>
                <a:gd name="T16" fmla="*/ 474 w 951"/>
                <a:gd name="T17" fmla="*/ 341 h 1516"/>
                <a:gd name="T18" fmla="*/ 465 w 951"/>
                <a:gd name="T19" fmla="*/ 267 h 1516"/>
                <a:gd name="T20" fmla="*/ 447 w 951"/>
                <a:gd name="T21" fmla="*/ 198 h 1516"/>
                <a:gd name="T22" fmla="*/ 421 w 951"/>
                <a:gd name="T23" fmla="*/ 139 h 1516"/>
                <a:gd name="T24" fmla="*/ 389 w 951"/>
                <a:gd name="T25" fmla="*/ 87 h 1516"/>
                <a:gd name="T26" fmla="*/ 351 w 951"/>
                <a:gd name="T27" fmla="*/ 46 h 1516"/>
                <a:gd name="T28" fmla="*/ 309 w 951"/>
                <a:gd name="T29" fmla="*/ 17 h 1516"/>
                <a:gd name="T30" fmla="*/ 262 w 951"/>
                <a:gd name="T31" fmla="*/ 2 h 1516"/>
                <a:gd name="T32" fmla="*/ 213 w 951"/>
                <a:gd name="T33" fmla="*/ 2 h 1516"/>
                <a:gd name="T34" fmla="*/ 167 w 951"/>
                <a:gd name="T35" fmla="*/ 17 h 1516"/>
                <a:gd name="T36" fmla="*/ 124 w 951"/>
                <a:gd name="T37" fmla="*/ 46 h 1516"/>
                <a:gd name="T38" fmla="*/ 86 w 951"/>
                <a:gd name="T39" fmla="*/ 87 h 1516"/>
                <a:gd name="T40" fmla="*/ 54 w 951"/>
                <a:gd name="T41" fmla="*/ 139 h 1516"/>
                <a:gd name="T42" fmla="*/ 28 w 951"/>
                <a:gd name="T43" fmla="*/ 198 h 1516"/>
                <a:gd name="T44" fmla="*/ 11 w 951"/>
                <a:gd name="T45" fmla="*/ 267 h 1516"/>
                <a:gd name="T46" fmla="*/ 1 w 951"/>
                <a:gd name="T47" fmla="*/ 341 h 1516"/>
                <a:gd name="T48" fmla="*/ 1 w 951"/>
                <a:gd name="T49" fmla="*/ 418 h 1516"/>
                <a:gd name="T50" fmla="*/ 11 w 951"/>
                <a:gd name="T51" fmla="*/ 492 h 1516"/>
                <a:gd name="T52" fmla="*/ 28 w 951"/>
                <a:gd name="T53" fmla="*/ 560 h 1516"/>
                <a:gd name="T54" fmla="*/ 54 w 951"/>
                <a:gd name="T55" fmla="*/ 620 h 1516"/>
                <a:gd name="T56" fmla="*/ 86 w 951"/>
                <a:gd name="T57" fmla="*/ 672 h 1516"/>
                <a:gd name="T58" fmla="*/ 124 w 951"/>
                <a:gd name="T59" fmla="*/ 712 h 1516"/>
                <a:gd name="T60" fmla="*/ 167 w 951"/>
                <a:gd name="T61" fmla="*/ 741 h 1516"/>
                <a:gd name="T62" fmla="*/ 213 w 951"/>
                <a:gd name="T63" fmla="*/ 756 h 151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951"/>
                <a:gd name="T97" fmla="*/ 0 h 1516"/>
                <a:gd name="T98" fmla="*/ 951 w 951"/>
                <a:gd name="T99" fmla="*/ 1516 h 151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951" h="1516">
                  <a:moveTo>
                    <a:pt x="475" y="1516"/>
                  </a:moveTo>
                  <a:lnTo>
                    <a:pt x="524" y="1511"/>
                  </a:lnTo>
                  <a:lnTo>
                    <a:pt x="571" y="1500"/>
                  </a:lnTo>
                  <a:lnTo>
                    <a:pt x="618" y="1481"/>
                  </a:lnTo>
                  <a:lnTo>
                    <a:pt x="660" y="1456"/>
                  </a:lnTo>
                  <a:lnTo>
                    <a:pt x="702" y="1424"/>
                  </a:lnTo>
                  <a:lnTo>
                    <a:pt x="742" y="1386"/>
                  </a:lnTo>
                  <a:lnTo>
                    <a:pt x="779" y="1343"/>
                  </a:lnTo>
                  <a:lnTo>
                    <a:pt x="812" y="1293"/>
                  </a:lnTo>
                  <a:lnTo>
                    <a:pt x="843" y="1240"/>
                  </a:lnTo>
                  <a:lnTo>
                    <a:pt x="870" y="1182"/>
                  </a:lnTo>
                  <a:lnTo>
                    <a:pt x="894" y="1119"/>
                  </a:lnTo>
                  <a:lnTo>
                    <a:pt x="914" y="1054"/>
                  </a:lnTo>
                  <a:lnTo>
                    <a:pt x="930" y="984"/>
                  </a:lnTo>
                  <a:lnTo>
                    <a:pt x="941" y="911"/>
                  </a:lnTo>
                  <a:lnTo>
                    <a:pt x="948" y="836"/>
                  </a:lnTo>
                  <a:lnTo>
                    <a:pt x="951" y="759"/>
                  </a:lnTo>
                  <a:lnTo>
                    <a:pt x="948" y="682"/>
                  </a:lnTo>
                  <a:lnTo>
                    <a:pt x="941" y="606"/>
                  </a:lnTo>
                  <a:lnTo>
                    <a:pt x="930" y="533"/>
                  </a:lnTo>
                  <a:lnTo>
                    <a:pt x="914" y="463"/>
                  </a:lnTo>
                  <a:lnTo>
                    <a:pt x="894" y="396"/>
                  </a:lnTo>
                  <a:lnTo>
                    <a:pt x="870" y="334"/>
                  </a:lnTo>
                  <a:lnTo>
                    <a:pt x="843" y="277"/>
                  </a:lnTo>
                  <a:lnTo>
                    <a:pt x="812" y="222"/>
                  </a:lnTo>
                  <a:lnTo>
                    <a:pt x="779" y="173"/>
                  </a:lnTo>
                  <a:lnTo>
                    <a:pt x="742" y="130"/>
                  </a:lnTo>
                  <a:lnTo>
                    <a:pt x="702" y="91"/>
                  </a:lnTo>
                  <a:lnTo>
                    <a:pt x="660" y="60"/>
                  </a:lnTo>
                  <a:lnTo>
                    <a:pt x="618" y="34"/>
                  </a:lnTo>
                  <a:lnTo>
                    <a:pt x="571" y="16"/>
                  </a:lnTo>
                  <a:lnTo>
                    <a:pt x="524" y="4"/>
                  </a:lnTo>
                  <a:lnTo>
                    <a:pt x="475" y="0"/>
                  </a:lnTo>
                  <a:lnTo>
                    <a:pt x="427" y="4"/>
                  </a:lnTo>
                  <a:lnTo>
                    <a:pt x="380" y="16"/>
                  </a:lnTo>
                  <a:lnTo>
                    <a:pt x="334" y="34"/>
                  </a:lnTo>
                  <a:lnTo>
                    <a:pt x="290" y="60"/>
                  </a:lnTo>
                  <a:lnTo>
                    <a:pt x="248" y="91"/>
                  </a:lnTo>
                  <a:lnTo>
                    <a:pt x="210" y="130"/>
                  </a:lnTo>
                  <a:lnTo>
                    <a:pt x="173" y="173"/>
                  </a:lnTo>
                  <a:lnTo>
                    <a:pt x="140" y="222"/>
                  </a:lnTo>
                  <a:lnTo>
                    <a:pt x="109" y="277"/>
                  </a:lnTo>
                  <a:lnTo>
                    <a:pt x="82" y="334"/>
                  </a:lnTo>
                  <a:lnTo>
                    <a:pt x="57" y="396"/>
                  </a:lnTo>
                  <a:lnTo>
                    <a:pt x="37" y="463"/>
                  </a:lnTo>
                  <a:lnTo>
                    <a:pt x="22" y="533"/>
                  </a:lnTo>
                  <a:lnTo>
                    <a:pt x="10" y="606"/>
                  </a:lnTo>
                  <a:lnTo>
                    <a:pt x="3" y="682"/>
                  </a:lnTo>
                  <a:lnTo>
                    <a:pt x="0" y="759"/>
                  </a:lnTo>
                  <a:lnTo>
                    <a:pt x="3" y="836"/>
                  </a:lnTo>
                  <a:lnTo>
                    <a:pt x="10" y="911"/>
                  </a:lnTo>
                  <a:lnTo>
                    <a:pt x="22" y="984"/>
                  </a:lnTo>
                  <a:lnTo>
                    <a:pt x="37" y="1054"/>
                  </a:lnTo>
                  <a:lnTo>
                    <a:pt x="57" y="1119"/>
                  </a:lnTo>
                  <a:lnTo>
                    <a:pt x="82" y="1182"/>
                  </a:lnTo>
                  <a:lnTo>
                    <a:pt x="109" y="1240"/>
                  </a:lnTo>
                  <a:lnTo>
                    <a:pt x="140" y="1293"/>
                  </a:lnTo>
                  <a:lnTo>
                    <a:pt x="173" y="1343"/>
                  </a:lnTo>
                  <a:lnTo>
                    <a:pt x="210" y="1386"/>
                  </a:lnTo>
                  <a:lnTo>
                    <a:pt x="248" y="1424"/>
                  </a:lnTo>
                  <a:lnTo>
                    <a:pt x="290" y="1456"/>
                  </a:lnTo>
                  <a:lnTo>
                    <a:pt x="334" y="1481"/>
                  </a:lnTo>
                  <a:lnTo>
                    <a:pt x="380" y="1500"/>
                  </a:lnTo>
                  <a:lnTo>
                    <a:pt x="427" y="1511"/>
                  </a:lnTo>
                  <a:lnTo>
                    <a:pt x="475" y="1516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9" name="Freeform 30"/>
            <p:cNvSpPr>
              <a:spLocks/>
            </p:cNvSpPr>
            <p:nvPr/>
          </p:nvSpPr>
          <p:spPr bwMode="auto">
            <a:xfrm>
              <a:off x="4393" y="3165"/>
              <a:ext cx="464" cy="738"/>
            </a:xfrm>
            <a:custGeom>
              <a:avLst/>
              <a:gdLst>
                <a:gd name="T0" fmla="*/ 255 w 928"/>
                <a:gd name="T1" fmla="*/ 736 h 1476"/>
                <a:gd name="T2" fmla="*/ 301 w 928"/>
                <a:gd name="T3" fmla="*/ 722 h 1476"/>
                <a:gd name="T4" fmla="*/ 342 w 928"/>
                <a:gd name="T5" fmla="*/ 693 h 1476"/>
                <a:gd name="T6" fmla="*/ 379 w 928"/>
                <a:gd name="T7" fmla="*/ 654 h 1476"/>
                <a:gd name="T8" fmla="*/ 411 w 928"/>
                <a:gd name="T9" fmla="*/ 604 h 1476"/>
                <a:gd name="T10" fmla="*/ 436 w 928"/>
                <a:gd name="T11" fmla="*/ 545 h 1476"/>
                <a:gd name="T12" fmla="*/ 454 w 928"/>
                <a:gd name="T13" fmla="*/ 479 h 1476"/>
                <a:gd name="T14" fmla="*/ 463 w 928"/>
                <a:gd name="T15" fmla="*/ 407 h 1476"/>
                <a:gd name="T16" fmla="*/ 463 w 928"/>
                <a:gd name="T17" fmla="*/ 332 h 1476"/>
                <a:gd name="T18" fmla="*/ 454 w 928"/>
                <a:gd name="T19" fmla="*/ 260 h 1476"/>
                <a:gd name="T20" fmla="*/ 436 w 928"/>
                <a:gd name="T21" fmla="*/ 193 h 1476"/>
                <a:gd name="T22" fmla="*/ 411 w 928"/>
                <a:gd name="T23" fmla="*/ 135 h 1476"/>
                <a:gd name="T24" fmla="*/ 379 w 928"/>
                <a:gd name="T25" fmla="*/ 84 h 1476"/>
                <a:gd name="T26" fmla="*/ 342 w 928"/>
                <a:gd name="T27" fmla="*/ 45 h 1476"/>
                <a:gd name="T28" fmla="*/ 301 w 928"/>
                <a:gd name="T29" fmla="*/ 17 h 1476"/>
                <a:gd name="T30" fmla="*/ 255 w 928"/>
                <a:gd name="T31" fmla="*/ 2 h 1476"/>
                <a:gd name="T32" fmla="*/ 208 w 928"/>
                <a:gd name="T33" fmla="*/ 2 h 1476"/>
                <a:gd name="T34" fmla="*/ 163 w 928"/>
                <a:gd name="T35" fmla="*/ 17 h 1476"/>
                <a:gd name="T36" fmla="*/ 121 w 928"/>
                <a:gd name="T37" fmla="*/ 45 h 1476"/>
                <a:gd name="T38" fmla="*/ 84 w 928"/>
                <a:gd name="T39" fmla="*/ 84 h 1476"/>
                <a:gd name="T40" fmla="*/ 53 w 928"/>
                <a:gd name="T41" fmla="*/ 135 h 1476"/>
                <a:gd name="T42" fmla="*/ 28 w 928"/>
                <a:gd name="T43" fmla="*/ 193 h 1476"/>
                <a:gd name="T44" fmla="*/ 11 w 928"/>
                <a:gd name="T45" fmla="*/ 260 h 1476"/>
                <a:gd name="T46" fmla="*/ 2 w 928"/>
                <a:gd name="T47" fmla="*/ 332 h 1476"/>
                <a:gd name="T48" fmla="*/ 2 w 928"/>
                <a:gd name="T49" fmla="*/ 407 h 1476"/>
                <a:gd name="T50" fmla="*/ 11 w 928"/>
                <a:gd name="T51" fmla="*/ 479 h 1476"/>
                <a:gd name="T52" fmla="*/ 28 w 928"/>
                <a:gd name="T53" fmla="*/ 545 h 1476"/>
                <a:gd name="T54" fmla="*/ 53 w 928"/>
                <a:gd name="T55" fmla="*/ 604 h 1476"/>
                <a:gd name="T56" fmla="*/ 84 w 928"/>
                <a:gd name="T57" fmla="*/ 654 h 1476"/>
                <a:gd name="T58" fmla="*/ 121 w 928"/>
                <a:gd name="T59" fmla="*/ 693 h 1476"/>
                <a:gd name="T60" fmla="*/ 163 w 928"/>
                <a:gd name="T61" fmla="*/ 722 h 1476"/>
                <a:gd name="T62" fmla="*/ 208 w 928"/>
                <a:gd name="T63" fmla="*/ 736 h 147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928"/>
                <a:gd name="T97" fmla="*/ 0 h 1476"/>
                <a:gd name="T98" fmla="*/ 928 w 928"/>
                <a:gd name="T99" fmla="*/ 1476 h 147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928" h="1476">
                  <a:moveTo>
                    <a:pt x="463" y="1476"/>
                  </a:moveTo>
                  <a:lnTo>
                    <a:pt x="510" y="1471"/>
                  </a:lnTo>
                  <a:lnTo>
                    <a:pt x="557" y="1460"/>
                  </a:lnTo>
                  <a:lnTo>
                    <a:pt x="601" y="1443"/>
                  </a:lnTo>
                  <a:lnTo>
                    <a:pt x="644" y="1417"/>
                  </a:lnTo>
                  <a:lnTo>
                    <a:pt x="684" y="1386"/>
                  </a:lnTo>
                  <a:lnTo>
                    <a:pt x="723" y="1350"/>
                  </a:lnTo>
                  <a:lnTo>
                    <a:pt x="758" y="1307"/>
                  </a:lnTo>
                  <a:lnTo>
                    <a:pt x="792" y="1259"/>
                  </a:lnTo>
                  <a:lnTo>
                    <a:pt x="822" y="1208"/>
                  </a:lnTo>
                  <a:lnTo>
                    <a:pt x="848" y="1151"/>
                  </a:lnTo>
                  <a:lnTo>
                    <a:pt x="872" y="1089"/>
                  </a:lnTo>
                  <a:lnTo>
                    <a:pt x="891" y="1025"/>
                  </a:lnTo>
                  <a:lnTo>
                    <a:pt x="907" y="958"/>
                  </a:lnTo>
                  <a:lnTo>
                    <a:pt x="918" y="887"/>
                  </a:lnTo>
                  <a:lnTo>
                    <a:pt x="925" y="814"/>
                  </a:lnTo>
                  <a:lnTo>
                    <a:pt x="928" y="739"/>
                  </a:lnTo>
                  <a:lnTo>
                    <a:pt x="925" y="663"/>
                  </a:lnTo>
                  <a:lnTo>
                    <a:pt x="918" y="590"/>
                  </a:lnTo>
                  <a:lnTo>
                    <a:pt x="907" y="519"/>
                  </a:lnTo>
                  <a:lnTo>
                    <a:pt x="891" y="451"/>
                  </a:lnTo>
                  <a:lnTo>
                    <a:pt x="872" y="386"/>
                  </a:lnTo>
                  <a:lnTo>
                    <a:pt x="848" y="325"/>
                  </a:lnTo>
                  <a:lnTo>
                    <a:pt x="822" y="269"/>
                  </a:lnTo>
                  <a:lnTo>
                    <a:pt x="792" y="217"/>
                  </a:lnTo>
                  <a:lnTo>
                    <a:pt x="758" y="168"/>
                  </a:lnTo>
                  <a:lnTo>
                    <a:pt x="723" y="125"/>
                  </a:lnTo>
                  <a:lnTo>
                    <a:pt x="684" y="90"/>
                  </a:lnTo>
                  <a:lnTo>
                    <a:pt x="644" y="58"/>
                  </a:lnTo>
                  <a:lnTo>
                    <a:pt x="601" y="33"/>
                  </a:lnTo>
                  <a:lnTo>
                    <a:pt x="557" y="16"/>
                  </a:lnTo>
                  <a:lnTo>
                    <a:pt x="510" y="4"/>
                  </a:lnTo>
                  <a:lnTo>
                    <a:pt x="463" y="0"/>
                  </a:lnTo>
                  <a:lnTo>
                    <a:pt x="416" y="4"/>
                  </a:lnTo>
                  <a:lnTo>
                    <a:pt x="370" y="16"/>
                  </a:lnTo>
                  <a:lnTo>
                    <a:pt x="326" y="33"/>
                  </a:lnTo>
                  <a:lnTo>
                    <a:pt x="283" y="58"/>
                  </a:lnTo>
                  <a:lnTo>
                    <a:pt x="242" y="90"/>
                  </a:lnTo>
                  <a:lnTo>
                    <a:pt x="205" y="125"/>
                  </a:lnTo>
                  <a:lnTo>
                    <a:pt x="168" y="168"/>
                  </a:lnTo>
                  <a:lnTo>
                    <a:pt x="135" y="217"/>
                  </a:lnTo>
                  <a:lnTo>
                    <a:pt x="105" y="269"/>
                  </a:lnTo>
                  <a:lnTo>
                    <a:pt x="80" y="325"/>
                  </a:lnTo>
                  <a:lnTo>
                    <a:pt x="55" y="386"/>
                  </a:lnTo>
                  <a:lnTo>
                    <a:pt x="37" y="451"/>
                  </a:lnTo>
                  <a:lnTo>
                    <a:pt x="21" y="519"/>
                  </a:lnTo>
                  <a:lnTo>
                    <a:pt x="10" y="590"/>
                  </a:lnTo>
                  <a:lnTo>
                    <a:pt x="3" y="663"/>
                  </a:lnTo>
                  <a:lnTo>
                    <a:pt x="0" y="739"/>
                  </a:lnTo>
                  <a:lnTo>
                    <a:pt x="3" y="814"/>
                  </a:lnTo>
                  <a:lnTo>
                    <a:pt x="10" y="887"/>
                  </a:lnTo>
                  <a:lnTo>
                    <a:pt x="21" y="958"/>
                  </a:lnTo>
                  <a:lnTo>
                    <a:pt x="37" y="1025"/>
                  </a:lnTo>
                  <a:lnTo>
                    <a:pt x="55" y="1089"/>
                  </a:lnTo>
                  <a:lnTo>
                    <a:pt x="80" y="1151"/>
                  </a:lnTo>
                  <a:lnTo>
                    <a:pt x="105" y="1208"/>
                  </a:lnTo>
                  <a:lnTo>
                    <a:pt x="135" y="1259"/>
                  </a:lnTo>
                  <a:lnTo>
                    <a:pt x="168" y="1307"/>
                  </a:lnTo>
                  <a:lnTo>
                    <a:pt x="205" y="1350"/>
                  </a:lnTo>
                  <a:lnTo>
                    <a:pt x="242" y="1386"/>
                  </a:lnTo>
                  <a:lnTo>
                    <a:pt x="283" y="1417"/>
                  </a:lnTo>
                  <a:lnTo>
                    <a:pt x="326" y="1443"/>
                  </a:lnTo>
                  <a:lnTo>
                    <a:pt x="370" y="1460"/>
                  </a:lnTo>
                  <a:lnTo>
                    <a:pt x="416" y="1471"/>
                  </a:lnTo>
                  <a:lnTo>
                    <a:pt x="463" y="1476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0" name="Freeform 31"/>
            <p:cNvSpPr>
              <a:spLocks/>
            </p:cNvSpPr>
            <p:nvPr/>
          </p:nvSpPr>
          <p:spPr bwMode="auto">
            <a:xfrm>
              <a:off x="4400" y="3174"/>
              <a:ext cx="451" cy="720"/>
            </a:xfrm>
            <a:custGeom>
              <a:avLst/>
              <a:gdLst>
                <a:gd name="T0" fmla="*/ 248 w 902"/>
                <a:gd name="T1" fmla="*/ 718 h 1439"/>
                <a:gd name="T2" fmla="*/ 292 w 902"/>
                <a:gd name="T3" fmla="*/ 703 h 1439"/>
                <a:gd name="T4" fmla="*/ 333 w 902"/>
                <a:gd name="T5" fmla="*/ 676 h 1439"/>
                <a:gd name="T6" fmla="*/ 369 w 902"/>
                <a:gd name="T7" fmla="*/ 638 h 1439"/>
                <a:gd name="T8" fmla="*/ 400 w 902"/>
                <a:gd name="T9" fmla="*/ 589 h 1439"/>
                <a:gd name="T10" fmla="*/ 424 w 902"/>
                <a:gd name="T11" fmla="*/ 532 h 1439"/>
                <a:gd name="T12" fmla="*/ 441 w 902"/>
                <a:gd name="T13" fmla="*/ 467 h 1439"/>
                <a:gd name="T14" fmla="*/ 450 w 902"/>
                <a:gd name="T15" fmla="*/ 397 h 1439"/>
                <a:gd name="T16" fmla="*/ 450 w 902"/>
                <a:gd name="T17" fmla="*/ 323 h 1439"/>
                <a:gd name="T18" fmla="*/ 441 w 902"/>
                <a:gd name="T19" fmla="*/ 254 h 1439"/>
                <a:gd name="T20" fmla="*/ 424 w 902"/>
                <a:gd name="T21" fmla="*/ 189 h 1439"/>
                <a:gd name="T22" fmla="*/ 400 w 902"/>
                <a:gd name="T23" fmla="*/ 132 h 1439"/>
                <a:gd name="T24" fmla="*/ 369 w 902"/>
                <a:gd name="T25" fmla="*/ 82 h 1439"/>
                <a:gd name="T26" fmla="*/ 333 w 902"/>
                <a:gd name="T27" fmla="*/ 44 h 1439"/>
                <a:gd name="T28" fmla="*/ 292 w 902"/>
                <a:gd name="T29" fmla="*/ 17 h 1439"/>
                <a:gd name="T30" fmla="*/ 248 w 902"/>
                <a:gd name="T31" fmla="*/ 3 h 1439"/>
                <a:gd name="T32" fmla="*/ 203 w 902"/>
                <a:gd name="T33" fmla="*/ 3 h 1439"/>
                <a:gd name="T34" fmla="*/ 158 w 902"/>
                <a:gd name="T35" fmla="*/ 17 h 1439"/>
                <a:gd name="T36" fmla="*/ 117 w 902"/>
                <a:gd name="T37" fmla="*/ 44 h 1439"/>
                <a:gd name="T38" fmla="*/ 82 w 902"/>
                <a:gd name="T39" fmla="*/ 82 h 1439"/>
                <a:gd name="T40" fmla="*/ 51 w 902"/>
                <a:gd name="T41" fmla="*/ 132 h 1439"/>
                <a:gd name="T42" fmla="*/ 27 w 902"/>
                <a:gd name="T43" fmla="*/ 189 h 1439"/>
                <a:gd name="T44" fmla="*/ 10 w 902"/>
                <a:gd name="T45" fmla="*/ 254 h 1439"/>
                <a:gd name="T46" fmla="*/ 1 w 902"/>
                <a:gd name="T47" fmla="*/ 323 h 1439"/>
                <a:gd name="T48" fmla="*/ 1 w 902"/>
                <a:gd name="T49" fmla="*/ 397 h 1439"/>
                <a:gd name="T50" fmla="*/ 10 w 902"/>
                <a:gd name="T51" fmla="*/ 467 h 1439"/>
                <a:gd name="T52" fmla="*/ 27 w 902"/>
                <a:gd name="T53" fmla="*/ 532 h 1439"/>
                <a:gd name="T54" fmla="*/ 51 w 902"/>
                <a:gd name="T55" fmla="*/ 589 h 1439"/>
                <a:gd name="T56" fmla="*/ 82 w 902"/>
                <a:gd name="T57" fmla="*/ 638 h 1439"/>
                <a:gd name="T58" fmla="*/ 117 w 902"/>
                <a:gd name="T59" fmla="*/ 676 h 1439"/>
                <a:gd name="T60" fmla="*/ 158 w 902"/>
                <a:gd name="T61" fmla="*/ 703 h 1439"/>
                <a:gd name="T62" fmla="*/ 203 w 902"/>
                <a:gd name="T63" fmla="*/ 718 h 1439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902"/>
                <a:gd name="T97" fmla="*/ 0 h 1439"/>
                <a:gd name="T98" fmla="*/ 902 w 902"/>
                <a:gd name="T99" fmla="*/ 1439 h 1439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902" h="1439">
                  <a:moveTo>
                    <a:pt x="450" y="1439"/>
                  </a:moveTo>
                  <a:lnTo>
                    <a:pt x="496" y="1435"/>
                  </a:lnTo>
                  <a:lnTo>
                    <a:pt x="541" y="1425"/>
                  </a:lnTo>
                  <a:lnTo>
                    <a:pt x="584" y="1406"/>
                  </a:lnTo>
                  <a:lnTo>
                    <a:pt x="625" y="1382"/>
                  </a:lnTo>
                  <a:lnTo>
                    <a:pt x="665" y="1352"/>
                  </a:lnTo>
                  <a:lnTo>
                    <a:pt x="702" y="1317"/>
                  </a:lnTo>
                  <a:lnTo>
                    <a:pt x="738" y="1275"/>
                  </a:lnTo>
                  <a:lnTo>
                    <a:pt x="769" y="1228"/>
                  </a:lnTo>
                  <a:lnTo>
                    <a:pt x="799" y="1177"/>
                  </a:lnTo>
                  <a:lnTo>
                    <a:pt x="825" y="1123"/>
                  </a:lnTo>
                  <a:lnTo>
                    <a:pt x="848" y="1063"/>
                  </a:lnTo>
                  <a:lnTo>
                    <a:pt x="866" y="1000"/>
                  </a:lnTo>
                  <a:lnTo>
                    <a:pt x="882" y="934"/>
                  </a:lnTo>
                  <a:lnTo>
                    <a:pt x="894" y="865"/>
                  </a:lnTo>
                  <a:lnTo>
                    <a:pt x="899" y="793"/>
                  </a:lnTo>
                  <a:lnTo>
                    <a:pt x="902" y="721"/>
                  </a:lnTo>
                  <a:lnTo>
                    <a:pt x="899" y="646"/>
                  </a:lnTo>
                  <a:lnTo>
                    <a:pt x="894" y="575"/>
                  </a:lnTo>
                  <a:lnTo>
                    <a:pt x="882" y="507"/>
                  </a:lnTo>
                  <a:lnTo>
                    <a:pt x="866" y="440"/>
                  </a:lnTo>
                  <a:lnTo>
                    <a:pt x="848" y="377"/>
                  </a:lnTo>
                  <a:lnTo>
                    <a:pt x="825" y="318"/>
                  </a:lnTo>
                  <a:lnTo>
                    <a:pt x="799" y="263"/>
                  </a:lnTo>
                  <a:lnTo>
                    <a:pt x="769" y="212"/>
                  </a:lnTo>
                  <a:lnTo>
                    <a:pt x="738" y="164"/>
                  </a:lnTo>
                  <a:lnTo>
                    <a:pt x="702" y="123"/>
                  </a:lnTo>
                  <a:lnTo>
                    <a:pt x="665" y="87"/>
                  </a:lnTo>
                  <a:lnTo>
                    <a:pt x="625" y="58"/>
                  </a:lnTo>
                  <a:lnTo>
                    <a:pt x="584" y="33"/>
                  </a:lnTo>
                  <a:lnTo>
                    <a:pt x="541" y="15"/>
                  </a:lnTo>
                  <a:lnTo>
                    <a:pt x="496" y="5"/>
                  </a:lnTo>
                  <a:lnTo>
                    <a:pt x="450" y="0"/>
                  </a:lnTo>
                  <a:lnTo>
                    <a:pt x="405" y="5"/>
                  </a:lnTo>
                  <a:lnTo>
                    <a:pt x="359" y="15"/>
                  </a:lnTo>
                  <a:lnTo>
                    <a:pt x="316" y="33"/>
                  </a:lnTo>
                  <a:lnTo>
                    <a:pt x="275" y="58"/>
                  </a:lnTo>
                  <a:lnTo>
                    <a:pt x="235" y="87"/>
                  </a:lnTo>
                  <a:lnTo>
                    <a:pt x="198" y="123"/>
                  </a:lnTo>
                  <a:lnTo>
                    <a:pt x="164" y="164"/>
                  </a:lnTo>
                  <a:lnTo>
                    <a:pt x="131" y="212"/>
                  </a:lnTo>
                  <a:lnTo>
                    <a:pt x="102" y="263"/>
                  </a:lnTo>
                  <a:lnTo>
                    <a:pt x="77" y="318"/>
                  </a:lnTo>
                  <a:lnTo>
                    <a:pt x="54" y="377"/>
                  </a:lnTo>
                  <a:lnTo>
                    <a:pt x="35" y="440"/>
                  </a:lnTo>
                  <a:lnTo>
                    <a:pt x="20" y="507"/>
                  </a:lnTo>
                  <a:lnTo>
                    <a:pt x="8" y="575"/>
                  </a:lnTo>
                  <a:lnTo>
                    <a:pt x="2" y="646"/>
                  </a:lnTo>
                  <a:lnTo>
                    <a:pt x="0" y="721"/>
                  </a:lnTo>
                  <a:lnTo>
                    <a:pt x="2" y="793"/>
                  </a:lnTo>
                  <a:lnTo>
                    <a:pt x="8" y="865"/>
                  </a:lnTo>
                  <a:lnTo>
                    <a:pt x="20" y="934"/>
                  </a:lnTo>
                  <a:lnTo>
                    <a:pt x="35" y="1000"/>
                  </a:lnTo>
                  <a:lnTo>
                    <a:pt x="54" y="1063"/>
                  </a:lnTo>
                  <a:lnTo>
                    <a:pt x="77" y="1123"/>
                  </a:lnTo>
                  <a:lnTo>
                    <a:pt x="102" y="1177"/>
                  </a:lnTo>
                  <a:lnTo>
                    <a:pt x="131" y="1228"/>
                  </a:lnTo>
                  <a:lnTo>
                    <a:pt x="164" y="1275"/>
                  </a:lnTo>
                  <a:lnTo>
                    <a:pt x="198" y="1317"/>
                  </a:lnTo>
                  <a:lnTo>
                    <a:pt x="235" y="1352"/>
                  </a:lnTo>
                  <a:lnTo>
                    <a:pt x="275" y="1382"/>
                  </a:lnTo>
                  <a:lnTo>
                    <a:pt x="316" y="1406"/>
                  </a:lnTo>
                  <a:lnTo>
                    <a:pt x="359" y="1425"/>
                  </a:lnTo>
                  <a:lnTo>
                    <a:pt x="405" y="1435"/>
                  </a:lnTo>
                  <a:lnTo>
                    <a:pt x="450" y="1439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1" name="Freeform 32"/>
            <p:cNvSpPr>
              <a:spLocks/>
            </p:cNvSpPr>
            <p:nvPr/>
          </p:nvSpPr>
          <p:spPr bwMode="auto">
            <a:xfrm>
              <a:off x="4406" y="3184"/>
              <a:ext cx="439" cy="700"/>
            </a:xfrm>
            <a:custGeom>
              <a:avLst/>
              <a:gdLst>
                <a:gd name="T0" fmla="*/ 242 w 880"/>
                <a:gd name="T1" fmla="*/ 698 h 1399"/>
                <a:gd name="T2" fmla="*/ 284 w 880"/>
                <a:gd name="T3" fmla="*/ 684 h 1399"/>
                <a:gd name="T4" fmla="*/ 324 w 880"/>
                <a:gd name="T5" fmla="*/ 658 h 1399"/>
                <a:gd name="T6" fmla="*/ 359 w 880"/>
                <a:gd name="T7" fmla="*/ 620 h 1399"/>
                <a:gd name="T8" fmla="*/ 389 w 880"/>
                <a:gd name="T9" fmla="*/ 573 h 1399"/>
                <a:gd name="T10" fmla="*/ 413 w 880"/>
                <a:gd name="T11" fmla="*/ 517 h 1399"/>
                <a:gd name="T12" fmla="*/ 429 w 880"/>
                <a:gd name="T13" fmla="*/ 455 h 1399"/>
                <a:gd name="T14" fmla="*/ 438 w 880"/>
                <a:gd name="T15" fmla="*/ 386 h 1399"/>
                <a:gd name="T16" fmla="*/ 438 w 880"/>
                <a:gd name="T17" fmla="*/ 315 h 1399"/>
                <a:gd name="T18" fmla="*/ 429 w 880"/>
                <a:gd name="T19" fmla="*/ 246 h 1399"/>
                <a:gd name="T20" fmla="*/ 413 w 880"/>
                <a:gd name="T21" fmla="*/ 184 h 1399"/>
                <a:gd name="T22" fmla="*/ 389 w 880"/>
                <a:gd name="T23" fmla="*/ 128 h 1399"/>
                <a:gd name="T24" fmla="*/ 359 w 880"/>
                <a:gd name="T25" fmla="*/ 80 h 1399"/>
                <a:gd name="T26" fmla="*/ 324 w 880"/>
                <a:gd name="T27" fmla="*/ 43 h 1399"/>
                <a:gd name="T28" fmla="*/ 284 w 880"/>
                <a:gd name="T29" fmla="*/ 16 h 1399"/>
                <a:gd name="T30" fmla="*/ 242 w 880"/>
                <a:gd name="T31" fmla="*/ 3 h 1399"/>
                <a:gd name="T32" fmla="*/ 197 w 880"/>
                <a:gd name="T33" fmla="*/ 3 h 1399"/>
                <a:gd name="T34" fmla="*/ 154 w 880"/>
                <a:gd name="T35" fmla="*/ 16 h 1399"/>
                <a:gd name="T36" fmla="*/ 115 w 880"/>
                <a:gd name="T37" fmla="*/ 43 h 1399"/>
                <a:gd name="T38" fmla="*/ 80 w 880"/>
                <a:gd name="T39" fmla="*/ 80 h 1399"/>
                <a:gd name="T40" fmla="*/ 50 w 880"/>
                <a:gd name="T41" fmla="*/ 128 h 1399"/>
                <a:gd name="T42" fmla="*/ 26 w 880"/>
                <a:gd name="T43" fmla="*/ 184 h 1399"/>
                <a:gd name="T44" fmla="*/ 10 w 880"/>
                <a:gd name="T45" fmla="*/ 246 h 1399"/>
                <a:gd name="T46" fmla="*/ 1 w 880"/>
                <a:gd name="T47" fmla="*/ 315 h 1399"/>
                <a:gd name="T48" fmla="*/ 1 w 880"/>
                <a:gd name="T49" fmla="*/ 386 h 1399"/>
                <a:gd name="T50" fmla="*/ 10 w 880"/>
                <a:gd name="T51" fmla="*/ 455 h 1399"/>
                <a:gd name="T52" fmla="*/ 26 w 880"/>
                <a:gd name="T53" fmla="*/ 517 h 1399"/>
                <a:gd name="T54" fmla="*/ 50 w 880"/>
                <a:gd name="T55" fmla="*/ 573 h 1399"/>
                <a:gd name="T56" fmla="*/ 80 w 880"/>
                <a:gd name="T57" fmla="*/ 620 h 1399"/>
                <a:gd name="T58" fmla="*/ 115 w 880"/>
                <a:gd name="T59" fmla="*/ 658 h 1399"/>
                <a:gd name="T60" fmla="*/ 154 w 880"/>
                <a:gd name="T61" fmla="*/ 684 h 1399"/>
                <a:gd name="T62" fmla="*/ 197 w 880"/>
                <a:gd name="T63" fmla="*/ 698 h 1399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880"/>
                <a:gd name="T97" fmla="*/ 0 h 1399"/>
                <a:gd name="T98" fmla="*/ 880 w 880"/>
                <a:gd name="T99" fmla="*/ 1399 h 1399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880" h="1399">
                  <a:moveTo>
                    <a:pt x="439" y="1399"/>
                  </a:moveTo>
                  <a:lnTo>
                    <a:pt x="485" y="1395"/>
                  </a:lnTo>
                  <a:lnTo>
                    <a:pt x="528" y="1385"/>
                  </a:lnTo>
                  <a:lnTo>
                    <a:pt x="570" y="1368"/>
                  </a:lnTo>
                  <a:lnTo>
                    <a:pt x="610" y="1345"/>
                  </a:lnTo>
                  <a:lnTo>
                    <a:pt x="649" y="1315"/>
                  </a:lnTo>
                  <a:lnTo>
                    <a:pt x="686" y="1279"/>
                  </a:lnTo>
                  <a:lnTo>
                    <a:pt x="720" y="1240"/>
                  </a:lnTo>
                  <a:lnTo>
                    <a:pt x="751" y="1195"/>
                  </a:lnTo>
                  <a:lnTo>
                    <a:pt x="780" y="1145"/>
                  </a:lnTo>
                  <a:lnTo>
                    <a:pt x="804" y="1091"/>
                  </a:lnTo>
                  <a:lnTo>
                    <a:pt x="827" y="1034"/>
                  </a:lnTo>
                  <a:lnTo>
                    <a:pt x="845" y="973"/>
                  </a:lnTo>
                  <a:lnTo>
                    <a:pt x="860" y="909"/>
                  </a:lnTo>
                  <a:lnTo>
                    <a:pt x="871" y="842"/>
                  </a:lnTo>
                  <a:lnTo>
                    <a:pt x="877" y="772"/>
                  </a:lnTo>
                  <a:lnTo>
                    <a:pt x="880" y="701"/>
                  </a:lnTo>
                  <a:lnTo>
                    <a:pt x="877" y="629"/>
                  </a:lnTo>
                  <a:lnTo>
                    <a:pt x="871" y="559"/>
                  </a:lnTo>
                  <a:lnTo>
                    <a:pt x="860" y="492"/>
                  </a:lnTo>
                  <a:lnTo>
                    <a:pt x="845" y="428"/>
                  </a:lnTo>
                  <a:lnTo>
                    <a:pt x="827" y="367"/>
                  </a:lnTo>
                  <a:lnTo>
                    <a:pt x="804" y="310"/>
                  </a:lnTo>
                  <a:lnTo>
                    <a:pt x="780" y="256"/>
                  </a:lnTo>
                  <a:lnTo>
                    <a:pt x="751" y="206"/>
                  </a:lnTo>
                  <a:lnTo>
                    <a:pt x="720" y="160"/>
                  </a:lnTo>
                  <a:lnTo>
                    <a:pt x="686" y="120"/>
                  </a:lnTo>
                  <a:lnTo>
                    <a:pt x="649" y="85"/>
                  </a:lnTo>
                  <a:lnTo>
                    <a:pt x="610" y="56"/>
                  </a:lnTo>
                  <a:lnTo>
                    <a:pt x="570" y="32"/>
                  </a:lnTo>
                  <a:lnTo>
                    <a:pt x="528" y="15"/>
                  </a:lnTo>
                  <a:lnTo>
                    <a:pt x="485" y="5"/>
                  </a:lnTo>
                  <a:lnTo>
                    <a:pt x="439" y="0"/>
                  </a:lnTo>
                  <a:lnTo>
                    <a:pt x="395" y="5"/>
                  </a:lnTo>
                  <a:lnTo>
                    <a:pt x="351" y="15"/>
                  </a:lnTo>
                  <a:lnTo>
                    <a:pt x="308" y="32"/>
                  </a:lnTo>
                  <a:lnTo>
                    <a:pt x="268" y="56"/>
                  </a:lnTo>
                  <a:lnTo>
                    <a:pt x="230" y="85"/>
                  </a:lnTo>
                  <a:lnTo>
                    <a:pt x="194" y="120"/>
                  </a:lnTo>
                  <a:lnTo>
                    <a:pt x="160" y="160"/>
                  </a:lnTo>
                  <a:lnTo>
                    <a:pt x="128" y="206"/>
                  </a:lnTo>
                  <a:lnTo>
                    <a:pt x="100" y="256"/>
                  </a:lnTo>
                  <a:lnTo>
                    <a:pt x="76" y="310"/>
                  </a:lnTo>
                  <a:lnTo>
                    <a:pt x="53" y="367"/>
                  </a:lnTo>
                  <a:lnTo>
                    <a:pt x="34" y="428"/>
                  </a:lnTo>
                  <a:lnTo>
                    <a:pt x="20" y="492"/>
                  </a:lnTo>
                  <a:lnTo>
                    <a:pt x="9" y="559"/>
                  </a:lnTo>
                  <a:lnTo>
                    <a:pt x="3" y="629"/>
                  </a:lnTo>
                  <a:lnTo>
                    <a:pt x="0" y="701"/>
                  </a:lnTo>
                  <a:lnTo>
                    <a:pt x="3" y="772"/>
                  </a:lnTo>
                  <a:lnTo>
                    <a:pt x="9" y="842"/>
                  </a:lnTo>
                  <a:lnTo>
                    <a:pt x="20" y="909"/>
                  </a:lnTo>
                  <a:lnTo>
                    <a:pt x="34" y="973"/>
                  </a:lnTo>
                  <a:lnTo>
                    <a:pt x="53" y="1034"/>
                  </a:lnTo>
                  <a:lnTo>
                    <a:pt x="76" y="1091"/>
                  </a:lnTo>
                  <a:lnTo>
                    <a:pt x="100" y="1145"/>
                  </a:lnTo>
                  <a:lnTo>
                    <a:pt x="128" y="1195"/>
                  </a:lnTo>
                  <a:lnTo>
                    <a:pt x="160" y="1240"/>
                  </a:lnTo>
                  <a:lnTo>
                    <a:pt x="194" y="1279"/>
                  </a:lnTo>
                  <a:lnTo>
                    <a:pt x="230" y="1315"/>
                  </a:lnTo>
                  <a:lnTo>
                    <a:pt x="268" y="1345"/>
                  </a:lnTo>
                  <a:lnTo>
                    <a:pt x="308" y="1368"/>
                  </a:lnTo>
                  <a:lnTo>
                    <a:pt x="351" y="1385"/>
                  </a:lnTo>
                  <a:lnTo>
                    <a:pt x="395" y="1395"/>
                  </a:lnTo>
                  <a:lnTo>
                    <a:pt x="439" y="1399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" name="Freeform 33"/>
            <p:cNvSpPr>
              <a:spLocks/>
            </p:cNvSpPr>
            <p:nvPr/>
          </p:nvSpPr>
          <p:spPr bwMode="auto">
            <a:xfrm>
              <a:off x="4412" y="3193"/>
              <a:ext cx="427" cy="681"/>
            </a:xfrm>
            <a:custGeom>
              <a:avLst/>
              <a:gdLst>
                <a:gd name="T0" fmla="*/ 235 w 854"/>
                <a:gd name="T1" fmla="*/ 680 h 1362"/>
                <a:gd name="T2" fmla="*/ 277 w 854"/>
                <a:gd name="T3" fmla="*/ 666 h 1362"/>
                <a:gd name="T4" fmla="*/ 315 w 854"/>
                <a:gd name="T5" fmla="*/ 640 h 1362"/>
                <a:gd name="T6" fmla="*/ 349 w 854"/>
                <a:gd name="T7" fmla="*/ 603 h 1362"/>
                <a:gd name="T8" fmla="*/ 379 w 854"/>
                <a:gd name="T9" fmla="*/ 557 h 1362"/>
                <a:gd name="T10" fmla="*/ 402 w 854"/>
                <a:gd name="T11" fmla="*/ 502 h 1362"/>
                <a:gd name="T12" fmla="*/ 418 w 854"/>
                <a:gd name="T13" fmla="*/ 442 h 1362"/>
                <a:gd name="T14" fmla="*/ 426 w 854"/>
                <a:gd name="T15" fmla="*/ 375 h 1362"/>
                <a:gd name="T16" fmla="*/ 426 w 854"/>
                <a:gd name="T17" fmla="*/ 306 h 1362"/>
                <a:gd name="T18" fmla="*/ 418 w 854"/>
                <a:gd name="T19" fmla="*/ 239 h 1362"/>
                <a:gd name="T20" fmla="*/ 402 w 854"/>
                <a:gd name="T21" fmla="*/ 178 h 1362"/>
                <a:gd name="T22" fmla="*/ 379 w 854"/>
                <a:gd name="T23" fmla="*/ 124 h 1362"/>
                <a:gd name="T24" fmla="*/ 349 w 854"/>
                <a:gd name="T25" fmla="*/ 78 h 1362"/>
                <a:gd name="T26" fmla="*/ 315 w 854"/>
                <a:gd name="T27" fmla="*/ 42 h 1362"/>
                <a:gd name="T28" fmla="*/ 277 w 854"/>
                <a:gd name="T29" fmla="*/ 15 h 1362"/>
                <a:gd name="T30" fmla="*/ 235 w 854"/>
                <a:gd name="T31" fmla="*/ 1 h 1362"/>
                <a:gd name="T32" fmla="*/ 191 w 854"/>
                <a:gd name="T33" fmla="*/ 1 h 1362"/>
                <a:gd name="T34" fmla="*/ 150 w 854"/>
                <a:gd name="T35" fmla="*/ 15 h 1362"/>
                <a:gd name="T36" fmla="*/ 112 w 854"/>
                <a:gd name="T37" fmla="*/ 42 h 1362"/>
                <a:gd name="T38" fmla="*/ 78 w 854"/>
                <a:gd name="T39" fmla="*/ 78 h 1362"/>
                <a:gd name="T40" fmla="*/ 49 w 854"/>
                <a:gd name="T41" fmla="*/ 124 h 1362"/>
                <a:gd name="T42" fmla="*/ 26 w 854"/>
                <a:gd name="T43" fmla="*/ 178 h 1362"/>
                <a:gd name="T44" fmla="*/ 9 w 854"/>
                <a:gd name="T45" fmla="*/ 239 h 1362"/>
                <a:gd name="T46" fmla="*/ 2 w 854"/>
                <a:gd name="T47" fmla="*/ 306 h 1362"/>
                <a:gd name="T48" fmla="*/ 2 w 854"/>
                <a:gd name="T49" fmla="*/ 375 h 1362"/>
                <a:gd name="T50" fmla="*/ 9 w 854"/>
                <a:gd name="T51" fmla="*/ 442 h 1362"/>
                <a:gd name="T52" fmla="*/ 26 w 854"/>
                <a:gd name="T53" fmla="*/ 502 h 1362"/>
                <a:gd name="T54" fmla="*/ 49 w 854"/>
                <a:gd name="T55" fmla="*/ 557 h 1362"/>
                <a:gd name="T56" fmla="*/ 78 w 854"/>
                <a:gd name="T57" fmla="*/ 603 h 1362"/>
                <a:gd name="T58" fmla="*/ 112 w 854"/>
                <a:gd name="T59" fmla="*/ 640 h 1362"/>
                <a:gd name="T60" fmla="*/ 150 w 854"/>
                <a:gd name="T61" fmla="*/ 666 h 1362"/>
                <a:gd name="T62" fmla="*/ 191 w 854"/>
                <a:gd name="T63" fmla="*/ 680 h 1362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854"/>
                <a:gd name="T97" fmla="*/ 0 h 1362"/>
                <a:gd name="T98" fmla="*/ 854 w 854"/>
                <a:gd name="T99" fmla="*/ 1362 h 1362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854" h="1362">
                  <a:moveTo>
                    <a:pt x="426" y="1362"/>
                  </a:moveTo>
                  <a:lnTo>
                    <a:pt x="470" y="1359"/>
                  </a:lnTo>
                  <a:lnTo>
                    <a:pt x="513" y="1347"/>
                  </a:lnTo>
                  <a:lnTo>
                    <a:pt x="553" y="1332"/>
                  </a:lnTo>
                  <a:lnTo>
                    <a:pt x="593" y="1307"/>
                  </a:lnTo>
                  <a:lnTo>
                    <a:pt x="630" y="1279"/>
                  </a:lnTo>
                  <a:lnTo>
                    <a:pt x="666" y="1245"/>
                  </a:lnTo>
                  <a:lnTo>
                    <a:pt x="698" y="1206"/>
                  </a:lnTo>
                  <a:lnTo>
                    <a:pt x="728" y="1162"/>
                  </a:lnTo>
                  <a:lnTo>
                    <a:pt x="757" y="1114"/>
                  </a:lnTo>
                  <a:lnTo>
                    <a:pt x="781" y="1062"/>
                  </a:lnTo>
                  <a:lnTo>
                    <a:pt x="803" y="1005"/>
                  </a:lnTo>
                  <a:lnTo>
                    <a:pt x="820" y="945"/>
                  </a:lnTo>
                  <a:lnTo>
                    <a:pt x="835" y="884"/>
                  </a:lnTo>
                  <a:lnTo>
                    <a:pt x="845" y="818"/>
                  </a:lnTo>
                  <a:lnTo>
                    <a:pt x="851" y="751"/>
                  </a:lnTo>
                  <a:lnTo>
                    <a:pt x="854" y="682"/>
                  </a:lnTo>
                  <a:lnTo>
                    <a:pt x="851" y="612"/>
                  </a:lnTo>
                  <a:lnTo>
                    <a:pt x="845" y="545"/>
                  </a:lnTo>
                  <a:lnTo>
                    <a:pt x="835" y="479"/>
                  </a:lnTo>
                  <a:lnTo>
                    <a:pt x="820" y="416"/>
                  </a:lnTo>
                  <a:lnTo>
                    <a:pt x="803" y="356"/>
                  </a:lnTo>
                  <a:lnTo>
                    <a:pt x="781" y="301"/>
                  </a:lnTo>
                  <a:lnTo>
                    <a:pt x="757" y="248"/>
                  </a:lnTo>
                  <a:lnTo>
                    <a:pt x="728" y="200"/>
                  </a:lnTo>
                  <a:lnTo>
                    <a:pt x="698" y="155"/>
                  </a:lnTo>
                  <a:lnTo>
                    <a:pt x="666" y="117"/>
                  </a:lnTo>
                  <a:lnTo>
                    <a:pt x="630" y="83"/>
                  </a:lnTo>
                  <a:lnTo>
                    <a:pt x="593" y="54"/>
                  </a:lnTo>
                  <a:lnTo>
                    <a:pt x="553" y="30"/>
                  </a:lnTo>
                  <a:lnTo>
                    <a:pt x="513" y="14"/>
                  </a:lnTo>
                  <a:lnTo>
                    <a:pt x="470" y="3"/>
                  </a:lnTo>
                  <a:lnTo>
                    <a:pt x="426" y="0"/>
                  </a:lnTo>
                  <a:lnTo>
                    <a:pt x="382" y="3"/>
                  </a:lnTo>
                  <a:lnTo>
                    <a:pt x="341" y="14"/>
                  </a:lnTo>
                  <a:lnTo>
                    <a:pt x="299" y="30"/>
                  </a:lnTo>
                  <a:lnTo>
                    <a:pt x="261" y="54"/>
                  </a:lnTo>
                  <a:lnTo>
                    <a:pt x="224" y="83"/>
                  </a:lnTo>
                  <a:lnTo>
                    <a:pt x="188" y="117"/>
                  </a:lnTo>
                  <a:lnTo>
                    <a:pt x="155" y="155"/>
                  </a:lnTo>
                  <a:lnTo>
                    <a:pt x="125" y="200"/>
                  </a:lnTo>
                  <a:lnTo>
                    <a:pt x="97" y="248"/>
                  </a:lnTo>
                  <a:lnTo>
                    <a:pt x="73" y="301"/>
                  </a:lnTo>
                  <a:lnTo>
                    <a:pt x="51" y="356"/>
                  </a:lnTo>
                  <a:lnTo>
                    <a:pt x="34" y="416"/>
                  </a:lnTo>
                  <a:lnTo>
                    <a:pt x="18" y="479"/>
                  </a:lnTo>
                  <a:lnTo>
                    <a:pt x="8" y="545"/>
                  </a:lnTo>
                  <a:lnTo>
                    <a:pt x="3" y="612"/>
                  </a:lnTo>
                  <a:lnTo>
                    <a:pt x="0" y="682"/>
                  </a:lnTo>
                  <a:lnTo>
                    <a:pt x="3" y="751"/>
                  </a:lnTo>
                  <a:lnTo>
                    <a:pt x="8" y="818"/>
                  </a:lnTo>
                  <a:lnTo>
                    <a:pt x="18" y="884"/>
                  </a:lnTo>
                  <a:lnTo>
                    <a:pt x="34" y="945"/>
                  </a:lnTo>
                  <a:lnTo>
                    <a:pt x="51" y="1005"/>
                  </a:lnTo>
                  <a:lnTo>
                    <a:pt x="73" y="1062"/>
                  </a:lnTo>
                  <a:lnTo>
                    <a:pt x="97" y="1114"/>
                  </a:lnTo>
                  <a:lnTo>
                    <a:pt x="125" y="1162"/>
                  </a:lnTo>
                  <a:lnTo>
                    <a:pt x="155" y="1206"/>
                  </a:lnTo>
                  <a:lnTo>
                    <a:pt x="188" y="1245"/>
                  </a:lnTo>
                  <a:lnTo>
                    <a:pt x="224" y="1279"/>
                  </a:lnTo>
                  <a:lnTo>
                    <a:pt x="261" y="1307"/>
                  </a:lnTo>
                  <a:lnTo>
                    <a:pt x="299" y="1332"/>
                  </a:lnTo>
                  <a:lnTo>
                    <a:pt x="341" y="1347"/>
                  </a:lnTo>
                  <a:lnTo>
                    <a:pt x="382" y="1359"/>
                  </a:lnTo>
                  <a:lnTo>
                    <a:pt x="426" y="1362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" name="Freeform 34"/>
            <p:cNvSpPr>
              <a:spLocks/>
            </p:cNvSpPr>
            <p:nvPr/>
          </p:nvSpPr>
          <p:spPr bwMode="auto">
            <a:xfrm>
              <a:off x="4418" y="3203"/>
              <a:ext cx="415" cy="661"/>
            </a:xfrm>
            <a:custGeom>
              <a:avLst/>
              <a:gdLst>
                <a:gd name="T0" fmla="*/ 229 w 831"/>
                <a:gd name="T1" fmla="*/ 660 h 1322"/>
                <a:gd name="T2" fmla="*/ 269 w 831"/>
                <a:gd name="T3" fmla="*/ 646 h 1322"/>
                <a:gd name="T4" fmla="*/ 306 w 831"/>
                <a:gd name="T5" fmla="*/ 621 h 1322"/>
                <a:gd name="T6" fmla="*/ 340 w 831"/>
                <a:gd name="T7" fmla="*/ 586 h 1322"/>
                <a:gd name="T8" fmla="*/ 368 w 831"/>
                <a:gd name="T9" fmla="*/ 541 h 1322"/>
                <a:gd name="T10" fmla="*/ 391 w 831"/>
                <a:gd name="T11" fmla="*/ 488 h 1322"/>
                <a:gd name="T12" fmla="*/ 406 w 831"/>
                <a:gd name="T13" fmla="*/ 429 h 1322"/>
                <a:gd name="T14" fmla="*/ 414 w 831"/>
                <a:gd name="T15" fmla="*/ 364 h 1322"/>
                <a:gd name="T16" fmla="*/ 414 w 831"/>
                <a:gd name="T17" fmla="*/ 297 h 1322"/>
                <a:gd name="T18" fmla="*/ 406 w 831"/>
                <a:gd name="T19" fmla="*/ 232 h 1322"/>
                <a:gd name="T20" fmla="*/ 391 w 831"/>
                <a:gd name="T21" fmla="*/ 173 h 1322"/>
                <a:gd name="T22" fmla="*/ 368 w 831"/>
                <a:gd name="T23" fmla="*/ 120 h 1322"/>
                <a:gd name="T24" fmla="*/ 340 w 831"/>
                <a:gd name="T25" fmla="*/ 76 h 1322"/>
                <a:gd name="T26" fmla="*/ 306 w 831"/>
                <a:gd name="T27" fmla="*/ 40 h 1322"/>
                <a:gd name="T28" fmla="*/ 269 w 831"/>
                <a:gd name="T29" fmla="*/ 15 h 1322"/>
                <a:gd name="T30" fmla="*/ 229 w 831"/>
                <a:gd name="T31" fmla="*/ 1 h 1322"/>
                <a:gd name="T32" fmla="*/ 186 w 831"/>
                <a:gd name="T33" fmla="*/ 1 h 1322"/>
                <a:gd name="T34" fmla="*/ 145 w 831"/>
                <a:gd name="T35" fmla="*/ 15 h 1322"/>
                <a:gd name="T36" fmla="*/ 108 w 831"/>
                <a:gd name="T37" fmla="*/ 40 h 1322"/>
                <a:gd name="T38" fmla="*/ 75 w 831"/>
                <a:gd name="T39" fmla="*/ 76 h 1322"/>
                <a:gd name="T40" fmla="*/ 47 w 831"/>
                <a:gd name="T41" fmla="*/ 120 h 1322"/>
                <a:gd name="T42" fmla="*/ 25 w 831"/>
                <a:gd name="T43" fmla="*/ 173 h 1322"/>
                <a:gd name="T44" fmla="*/ 9 w 831"/>
                <a:gd name="T45" fmla="*/ 232 h 1322"/>
                <a:gd name="T46" fmla="*/ 1 w 831"/>
                <a:gd name="T47" fmla="*/ 297 h 1322"/>
                <a:gd name="T48" fmla="*/ 1 w 831"/>
                <a:gd name="T49" fmla="*/ 364 h 1322"/>
                <a:gd name="T50" fmla="*/ 9 w 831"/>
                <a:gd name="T51" fmla="*/ 429 h 1322"/>
                <a:gd name="T52" fmla="*/ 25 w 831"/>
                <a:gd name="T53" fmla="*/ 488 h 1322"/>
                <a:gd name="T54" fmla="*/ 47 w 831"/>
                <a:gd name="T55" fmla="*/ 541 h 1322"/>
                <a:gd name="T56" fmla="*/ 75 w 831"/>
                <a:gd name="T57" fmla="*/ 586 h 1322"/>
                <a:gd name="T58" fmla="*/ 108 w 831"/>
                <a:gd name="T59" fmla="*/ 621 h 1322"/>
                <a:gd name="T60" fmla="*/ 145 w 831"/>
                <a:gd name="T61" fmla="*/ 646 h 1322"/>
                <a:gd name="T62" fmla="*/ 186 w 831"/>
                <a:gd name="T63" fmla="*/ 660 h 1322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831"/>
                <a:gd name="T97" fmla="*/ 0 h 1322"/>
                <a:gd name="T98" fmla="*/ 831 w 831"/>
                <a:gd name="T99" fmla="*/ 1322 h 1322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831" h="1322">
                  <a:moveTo>
                    <a:pt x="415" y="1322"/>
                  </a:moveTo>
                  <a:lnTo>
                    <a:pt x="458" y="1319"/>
                  </a:lnTo>
                  <a:lnTo>
                    <a:pt x="499" y="1309"/>
                  </a:lnTo>
                  <a:lnTo>
                    <a:pt x="539" y="1292"/>
                  </a:lnTo>
                  <a:lnTo>
                    <a:pt x="578" y="1270"/>
                  </a:lnTo>
                  <a:lnTo>
                    <a:pt x="613" y="1242"/>
                  </a:lnTo>
                  <a:lnTo>
                    <a:pt x="648" y="1209"/>
                  </a:lnTo>
                  <a:lnTo>
                    <a:pt x="680" y="1171"/>
                  </a:lnTo>
                  <a:lnTo>
                    <a:pt x="709" y="1128"/>
                  </a:lnTo>
                  <a:lnTo>
                    <a:pt x="736" y="1082"/>
                  </a:lnTo>
                  <a:lnTo>
                    <a:pt x="760" y="1031"/>
                  </a:lnTo>
                  <a:lnTo>
                    <a:pt x="782" y="977"/>
                  </a:lnTo>
                  <a:lnTo>
                    <a:pt x="799" y="918"/>
                  </a:lnTo>
                  <a:lnTo>
                    <a:pt x="813" y="858"/>
                  </a:lnTo>
                  <a:lnTo>
                    <a:pt x="823" y="794"/>
                  </a:lnTo>
                  <a:lnTo>
                    <a:pt x="829" y="729"/>
                  </a:lnTo>
                  <a:lnTo>
                    <a:pt x="831" y="662"/>
                  </a:lnTo>
                  <a:lnTo>
                    <a:pt x="829" y="593"/>
                  </a:lnTo>
                  <a:lnTo>
                    <a:pt x="823" y="528"/>
                  </a:lnTo>
                  <a:lnTo>
                    <a:pt x="813" y="465"/>
                  </a:lnTo>
                  <a:lnTo>
                    <a:pt x="799" y="403"/>
                  </a:lnTo>
                  <a:lnTo>
                    <a:pt x="782" y="346"/>
                  </a:lnTo>
                  <a:lnTo>
                    <a:pt x="760" y="291"/>
                  </a:lnTo>
                  <a:lnTo>
                    <a:pt x="736" y="241"/>
                  </a:lnTo>
                  <a:lnTo>
                    <a:pt x="709" y="194"/>
                  </a:lnTo>
                  <a:lnTo>
                    <a:pt x="680" y="151"/>
                  </a:lnTo>
                  <a:lnTo>
                    <a:pt x="648" y="113"/>
                  </a:lnTo>
                  <a:lnTo>
                    <a:pt x="613" y="80"/>
                  </a:lnTo>
                  <a:lnTo>
                    <a:pt x="578" y="51"/>
                  </a:lnTo>
                  <a:lnTo>
                    <a:pt x="539" y="30"/>
                  </a:lnTo>
                  <a:lnTo>
                    <a:pt x="499" y="13"/>
                  </a:lnTo>
                  <a:lnTo>
                    <a:pt x="458" y="3"/>
                  </a:lnTo>
                  <a:lnTo>
                    <a:pt x="415" y="0"/>
                  </a:lnTo>
                  <a:lnTo>
                    <a:pt x="372" y="3"/>
                  </a:lnTo>
                  <a:lnTo>
                    <a:pt x="331" y="13"/>
                  </a:lnTo>
                  <a:lnTo>
                    <a:pt x="291" y="30"/>
                  </a:lnTo>
                  <a:lnTo>
                    <a:pt x="254" y="51"/>
                  </a:lnTo>
                  <a:lnTo>
                    <a:pt x="217" y="80"/>
                  </a:lnTo>
                  <a:lnTo>
                    <a:pt x="183" y="113"/>
                  </a:lnTo>
                  <a:lnTo>
                    <a:pt x="151" y="151"/>
                  </a:lnTo>
                  <a:lnTo>
                    <a:pt x="121" y="194"/>
                  </a:lnTo>
                  <a:lnTo>
                    <a:pt x="94" y="241"/>
                  </a:lnTo>
                  <a:lnTo>
                    <a:pt x="72" y="291"/>
                  </a:lnTo>
                  <a:lnTo>
                    <a:pt x="50" y="346"/>
                  </a:lnTo>
                  <a:lnTo>
                    <a:pt x="33" y="403"/>
                  </a:lnTo>
                  <a:lnTo>
                    <a:pt x="19" y="465"/>
                  </a:lnTo>
                  <a:lnTo>
                    <a:pt x="9" y="528"/>
                  </a:lnTo>
                  <a:lnTo>
                    <a:pt x="2" y="593"/>
                  </a:lnTo>
                  <a:lnTo>
                    <a:pt x="0" y="662"/>
                  </a:lnTo>
                  <a:lnTo>
                    <a:pt x="2" y="729"/>
                  </a:lnTo>
                  <a:lnTo>
                    <a:pt x="9" y="794"/>
                  </a:lnTo>
                  <a:lnTo>
                    <a:pt x="19" y="858"/>
                  </a:lnTo>
                  <a:lnTo>
                    <a:pt x="33" y="918"/>
                  </a:lnTo>
                  <a:lnTo>
                    <a:pt x="50" y="977"/>
                  </a:lnTo>
                  <a:lnTo>
                    <a:pt x="72" y="1031"/>
                  </a:lnTo>
                  <a:lnTo>
                    <a:pt x="94" y="1082"/>
                  </a:lnTo>
                  <a:lnTo>
                    <a:pt x="121" y="1128"/>
                  </a:lnTo>
                  <a:lnTo>
                    <a:pt x="151" y="1171"/>
                  </a:lnTo>
                  <a:lnTo>
                    <a:pt x="183" y="1209"/>
                  </a:lnTo>
                  <a:lnTo>
                    <a:pt x="217" y="1242"/>
                  </a:lnTo>
                  <a:lnTo>
                    <a:pt x="254" y="1270"/>
                  </a:lnTo>
                  <a:lnTo>
                    <a:pt x="291" y="1292"/>
                  </a:lnTo>
                  <a:lnTo>
                    <a:pt x="331" y="1309"/>
                  </a:lnTo>
                  <a:lnTo>
                    <a:pt x="372" y="1319"/>
                  </a:lnTo>
                  <a:lnTo>
                    <a:pt x="415" y="1322"/>
                  </a:lnTo>
                  <a:close/>
                </a:path>
              </a:pathLst>
            </a:custGeom>
            <a:solidFill>
              <a:srgbClr val="E2EDE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4" name="Freeform 35"/>
            <p:cNvSpPr>
              <a:spLocks/>
            </p:cNvSpPr>
            <p:nvPr/>
          </p:nvSpPr>
          <p:spPr bwMode="auto">
            <a:xfrm>
              <a:off x="4423" y="3213"/>
              <a:ext cx="404" cy="642"/>
            </a:xfrm>
            <a:custGeom>
              <a:avLst/>
              <a:gdLst>
                <a:gd name="T0" fmla="*/ 222 w 807"/>
                <a:gd name="T1" fmla="*/ 641 h 1285"/>
                <a:gd name="T2" fmla="*/ 262 w 807"/>
                <a:gd name="T3" fmla="*/ 628 h 1285"/>
                <a:gd name="T4" fmla="*/ 298 w 807"/>
                <a:gd name="T5" fmla="*/ 604 h 1285"/>
                <a:gd name="T6" fmla="*/ 330 w 807"/>
                <a:gd name="T7" fmla="*/ 569 h 1285"/>
                <a:gd name="T8" fmla="*/ 358 w 807"/>
                <a:gd name="T9" fmla="*/ 525 h 1285"/>
                <a:gd name="T10" fmla="*/ 379 w 807"/>
                <a:gd name="T11" fmla="*/ 474 h 1285"/>
                <a:gd name="T12" fmla="*/ 394 w 807"/>
                <a:gd name="T13" fmla="*/ 417 h 1285"/>
                <a:gd name="T14" fmla="*/ 403 w 807"/>
                <a:gd name="T15" fmla="*/ 354 h 1285"/>
                <a:gd name="T16" fmla="*/ 403 w 807"/>
                <a:gd name="T17" fmla="*/ 289 h 1285"/>
                <a:gd name="T18" fmla="*/ 394 w 807"/>
                <a:gd name="T19" fmla="*/ 226 h 1285"/>
                <a:gd name="T20" fmla="*/ 379 w 807"/>
                <a:gd name="T21" fmla="*/ 168 h 1285"/>
                <a:gd name="T22" fmla="*/ 358 w 807"/>
                <a:gd name="T23" fmla="*/ 117 h 1285"/>
                <a:gd name="T24" fmla="*/ 330 w 807"/>
                <a:gd name="T25" fmla="*/ 73 h 1285"/>
                <a:gd name="T26" fmla="*/ 298 w 807"/>
                <a:gd name="T27" fmla="*/ 38 h 1285"/>
                <a:gd name="T28" fmla="*/ 262 w 807"/>
                <a:gd name="T29" fmla="*/ 14 h 1285"/>
                <a:gd name="T30" fmla="*/ 222 w 807"/>
                <a:gd name="T31" fmla="*/ 1 h 1285"/>
                <a:gd name="T32" fmla="*/ 181 w 807"/>
                <a:gd name="T33" fmla="*/ 1 h 1285"/>
                <a:gd name="T34" fmla="*/ 142 w 807"/>
                <a:gd name="T35" fmla="*/ 14 h 1285"/>
                <a:gd name="T36" fmla="*/ 106 w 807"/>
                <a:gd name="T37" fmla="*/ 38 h 1285"/>
                <a:gd name="T38" fmla="*/ 74 w 807"/>
                <a:gd name="T39" fmla="*/ 73 h 1285"/>
                <a:gd name="T40" fmla="*/ 46 w 807"/>
                <a:gd name="T41" fmla="*/ 117 h 1285"/>
                <a:gd name="T42" fmla="*/ 24 w 807"/>
                <a:gd name="T43" fmla="*/ 168 h 1285"/>
                <a:gd name="T44" fmla="*/ 9 w 807"/>
                <a:gd name="T45" fmla="*/ 226 h 1285"/>
                <a:gd name="T46" fmla="*/ 1 w 807"/>
                <a:gd name="T47" fmla="*/ 289 h 1285"/>
                <a:gd name="T48" fmla="*/ 1 w 807"/>
                <a:gd name="T49" fmla="*/ 354 h 1285"/>
                <a:gd name="T50" fmla="*/ 9 w 807"/>
                <a:gd name="T51" fmla="*/ 417 h 1285"/>
                <a:gd name="T52" fmla="*/ 24 w 807"/>
                <a:gd name="T53" fmla="*/ 474 h 1285"/>
                <a:gd name="T54" fmla="*/ 46 w 807"/>
                <a:gd name="T55" fmla="*/ 525 h 1285"/>
                <a:gd name="T56" fmla="*/ 74 w 807"/>
                <a:gd name="T57" fmla="*/ 569 h 1285"/>
                <a:gd name="T58" fmla="*/ 106 w 807"/>
                <a:gd name="T59" fmla="*/ 604 h 1285"/>
                <a:gd name="T60" fmla="*/ 142 w 807"/>
                <a:gd name="T61" fmla="*/ 628 h 1285"/>
                <a:gd name="T62" fmla="*/ 181 w 807"/>
                <a:gd name="T63" fmla="*/ 641 h 1285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807"/>
                <a:gd name="T97" fmla="*/ 0 h 1285"/>
                <a:gd name="T98" fmla="*/ 807 w 807"/>
                <a:gd name="T99" fmla="*/ 1285 h 1285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807" h="1285">
                  <a:moveTo>
                    <a:pt x="403" y="1285"/>
                  </a:moveTo>
                  <a:lnTo>
                    <a:pt x="444" y="1282"/>
                  </a:lnTo>
                  <a:lnTo>
                    <a:pt x="484" y="1272"/>
                  </a:lnTo>
                  <a:lnTo>
                    <a:pt x="523" y="1257"/>
                  </a:lnTo>
                  <a:lnTo>
                    <a:pt x="560" y="1235"/>
                  </a:lnTo>
                  <a:lnTo>
                    <a:pt x="596" y="1208"/>
                  </a:lnTo>
                  <a:lnTo>
                    <a:pt x="630" y="1175"/>
                  </a:lnTo>
                  <a:lnTo>
                    <a:pt x="660" y="1138"/>
                  </a:lnTo>
                  <a:lnTo>
                    <a:pt x="688" y="1097"/>
                  </a:lnTo>
                  <a:lnTo>
                    <a:pt x="715" y="1051"/>
                  </a:lnTo>
                  <a:lnTo>
                    <a:pt x="738" y="1001"/>
                  </a:lnTo>
                  <a:lnTo>
                    <a:pt x="758" y="949"/>
                  </a:lnTo>
                  <a:lnTo>
                    <a:pt x="775" y="893"/>
                  </a:lnTo>
                  <a:lnTo>
                    <a:pt x="788" y="835"/>
                  </a:lnTo>
                  <a:lnTo>
                    <a:pt x="798" y="773"/>
                  </a:lnTo>
                  <a:lnTo>
                    <a:pt x="805" y="709"/>
                  </a:lnTo>
                  <a:lnTo>
                    <a:pt x="807" y="644"/>
                  </a:lnTo>
                  <a:lnTo>
                    <a:pt x="805" y="578"/>
                  </a:lnTo>
                  <a:lnTo>
                    <a:pt x="798" y="514"/>
                  </a:lnTo>
                  <a:lnTo>
                    <a:pt x="788" y="452"/>
                  </a:lnTo>
                  <a:lnTo>
                    <a:pt x="775" y="393"/>
                  </a:lnTo>
                  <a:lnTo>
                    <a:pt x="758" y="337"/>
                  </a:lnTo>
                  <a:lnTo>
                    <a:pt x="738" y="284"/>
                  </a:lnTo>
                  <a:lnTo>
                    <a:pt x="715" y="234"/>
                  </a:lnTo>
                  <a:lnTo>
                    <a:pt x="688" y="189"/>
                  </a:lnTo>
                  <a:lnTo>
                    <a:pt x="660" y="147"/>
                  </a:lnTo>
                  <a:lnTo>
                    <a:pt x="630" y="110"/>
                  </a:lnTo>
                  <a:lnTo>
                    <a:pt x="596" y="77"/>
                  </a:lnTo>
                  <a:lnTo>
                    <a:pt x="560" y="50"/>
                  </a:lnTo>
                  <a:lnTo>
                    <a:pt x="523" y="29"/>
                  </a:lnTo>
                  <a:lnTo>
                    <a:pt x="484" y="13"/>
                  </a:lnTo>
                  <a:lnTo>
                    <a:pt x="444" y="3"/>
                  </a:lnTo>
                  <a:lnTo>
                    <a:pt x="403" y="0"/>
                  </a:lnTo>
                  <a:lnTo>
                    <a:pt x="362" y="3"/>
                  </a:lnTo>
                  <a:lnTo>
                    <a:pt x="322" y="13"/>
                  </a:lnTo>
                  <a:lnTo>
                    <a:pt x="283" y="29"/>
                  </a:lnTo>
                  <a:lnTo>
                    <a:pt x="246" y="50"/>
                  </a:lnTo>
                  <a:lnTo>
                    <a:pt x="211" y="77"/>
                  </a:lnTo>
                  <a:lnTo>
                    <a:pt x="178" y="110"/>
                  </a:lnTo>
                  <a:lnTo>
                    <a:pt x="147" y="147"/>
                  </a:lnTo>
                  <a:lnTo>
                    <a:pt x="118" y="189"/>
                  </a:lnTo>
                  <a:lnTo>
                    <a:pt x="92" y="234"/>
                  </a:lnTo>
                  <a:lnTo>
                    <a:pt x="68" y="284"/>
                  </a:lnTo>
                  <a:lnTo>
                    <a:pt x="48" y="337"/>
                  </a:lnTo>
                  <a:lnTo>
                    <a:pt x="31" y="393"/>
                  </a:lnTo>
                  <a:lnTo>
                    <a:pt x="18" y="452"/>
                  </a:lnTo>
                  <a:lnTo>
                    <a:pt x="8" y="514"/>
                  </a:lnTo>
                  <a:lnTo>
                    <a:pt x="1" y="578"/>
                  </a:lnTo>
                  <a:lnTo>
                    <a:pt x="0" y="644"/>
                  </a:lnTo>
                  <a:lnTo>
                    <a:pt x="1" y="709"/>
                  </a:lnTo>
                  <a:lnTo>
                    <a:pt x="8" y="773"/>
                  </a:lnTo>
                  <a:lnTo>
                    <a:pt x="18" y="835"/>
                  </a:lnTo>
                  <a:lnTo>
                    <a:pt x="31" y="893"/>
                  </a:lnTo>
                  <a:lnTo>
                    <a:pt x="48" y="949"/>
                  </a:lnTo>
                  <a:lnTo>
                    <a:pt x="68" y="1001"/>
                  </a:lnTo>
                  <a:lnTo>
                    <a:pt x="92" y="1051"/>
                  </a:lnTo>
                  <a:lnTo>
                    <a:pt x="118" y="1097"/>
                  </a:lnTo>
                  <a:lnTo>
                    <a:pt x="147" y="1138"/>
                  </a:lnTo>
                  <a:lnTo>
                    <a:pt x="178" y="1175"/>
                  </a:lnTo>
                  <a:lnTo>
                    <a:pt x="211" y="1208"/>
                  </a:lnTo>
                  <a:lnTo>
                    <a:pt x="246" y="1235"/>
                  </a:lnTo>
                  <a:lnTo>
                    <a:pt x="283" y="1257"/>
                  </a:lnTo>
                  <a:lnTo>
                    <a:pt x="322" y="1272"/>
                  </a:lnTo>
                  <a:lnTo>
                    <a:pt x="362" y="1282"/>
                  </a:lnTo>
                  <a:lnTo>
                    <a:pt x="403" y="1285"/>
                  </a:lnTo>
                  <a:close/>
                </a:path>
              </a:pathLst>
            </a:custGeom>
            <a:solidFill>
              <a:srgbClr val="E5EFE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5" name="Freeform 36"/>
            <p:cNvSpPr>
              <a:spLocks/>
            </p:cNvSpPr>
            <p:nvPr/>
          </p:nvSpPr>
          <p:spPr bwMode="auto">
            <a:xfrm>
              <a:off x="4430" y="3223"/>
              <a:ext cx="391" cy="622"/>
            </a:xfrm>
            <a:custGeom>
              <a:avLst/>
              <a:gdLst>
                <a:gd name="T0" fmla="*/ 215 w 783"/>
                <a:gd name="T1" fmla="*/ 621 h 1245"/>
                <a:gd name="T2" fmla="*/ 254 w 783"/>
                <a:gd name="T3" fmla="*/ 608 h 1245"/>
                <a:gd name="T4" fmla="*/ 289 w 783"/>
                <a:gd name="T5" fmla="*/ 585 h 1245"/>
                <a:gd name="T6" fmla="*/ 320 w 783"/>
                <a:gd name="T7" fmla="*/ 552 h 1245"/>
                <a:gd name="T8" fmla="*/ 346 w 783"/>
                <a:gd name="T9" fmla="*/ 509 h 1245"/>
                <a:gd name="T10" fmla="*/ 368 w 783"/>
                <a:gd name="T11" fmla="*/ 460 h 1245"/>
                <a:gd name="T12" fmla="*/ 383 w 783"/>
                <a:gd name="T13" fmla="*/ 404 h 1245"/>
                <a:gd name="T14" fmla="*/ 391 w 783"/>
                <a:gd name="T15" fmla="*/ 344 h 1245"/>
                <a:gd name="T16" fmla="*/ 391 w 783"/>
                <a:gd name="T17" fmla="*/ 279 h 1245"/>
                <a:gd name="T18" fmla="*/ 383 w 783"/>
                <a:gd name="T19" fmla="*/ 219 h 1245"/>
                <a:gd name="T20" fmla="*/ 368 w 783"/>
                <a:gd name="T21" fmla="*/ 163 h 1245"/>
                <a:gd name="T22" fmla="*/ 346 w 783"/>
                <a:gd name="T23" fmla="*/ 113 h 1245"/>
                <a:gd name="T24" fmla="*/ 320 w 783"/>
                <a:gd name="T25" fmla="*/ 71 h 1245"/>
                <a:gd name="T26" fmla="*/ 289 w 783"/>
                <a:gd name="T27" fmla="*/ 38 h 1245"/>
                <a:gd name="T28" fmla="*/ 254 w 783"/>
                <a:gd name="T29" fmla="*/ 14 h 1245"/>
                <a:gd name="T30" fmla="*/ 215 w 783"/>
                <a:gd name="T31" fmla="*/ 1 h 1245"/>
                <a:gd name="T32" fmla="*/ 175 w 783"/>
                <a:gd name="T33" fmla="*/ 1 h 1245"/>
                <a:gd name="T34" fmla="*/ 138 w 783"/>
                <a:gd name="T35" fmla="*/ 14 h 1245"/>
                <a:gd name="T36" fmla="*/ 103 w 783"/>
                <a:gd name="T37" fmla="*/ 38 h 1245"/>
                <a:gd name="T38" fmla="*/ 71 w 783"/>
                <a:gd name="T39" fmla="*/ 71 h 1245"/>
                <a:gd name="T40" fmla="*/ 45 w 783"/>
                <a:gd name="T41" fmla="*/ 113 h 1245"/>
                <a:gd name="T42" fmla="*/ 24 w 783"/>
                <a:gd name="T43" fmla="*/ 163 h 1245"/>
                <a:gd name="T44" fmla="*/ 9 w 783"/>
                <a:gd name="T45" fmla="*/ 219 h 1245"/>
                <a:gd name="T46" fmla="*/ 1 w 783"/>
                <a:gd name="T47" fmla="*/ 279 h 1245"/>
                <a:gd name="T48" fmla="*/ 1 w 783"/>
                <a:gd name="T49" fmla="*/ 344 h 1245"/>
                <a:gd name="T50" fmla="*/ 9 w 783"/>
                <a:gd name="T51" fmla="*/ 404 h 1245"/>
                <a:gd name="T52" fmla="*/ 24 w 783"/>
                <a:gd name="T53" fmla="*/ 460 h 1245"/>
                <a:gd name="T54" fmla="*/ 45 w 783"/>
                <a:gd name="T55" fmla="*/ 509 h 1245"/>
                <a:gd name="T56" fmla="*/ 71 w 783"/>
                <a:gd name="T57" fmla="*/ 552 h 1245"/>
                <a:gd name="T58" fmla="*/ 103 w 783"/>
                <a:gd name="T59" fmla="*/ 585 h 1245"/>
                <a:gd name="T60" fmla="*/ 138 w 783"/>
                <a:gd name="T61" fmla="*/ 608 h 1245"/>
                <a:gd name="T62" fmla="*/ 175 w 783"/>
                <a:gd name="T63" fmla="*/ 621 h 1245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783"/>
                <a:gd name="T97" fmla="*/ 0 h 1245"/>
                <a:gd name="T98" fmla="*/ 783 w 783"/>
                <a:gd name="T99" fmla="*/ 1245 h 1245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783" h="1245">
                  <a:moveTo>
                    <a:pt x="391" y="1245"/>
                  </a:moveTo>
                  <a:lnTo>
                    <a:pt x="431" y="1242"/>
                  </a:lnTo>
                  <a:lnTo>
                    <a:pt x="470" y="1232"/>
                  </a:lnTo>
                  <a:lnTo>
                    <a:pt x="508" y="1217"/>
                  </a:lnTo>
                  <a:lnTo>
                    <a:pt x="544" y="1197"/>
                  </a:lnTo>
                  <a:lnTo>
                    <a:pt x="578" y="1170"/>
                  </a:lnTo>
                  <a:lnTo>
                    <a:pt x="611" y="1140"/>
                  </a:lnTo>
                  <a:lnTo>
                    <a:pt x="641" y="1104"/>
                  </a:lnTo>
                  <a:lnTo>
                    <a:pt x="669" y="1063"/>
                  </a:lnTo>
                  <a:lnTo>
                    <a:pt x="693" y="1018"/>
                  </a:lnTo>
                  <a:lnTo>
                    <a:pt x="716" y="971"/>
                  </a:lnTo>
                  <a:lnTo>
                    <a:pt x="736" y="920"/>
                  </a:lnTo>
                  <a:lnTo>
                    <a:pt x="752" y="866"/>
                  </a:lnTo>
                  <a:lnTo>
                    <a:pt x="766" y="809"/>
                  </a:lnTo>
                  <a:lnTo>
                    <a:pt x="775" y="749"/>
                  </a:lnTo>
                  <a:lnTo>
                    <a:pt x="782" y="688"/>
                  </a:lnTo>
                  <a:lnTo>
                    <a:pt x="783" y="624"/>
                  </a:lnTo>
                  <a:lnTo>
                    <a:pt x="782" y="559"/>
                  </a:lnTo>
                  <a:lnTo>
                    <a:pt x="775" y="498"/>
                  </a:lnTo>
                  <a:lnTo>
                    <a:pt x="766" y="438"/>
                  </a:lnTo>
                  <a:lnTo>
                    <a:pt x="752" y="381"/>
                  </a:lnTo>
                  <a:lnTo>
                    <a:pt x="736" y="326"/>
                  </a:lnTo>
                  <a:lnTo>
                    <a:pt x="716" y="274"/>
                  </a:lnTo>
                  <a:lnTo>
                    <a:pt x="693" y="227"/>
                  </a:lnTo>
                  <a:lnTo>
                    <a:pt x="669" y="183"/>
                  </a:lnTo>
                  <a:lnTo>
                    <a:pt x="641" y="143"/>
                  </a:lnTo>
                  <a:lnTo>
                    <a:pt x="611" y="106"/>
                  </a:lnTo>
                  <a:lnTo>
                    <a:pt x="578" y="76"/>
                  </a:lnTo>
                  <a:lnTo>
                    <a:pt x="544" y="49"/>
                  </a:lnTo>
                  <a:lnTo>
                    <a:pt x="508" y="29"/>
                  </a:lnTo>
                  <a:lnTo>
                    <a:pt x="470" y="13"/>
                  </a:lnTo>
                  <a:lnTo>
                    <a:pt x="431" y="3"/>
                  </a:lnTo>
                  <a:lnTo>
                    <a:pt x="391" y="0"/>
                  </a:lnTo>
                  <a:lnTo>
                    <a:pt x="351" y="3"/>
                  </a:lnTo>
                  <a:lnTo>
                    <a:pt x="313" y="13"/>
                  </a:lnTo>
                  <a:lnTo>
                    <a:pt x="276" y="29"/>
                  </a:lnTo>
                  <a:lnTo>
                    <a:pt x="239" y="49"/>
                  </a:lnTo>
                  <a:lnTo>
                    <a:pt x="206" y="76"/>
                  </a:lnTo>
                  <a:lnTo>
                    <a:pt x="173" y="106"/>
                  </a:lnTo>
                  <a:lnTo>
                    <a:pt x="143" y="143"/>
                  </a:lnTo>
                  <a:lnTo>
                    <a:pt x="115" y="183"/>
                  </a:lnTo>
                  <a:lnTo>
                    <a:pt x="90" y="227"/>
                  </a:lnTo>
                  <a:lnTo>
                    <a:pt x="67" y="274"/>
                  </a:lnTo>
                  <a:lnTo>
                    <a:pt x="48" y="326"/>
                  </a:lnTo>
                  <a:lnTo>
                    <a:pt x="32" y="381"/>
                  </a:lnTo>
                  <a:lnTo>
                    <a:pt x="18" y="438"/>
                  </a:lnTo>
                  <a:lnTo>
                    <a:pt x="9" y="498"/>
                  </a:lnTo>
                  <a:lnTo>
                    <a:pt x="2" y="559"/>
                  </a:lnTo>
                  <a:lnTo>
                    <a:pt x="0" y="624"/>
                  </a:lnTo>
                  <a:lnTo>
                    <a:pt x="2" y="688"/>
                  </a:lnTo>
                  <a:lnTo>
                    <a:pt x="9" y="749"/>
                  </a:lnTo>
                  <a:lnTo>
                    <a:pt x="18" y="809"/>
                  </a:lnTo>
                  <a:lnTo>
                    <a:pt x="32" y="866"/>
                  </a:lnTo>
                  <a:lnTo>
                    <a:pt x="48" y="920"/>
                  </a:lnTo>
                  <a:lnTo>
                    <a:pt x="67" y="971"/>
                  </a:lnTo>
                  <a:lnTo>
                    <a:pt x="90" y="1018"/>
                  </a:lnTo>
                  <a:lnTo>
                    <a:pt x="115" y="1063"/>
                  </a:lnTo>
                  <a:lnTo>
                    <a:pt x="143" y="1104"/>
                  </a:lnTo>
                  <a:lnTo>
                    <a:pt x="173" y="1140"/>
                  </a:lnTo>
                  <a:lnTo>
                    <a:pt x="206" y="1170"/>
                  </a:lnTo>
                  <a:lnTo>
                    <a:pt x="239" y="1197"/>
                  </a:lnTo>
                  <a:lnTo>
                    <a:pt x="276" y="1217"/>
                  </a:lnTo>
                  <a:lnTo>
                    <a:pt x="313" y="1232"/>
                  </a:lnTo>
                  <a:lnTo>
                    <a:pt x="351" y="1242"/>
                  </a:lnTo>
                  <a:lnTo>
                    <a:pt x="391" y="1245"/>
                  </a:lnTo>
                  <a:close/>
                </a:path>
              </a:pathLst>
            </a:custGeom>
            <a:solidFill>
              <a:srgbClr val="EDF4E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6" name="Freeform 37"/>
            <p:cNvSpPr>
              <a:spLocks/>
            </p:cNvSpPr>
            <p:nvPr/>
          </p:nvSpPr>
          <p:spPr bwMode="auto">
            <a:xfrm>
              <a:off x="4435" y="3232"/>
              <a:ext cx="380" cy="604"/>
            </a:xfrm>
            <a:custGeom>
              <a:avLst/>
              <a:gdLst>
                <a:gd name="T0" fmla="*/ 210 w 758"/>
                <a:gd name="T1" fmla="*/ 603 h 1208"/>
                <a:gd name="T2" fmla="*/ 247 w 758"/>
                <a:gd name="T3" fmla="*/ 591 h 1208"/>
                <a:gd name="T4" fmla="*/ 281 w 758"/>
                <a:gd name="T5" fmla="*/ 568 h 1208"/>
                <a:gd name="T6" fmla="*/ 311 w 758"/>
                <a:gd name="T7" fmla="*/ 535 h 1208"/>
                <a:gd name="T8" fmla="*/ 336 w 758"/>
                <a:gd name="T9" fmla="*/ 494 h 1208"/>
                <a:gd name="T10" fmla="*/ 357 w 758"/>
                <a:gd name="T11" fmla="*/ 445 h 1208"/>
                <a:gd name="T12" fmla="*/ 371 w 758"/>
                <a:gd name="T13" fmla="*/ 392 h 1208"/>
                <a:gd name="T14" fmla="*/ 379 w 758"/>
                <a:gd name="T15" fmla="*/ 333 h 1208"/>
                <a:gd name="T16" fmla="*/ 379 w 758"/>
                <a:gd name="T17" fmla="*/ 272 h 1208"/>
                <a:gd name="T18" fmla="*/ 371 w 758"/>
                <a:gd name="T19" fmla="*/ 212 h 1208"/>
                <a:gd name="T20" fmla="*/ 357 w 758"/>
                <a:gd name="T21" fmla="*/ 158 h 1208"/>
                <a:gd name="T22" fmla="*/ 336 w 758"/>
                <a:gd name="T23" fmla="*/ 110 h 1208"/>
                <a:gd name="T24" fmla="*/ 311 w 758"/>
                <a:gd name="T25" fmla="*/ 69 h 1208"/>
                <a:gd name="T26" fmla="*/ 281 w 758"/>
                <a:gd name="T27" fmla="*/ 37 h 1208"/>
                <a:gd name="T28" fmla="*/ 247 w 758"/>
                <a:gd name="T29" fmla="*/ 13 h 1208"/>
                <a:gd name="T30" fmla="*/ 210 w 758"/>
                <a:gd name="T31" fmla="*/ 1 h 1208"/>
                <a:gd name="T32" fmla="*/ 171 w 758"/>
                <a:gd name="T33" fmla="*/ 1 h 1208"/>
                <a:gd name="T34" fmla="*/ 133 w 758"/>
                <a:gd name="T35" fmla="*/ 13 h 1208"/>
                <a:gd name="T36" fmla="*/ 99 w 758"/>
                <a:gd name="T37" fmla="*/ 37 h 1208"/>
                <a:gd name="T38" fmla="*/ 69 w 758"/>
                <a:gd name="T39" fmla="*/ 69 h 1208"/>
                <a:gd name="T40" fmla="*/ 44 w 758"/>
                <a:gd name="T41" fmla="*/ 110 h 1208"/>
                <a:gd name="T42" fmla="*/ 23 w 758"/>
                <a:gd name="T43" fmla="*/ 158 h 1208"/>
                <a:gd name="T44" fmla="*/ 9 w 758"/>
                <a:gd name="T45" fmla="*/ 212 h 1208"/>
                <a:gd name="T46" fmla="*/ 1 w 758"/>
                <a:gd name="T47" fmla="*/ 272 h 1208"/>
                <a:gd name="T48" fmla="*/ 1 w 758"/>
                <a:gd name="T49" fmla="*/ 333 h 1208"/>
                <a:gd name="T50" fmla="*/ 9 w 758"/>
                <a:gd name="T51" fmla="*/ 392 h 1208"/>
                <a:gd name="T52" fmla="*/ 23 w 758"/>
                <a:gd name="T53" fmla="*/ 445 h 1208"/>
                <a:gd name="T54" fmla="*/ 44 w 758"/>
                <a:gd name="T55" fmla="*/ 494 h 1208"/>
                <a:gd name="T56" fmla="*/ 69 w 758"/>
                <a:gd name="T57" fmla="*/ 535 h 1208"/>
                <a:gd name="T58" fmla="*/ 99 w 758"/>
                <a:gd name="T59" fmla="*/ 568 h 1208"/>
                <a:gd name="T60" fmla="*/ 133 w 758"/>
                <a:gd name="T61" fmla="*/ 591 h 1208"/>
                <a:gd name="T62" fmla="*/ 171 w 758"/>
                <a:gd name="T63" fmla="*/ 603 h 1208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758"/>
                <a:gd name="T97" fmla="*/ 0 h 1208"/>
                <a:gd name="T98" fmla="*/ 758 w 758"/>
                <a:gd name="T99" fmla="*/ 1208 h 1208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758" h="1208">
                  <a:moveTo>
                    <a:pt x="379" y="1208"/>
                  </a:moveTo>
                  <a:lnTo>
                    <a:pt x="418" y="1205"/>
                  </a:lnTo>
                  <a:lnTo>
                    <a:pt x="456" y="1195"/>
                  </a:lnTo>
                  <a:lnTo>
                    <a:pt x="492" y="1181"/>
                  </a:lnTo>
                  <a:lnTo>
                    <a:pt x="527" y="1161"/>
                  </a:lnTo>
                  <a:lnTo>
                    <a:pt x="560" y="1135"/>
                  </a:lnTo>
                  <a:lnTo>
                    <a:pt x="592" y="1105"/>
                  </a:lnTo>
                  <a:lnTo>
                    <a:pt x="620" y="1069"/>
                  </a:lnTo>
                  <a:lnTo>
                    <a:pt x="647" y="1031"/>
                  </a:lnTo>
                  <a:lnTo>
                    <a:pt x="671" y="988"/>
                  </a:lnTo>
                  <a:lnTo>
                    <a:pt x="694" y="941"/>
                  </a:lnTo>
                  <a:lnTo>
                    <a:pt x="713" y="891"/>
                  </a:lnTo>
                  <a:lnTo>
                    <a:pt x="728" y="838"/>
                  </a:lnTo>
                  <a:lnTo>
                    <a:pt x="741" y="784"/>
                  </a:lnTo>
                  <a:lnTo>
                    <a:pt x="751" y="726"/>
                  </a:lnTo>
                  <a:lnTo>
                    <a:pt x="757" y="666"/>
                  </a:lnTo>
                  <a:lnTo>
                    <a:pt x="758" y="605"/>
                  </a:lnTo>
                  <a:lnTo>
                    <a:pt x="757" y="543"/>
                  </a:lnTo>
                  <a:lnTo>
                    <a:pt x="751" y="483"/>
                  </a:lnTo>
                  <a:lnTo>
                    <a:pt x="741" y="425"/>
                  </a:lnTo>
                  <a:lnTo>
                    <a:pt x="728" y="369"/>
                  </a:lnTo>
                  <a:lnTo>
                    <a:pt x="713" y="317"/>
                  </a:lnTo>
                  <a:lnTo>
                    <a:pt x="694" y="267"/>
                  </a:lnTo>
                  <a:lnTo>
                    <a:pt x="671" y="220"/>
                  </a:lnTo>
                  <a:lnTo>
                    <a:pt x="647" y="177"/>
                  </a:lnTo>
                  <a:lnTo>
                    <a:pt x="620" y="138"/>
                  </a:lnTo>
                  <a:lnTo>
                    <a:pt x="592" y="103"/>
                  </a:lnTo>
                  <a:lnTo>
                    <a:pt x="560" y="73"/>
                  </a:lnTo>
                  <a:lnTo>
                    <a:pt x="527" y="47"/>
                  </a:lnTo>
                  <a:lnTo>
                    <a:pt x="492" y="27"/>
                  </a:lnTo>
                  <a:lnTo>
                    <a:pt x="456" y="13"/>
                  </a:lnTo>
                  <a:lnTo>
                    <a:pt x="418" y="3"/>
                  </a:lnTo>
                  <a:lnTo>
                    <a:pt x="379" y="0"/>
                  </a:lnTo>
                  <a:lnTo>
                    <a:pt x="341" y="3"/>
                  </a:lnTo>
                  <a:lnTo>
                    <a:pt x="302" y="13"/>
                  </a:lnTo>
                  <a:lnTo>
                    <a:pt x="266" y="27"/>
                  </a:lnTo>
                  <a:lnTo>
                    <a:pt x="231" y="47"/>
                  </a:lnTo>
                  <a:lnTo>
                    <a:pt x="198" y="73"/>
                  </a:lnTo>
                  <a:lnTo>
                    <a:pt x="167" y="103"/>
                  </a:lnTo>
                  <a:lnTo>
                    <a:pt x="138" y="138"/>
                  </a:lnTo>
                  <a:lnTo>
                    <a:pt x="111" y="177"/>
                  </a:lnTo>
                  <a:lnTo>
                    <a:pt x="87" y="220"/>
                  </a:lnTo>
                  <a:lnTo>
                    <a:pt x="64" y="267"/>
                  </a:lnTo>
                  <a:lnTo>
                    <a:pt x="46" y="317"/>
                  </a:lnTo>
                  <a:lnTo>
                    <a:pt x="30" y="369"/>
                  </a:lnTo>
                  <a:lnTo>
                    <a:pt x="17" y="425"/>
                  </a:lnTo>
                  <a:lnTo>
                    <a:pt x="7" y="483"/>
                  </a:lnTo>
                  <a:lnTo>
                    <a:pt x="1" y="543"/>
                  </a:lnTo>
                  <a:lnTo>
                    <a:pt x="0" y="605"/>
                  </a:lnTo>
                  <a:lnTo>
                    <a:pt x="1" y="666"/>
                  </a:lnTo>
                  <a:lnTo>
                    <a:pt x="7" y="726"/>
                  </a:lnTo>
                  <a:lnTo>
                    <a:pt x="17" y="784"/>
                  </a:lnTo>
                  <a:lnTo>
                    <a:pt x="30" y="838"/>
                  </a:lnTo>
                  <a:lnTo>
                    <a:pt x="46" y="891"/>
                  </a:lnTo>
                  <a:lnTo>
                    <a:pt x="64" y="941"/>
                  </a:lnTo>
                  <a:lnTo>
                    <a:pt x="87" y="988"/>
                  </a:lnTo>
                  <a:lnTo>
                    <a:pt x="111" y="1031"/>
                  </a:lnTo>
                  <a:lnTo>
                    <a:pt x="138" y="1069"/>
                  </a:lnTo>
                  <a:lnTo>
                    <a:pt x="167" y="1105"/>
                  </a:lnTo>
                  <a:lnTo>
                    <a:pt x="198" y="1135"/>
                  </a:lnTo>
                  <a:lnTo>
                    <a:pt x="231" y="1161"/>
                  </a:lnTo>
                  <a:lnTo>
                    <a:pt x="266" y="1181"/>
                  </a:lnTo>
                  <a:lnTo>
                    <a:pt x="302" y="1195"/>
                  </a:lnTo>
                  <a:lnTo>
                    <a:pt x="341" y="1205"/>
                  </a:lnTo>
                  <a:lnTo>
                    <a:pt x="379" y="1208"/>
                  </a:lnTo>
                  <a:close/>
                </a:path>
              </a:pathLst>
            </a:custGeom>
            <a:solidFill>
              <a:srgbClr val="EFF7E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7" name="Freeform 38"/>
            <p:cNvSpPr>
              <a:spLocks/>
            </p:cNvSpPr>
            <p:nvPr/>
          </p:nvSpPr>
          <p:spPr bwMode="auto">
            <a:xfrm>
              <a:off x="4442" y="3242"/>
              <a:ext cx="367" cy="585"/>
            </a:xfrm>
            <a:custGeom>
              <a:avLst/>
              <a:gdLst>
                <a:gd name="T0" fmla="*/ 201 w 734"/>
                <a:gd name="T1" fmla="*/ 583 h 1169"/>
                <a:gd name="T2" fmla="*/ 238 w 734"/>
                <a:gd name="T3" fmla="*/ 572 h 1169"/>
                <a:gd name="T4" fmla="*/ 271 w 734"/>
                <a:gd name="T5" fmla="*/ 549 h 1169"/>
                <a:gd name="T6" fmla="*/ 300 w 734"/>
                <a:gd name="T7" fmla="*/ 518 h 1169"/>
                <a:gd name="T8" fmla="*/ 325 w 734"/>
                <a:gd name="T9" fmla="*/ 479 h 1169"/>
                <a:gd name="T10" fmla="*/ 345 w 734"/>
                <a:gd name="T11" fmla="*/ 432 h 1169"/>
                <a:gd name="T12" fmla="*/ 359 w 734"/>
                <a:gd name="T13" fmla="*/ 379 h 1169"/>
                <a:gd name="T14" fmla="*/ 367 w 734"/>
                <a:gd name="T15" fmla="*/ 322 h 1169"/>
                <a:gd name="T16" fmla="*/ 367 w 734"/>
                <a:gd name="T17" fmla="*/ 263 h 1169"/>
                <a:gd name="T18" fmla="*/ 359 w 734"/>
                <a:gd name="T19" fmla="*/ 206 h 1169"/>
                <a:gd name="T20" fmla="*/ 345 w 734"/>
                <a:gd name="T21" fmla="*/ 153 h 1169"/>
                <a:gd name="T22" fmla="*/ 325 w 734"/>
                <a:gd name="T23" fmla="*/ 106 h 1169"/>
                <a:gd name="T24" fmla="*/ 300 w 734"/>
                <a:gd name="T25" fmla="*/ 67 h 1169"/>
                <a:gd name="T26" fmla="*/ 271 w 734"/>
                <a:gd name="T27" fmla="*/ 35 h 1169"/>
                <a:gd name="T28" fmla="*/ 238 w 734"/>
                <a:gd name="T29" fmla="*/ 13 h 1169"/>
                <a:gd name="T30" fmla="*/ 201 w 734"/>
                <a:gd name="T31" fmla="*/ 2 h 1169"/>
                <a:gd name="T32" fmla="*/ 165 w 734"/>
                <a:gd name="T33" fmla="*/ 2 h 1169"/>
                <a:gd name="T34" fmla="*/ 129 w 734"/>
                <a:gd name="T35" fmla="*/ 13 h 1169"/>
                <a:gd name="T36" fmla="*/ 95 w 734"/>
                <a:gd name="T37" fmla="*/ 35 h 1169"/>
                <a:gd name="T38" fmla="*/ 66 w 734"/>
                <a:gd name="T39" fmla="*/ 67 h 1169"/>
                <a:gd name="T40" fmla="*/ 42 w 734"/>
                <a:gd name="T41" fmla="*/ 106 h 1169"/>
                <a:gd name="T42" fmla="*/ 22 w 734"/>
                <a:gd name="T43" fmla="*/ 153 h 1169"/>
                <a:gd name="T44" fmla="*/ 9 w 734"/>
                <a:gd name="T45" fmla="*/ 206 h 1169"/>
                <a:gd name="T46" fmla="*/ 1 w 734"/>
                <a:gd name="T47" fmla="*/ 263 h 1169"/>
                <a:gd name="T48" fmla="*/ 1 w 734"/>
                <a:gd name="T49" fmla="*/ 322 h 1169"/>
                <a:gd name="T50" fmla="*/ 9 w 734"/>
                <a:gd name="T51" fmla="*/ 379 h 1169"/>
                <a:gd name="T52" fmla="*/ 22 w 734"/>
                <a:gd name="T53" fmla="*/ 432 h 1169"/>
                <a:gd name="T54" fmla="*/ 42 w 734"/>
                <a:gd name="T55" fmla="*/ 479 h 1169"/>
                <a:gd name="T56" fmla="*/ 66 w 734"/>
                <a:gd name="T57" fmla="*/ 518 h 1169"/>
                <a:gd name="T58" fmla="*/ 95 w 734"/>
                <a:gd name="T59" fmla="*/ 549 h 1169"/>
                <a:gd name="T60" fmla="*/ 129 w 734"/>
                <a:gd name="T61" fmla="*/ 572 h 1169"/>
                <a:gd name="T62" fmla="*/ 165 w 734"/>
                <a:gd name="T63" fmla="*/ 583 h 1169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734"/>
                <a:gd name="T97" fmla="*/ 0 h 1169"/>
                <a:gd name="T98" fmla="*/ 734 w 734"/>
                <a:gd name="T99" fmla="*/ 1169 h 1169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734" h="1169">
                  <a:moveTo>
                    <a:pt x="366" y="1169"/>
                  </a:moveTo>
                  <a:lnTo>
                    <a:pt x="403" y="1166"/>
                  </a:lnTo>
                  <a:lnTo>
                    <a:pt x="440" y="1158"/>
                  </a:lnTo>
                  <a:lnTo>
                    <a:pt x="476" y="1143"/>
                  </a:lnTo>
                  <a:lnTo>
                    <a:pt x="510" y="1124"/>
                  </a:lnTo>
                  <a:lnTo>
                    <a:pt x="541" y="1098"/>
                  </a:lnTo>
                  <a:lnTo>
                    <a:pt x="571" y="1069"/>
                  </a:lnTo>
                  <a:lnTo>
                    <a:pt x="600" y="1035"/>
                  </a:lnTo>
                  <a:lnTo>
                    <a:pt x="627" y="998"/>
                  </a:lnTo>
                  <a:lnTo>
                    <a:pt x="650" y="957"/>
                  </a:lnTo>
                  <a:lnTo>
                    <a:pt x="671" y="911"/>
                  </a:lnTo>
                  <a:lnTo>
                    <a:pt x="690" y="863"/>
                  </a:lnTo>
                  <a:lnTo>
                    <a:pt x="705" y="811"/>
                  </a:lnTo>
                  <a:lnTo>
                    <a:pt x="717" y="758"/>
                  </a:lnTo>
                  <a:lnTo>
                    <a:pt x="727" y="703"/>
                  </a:lnTo>
                  <a:lnTo>
                    <a:pt x="733" y="644"/>
                  </a:lnTo>
                  <a:lnTo>
                    <a:pt x="734" y="585"/>
                  </a:lnTo>
                  <a:lnTo>
                    <a:pt x="733" y="525"/>
                  </a:lnTo>
                  <a:lnTo>
                    <a:pt x="727" y="466"/>
                  </a:lnTo>
                  <a:lnTo>
                    <a:pt x="717" y="411"/>
                  </a:lnTo>
                  <a:lnTo>
                    <a:pt x="705" y="356"/>
                  </a:lnTo>
                  <a:lnTo>
                    <a:pt x="690" y="305"/>
                  </a:lnTo>
                  <a:lnTo>
                    <a:pt x="671" y="258"/>
                  </a:lnTo>
                  <a:lnTo>
                    <a:pt x="650" y="212"/>
                  </a:lnTo>
                  <a:lnTo>
                    <a:pt x="627" y="171"/>
                  </a:lnTo>
                  <a:lnTo>
                    <a:pt x="600" y="133"/>
                  </a:lnTo>
                  <a:lnTo>
                    <a:pt x="571" y="100"/>
                  </a:lnTo>
                  <a:lnTo>
                    <a:pt x="541" y="70"/>
                  </a:lnTo>
                  <a:lnTo>
                    <a:pt x="510" y="46"/>
                  </a:lnTo>
                  <a:lnTo>
                    <a:pt x="476" y="26"/>
                  </a:lnTo>
                  <a:lnTo>
                    <a:pt x="440" y="11"/>
                  </a:lnTo>
                  <a:lnTo>
                    <a:pt x="403" y="3"/>
                  </a:lnTo>
                  <a:lnTo>
                    <a:pt x="366" y="0"/>
                  </a:lnTo>
                  <a:lnTo>
                    <a:pt x="329" y="3"/>
                  </a:lnTo>
                  <a:lnTo>
                    <a:pt x="292" y="11"/>
                  </a:lnTo>
                  <a:lnTo>
                    <a:pt x="258" y="26"/>
                  </a:lnTo>
                  <a:lnTo>
                    <a:pt x="224" y="46"/>
                  </a:lnTo>
                  <a:lnTo>
                    <a:pt x="191" y="70"/>
                  </a:lnTo>
                  <a:lnTo>
                    <a:pt x="161" y="100"/>
                  </a:lnTo>
                  <a:lnTo>
                    <a:pt x="132" y="133"/>
                  </a:lnTo>
                  <a:lnTo>
                    <a:pt x="107" y="171"/>
                  </a:lnTo>
                  <a:lnTo>
                    <a:pt x="84" y="212"/>
                  </a:lnTo>
                  <a:lnTo>
                    <a:pt x="62" y="258"/>
                  </a:lnTo>
                  <a:lnTo>
                    <a:pt x="44" y="305"/>
                  </a:lnTo>
                  <a:lnTo>
                    <a:pt x="28" y="356"/>
                  </a:lnTo>
                  <a:lnTo>
                    <a:pt x="17" y="411"/>
                  </a:lnTo>
                  <a:lnTo>
                    <a:pt x="7" y="466"/>
                  </a:lnTo>
                  <a:lnTo>
                    <a:pt x="1" y="525"/>
                  </a:lnTo>
                  <a:lnTo>
                    <a:pt x="0" y="585"/>
                  </a:lnTo>
                  <a:lnTo>
                    <a:pt x="1" y="644"/>
                  </a:lnTo>
                  <a:lnTo>
                    <a:pt x="7" y="703"/>
                  </a:lnTo>
                  <a:lnTo>
                    <a:pt x="17" y="758"/>
                  </a:lnTo>
                  <a:lnTo>
                    <a:pt x="28" y="811"/>
                  </a:lnTo>
                  <a:lnTo>
                    <a:pt x="44" y="863"/>
                  </a:lnTo>
                  <a:lnTo>
                    <a:pt x="62" y="911"/>
                  </a:lnTo>
                  <a:lnTo>
                    <a:pt x="84" y="957"/>
                  </a:lnTo>
                  <a:lnTo>
                    <a:pt x="107" y="998"/>
                  </a:lnTo>
                  <a:lnTo>
                    <a:pt x="132" y="1035"/>
                  </a:lnTo>
                  <a:lnTo>
                    <a:pt x="161" y="1069"/>
                  </a:lnTo>
                  <a:lnTo>
                    <a:pt x="191" y="1098"/>
                  </a:lnTo>
                  <a:lnTo>
                    <a:pt x="224" y="1124"/>
                  </a:lnTo>
                  <a:lnTo>
                    <a:pt x="258" y="1143"/>
                  </a:lnTo>
                  <a:lnTo>
                    <a:pt x="292" y="1158"/>
                  </a:lnTo>
                  <a:lnTo>
                    <a:pt x="329" y="1166"/>
                  </a:lnTo>
                  <a:lnTo>
                    <a:pt x="366" y="1169"/>
                  </a:lnTo>
                  <a:close/>
                </a:path>
              </a:pathLst>
            </a:custGeom>
            <a:solidFill>
              <a:srgbClr val="F4F7F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8" name="Freeform 39"/>
            <p:cNvSpPr>
              <a:spLocks/>
            </p:cNvSpPr>
            <p:nvPr/>
          </p:nvSpPr>
          <p:spPr bwMode="auto">
            <a:xfrm>
              <a:off x="4448" y="3251"/>
              <a:ext cx="355" cy="566"/>
            </a:xfrm>
            <a:custGeom>
              <a:avLst/>
              <a:gdLst>
                <a:gd name="T0" fmla="*/ 196 w 710"/>
                <a:gd name="T1" fmla="*/ 564 h 1131"/>
                <a:gd name="T2" fmla="*/ 230 w 710"/>
                <a:gd name="T3" fmla="*/ 553 h 1131"/>
                <a:gd name="T4" fmla="*/ 263 w 710"/>
                <a:gd name="T5" fmla="*/ 532 h 1131"/>
                <a:gd name="T6" fmla="*/ 291 w 710"/>
                <a:gd name="T7" fmla="*/ 502 h 1131"/>
                <a:gd name="T8" fmla="*/ 315 w 710"/>
                <a:gd name="T9" fmla="*/ 463 h 1131"/>
                <a:gd name="T10" fmla="*/ 334 w 710"/>
                <a:gd name="T11" fmla="*/ 418 h 1131"/>
                <a:gd name="T12" fmla="*/ 347 w 710"/>
                <a:gd name="T13" fmla="*/ 368 h 1131"/>
                <a:gd name="T14" fmla="*/ 355 w 710"/>
                <a:gd name="T15" fmla="*/ 313 h 1131"/>
                <a:gd name="T16" fmla="*/ 355 w 710"/>
                <a:gd name="T17" fmla="*/ 254 h 1131"/>
                <a:gd name="T18" fmla="*/ 347 w 710"/>
                <a:gd name="T19" fmla="*/ 199 h 1131"/>
                <a:gd name="T20" fmla="*/ 334 w 710"/>
                <a:gd name="T21" fmla="*/ 149 h 1131"/>
                <a:gd name="T22" fmla="*/ 315 w 710"/>
                <a:gd name="T23" fmla="*/ 104 h 1131"/>
                <a:gd name="T24" fmla="*/ 291 w 710"/>
                <a:gd name="T25" fmla="*/ 65 h 1131"/>
                <a:gd name="T26" fmla="*/ 263 w 710"/>
                <a:gd name="T27" fmla="*/ 35 h 1131"/>
                <a:gd name="T28" fmla="*/ 230 w 710"/>
                <a:gd name="T29" fmla="*/ 13 h 1131"/>
                <a:gd name="T30" fmla="*/ 196 w 710"/>
                <a:gd name="T31" fmla="*/ 2 h 1131"/>
                <a:gd name="T32" fmla="*/ 160 w 710"/>
                <a:gd name="T33" fmla="*/ 2 h 1131"/>
                <a:gd name="T34" fmla="*/ 125 w 710"/>
                <a:gd name="T35" fmla="*/ 13 h 1131"/>
                <a:gd name="T36" fmla="*/ 93 w 710"/>
                <a:gd name="T37" fmla="*/ 35 h 1131"/>
                <a:gd name="T38" fmla="*/ 65 w 710"/>
                <a:gd name="T39" fmla="*/ 65 h 1131"/>
                <a:gd name="T40" fmla="*/ 41 w 710"/>
                <a:gd name="T41" fmla="*/ 104 h 1131"/>
                <a:gd name="T42" fmla="*/ 22 w 710"/>
                <a:gd name="T43" fmla="*/ 149 h 1131"/>
                <a:gd name="T44" fmla="*/ 8 w 710"/>
                <a:gd name="T45" fmla="*/ 199 h 1131"/>
                <a:gd name="T46" fmla="*/ 1 w 710"/>
                <a:gd name="T47" fmla="*/ 254 h 1131"/>
                <a:gd name="T48" fmla="*/ 1 w 710"/>
                <a:gd name="T49" fmla="*/ 313 h 1131"/>
                <a:gd name="T50" fmla="*/ 8 w 710"/>
                <a:gd name="T51" fmla="*/ 368 h 1131"/>
                <a:gd name="T52" fmla="*/ 22 w 710"/>
                <a:gd name="T53" fmla="*/ 418 h 1131"/>
                <a:gd name="T54" fmla="*/ 41 w 710"/>
                <a:gd name="T55" fmla="*/ 463 h 1131"/>
                <a:gd name="T56" fmla="*/ 65 w 710"/>
                <a:gd name="T57" fmla="*/ 502 h 1131"/>
                <a:gd name="T58" fmla="*/ 93 w 710"/>
                <a:gd name="T59" fmla="*/ 532 h 1131"/>
                <a:gd name="T60" fmla="*/ 125 w 710"/>
                <a:gd name="T61" fmla="*/ 553 h 1131"/>
                <a:gd name="T62" fmla="*/ 160 w 710"/>
                <a:gd name="T63" fmla="*/ 564 h 1131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710"/>
                <a:gd name="T97" fmla="*/ 0 h 1131"/>
                <a:gd name="T98" fmla="*/ 710 w 710"/>
                <a:gd name="T99" fmla="*/ 1131 h 1131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710" h="1131">
                  <a:moveTo>
                    <a:pt x="355" y="1131"/>
                  </a:moveTo>
                  <a:lnTo>
                    <a:pt x="392" y="1128"/>
                  </a:lnTo>
                  <a:lnTo>
                    <a:pt x="426" y="1120"/>
                  </a:lnTo>
                  <a:lnTo>
                    <a:pt x="461" y="1106"/>
                  </a:lnTo>
                  <a:lnTo>
                    <a:pt x="493" y="1087"/>
                  </a:lnTo>
                  <a:lnTo>
                    <a:pt x="525" y="1063"/>
                  </a:lnTo>
                  <a:lnTo>
                    <a:pt x="553" y="1034"/>
                  </a:lnTo>
                  <a:lnTo>
                    <a:pt x="582" y="1003"/>
                  </a:lnTo>
                  <a:lnTo>
                    <a:pt x="606" y="966"/>
                  </a:lnTo>
                  <a:lnTo>
                    <a:pt x="629" y="926"/>
                  </a:lnTo>
                  <a:lnTo>
                    <a:pt x="650" y="883"/>
                  </a:lnTo>
                  <a:lnTo>
                    <a:pt x="667" y="836"/>
                  </a:lnTo>
                  <a:lnTo>
                    <a:pt x="683" y="786"/>
                  </a:lnTo>
                  <a:lnTo>
                    <a:pt x="694" y="735"/>
                  </a:lnTo>
                  <a:lnTo>
                    <a:pt x="703" y="681"/>
                  </a:lnTo>
                  <a:lnTo>
                    <a:pt x="709" y="625"/>
                  </a:lnTo>
                  <a:lnTo>
                    <a:pt x="710" y="567"/>
                  </a:lnTo>
                  <a:lnTo>
                    <a:pt x="709" y="508"/>
                  </a:lnTo>
                  <a:lnTo>
                    <a:pt x="703" y="452"/>
                  </a:lnTo>
                  <a:lnTo>
                    <a:pt x="694" y="398"/>
                  </a:lnTo>
                  <a:lnTo>
                    <a:pt x="683" y="347"/>
                  </a:lnTo>
                  <a:lnTo>
                    <a:pt x="667" y="297"/>
                  </a:lnTo>
                  <a:lnTo>
                    <a:pt x="650" y="250"/>
                  </a:lnTo>
                  <a:lnTo>
                    <a:pt x="629" y="207"/>
                  </a:lnTo>
                  <a:lnTo>
                    <a:pt x="606" y="166"/>
                  </a:lnTo>
                  <a:lnTo>
                    <a:pt x="582" y="130"/>
                  </a:lnTo>
                  <a:lnTo>
                    <a:pt x="553" y="97"/>
                  </a:lnTo>
                  <a:lnTo>
                    <a:pt x="525" y="69"/>
                  </a:lnTo>
                  <a:lnTo>
                    <a:pt x="493" y="45"/>
                  </a:lnTo>
                  <a:lnTo>
                    <a:pt x="461" y="26"/>
                  </a:lnTo>
                  <a:lnTo>
                    <a:pt x="426" y="12"/>
                  </a:lnTo>
                  <a:lnTo>
                    <a:pt x="392" y="3"/>
                  </a:lnTo>
                  <a:lnTo>
                    <a:pt x="355" y="0"/>
                  </a:lnTo>
                  <a:lnTo>
                    <a:pt x="319" y="3"/>
                  </a:lnTo>
                  <a:lnTo>
                    <a:pt x="284" y="12"/>
                  </a:lnTo>
                  <a:lnTo>
                    <a:pt x="250" y="26"/>
                  </a:lnTo>
                  <a:lnTo>
                    <a:pt x="217" y="45"/>
                  </a:lnTo>
                  <a:lnTo>
                    <a:pt x="187" y="69"/>
                  </a:lnTo>
                  <a:lnTo>
                    <a:pt x="157" y="97"/>
                  </a:lnTo>
                  <a:lnTo>
                    <a:pt x="130" y="130"/>
                  </a:lnTo>
                  <a:lnTo>
                    <a:pt x="104" y="166"/>
                  </a:lnTo>
                  <a:lnTo>
                    <a:pt x="81" y="207"/>
                  </a:lnTo>
                  <a:lnTo>
                    <a:pt x="61" y="250"/>
                  </a:lnTo>
                  <a:lnTo>
                    <a:pt x="43" y="297"/>
                  </a:lnTo>
                  <a:lnTo>
                    <a:pt x="29" y="347"/>
                  </a:lnTo>
                  <a:lnTo>
                    <a:pt x="16" y="398"/>
                  </a:lnTo>
                  <a:lnTo>
                    <a:pt x="7" y="452"/>
                  </a:lnTo>
                  <a:lnTo>
                    <a:pt x="2" y="508"/>
                  </a:lnTo>
                  <a:lnTo>
                    <a:pt x="0" y="567"/>
                  </a:lnTo>
                  <a:lnTo>
                    <a:pt x="2" y="625"/>
                  </a:lnTo>
                  <a:lnTo>
                    <a:pt x="7" y="681"/>
                  </a:lnTo>
                  <a:lnTo>
                    <a:pt x="16" y="735"/>
                  </a:lnTo>
                  <a:lnTo>
                    <a:pt x="29" y="786"/>
                  </a:lnTo>
                  <a:lnTo>
                    <a:pt x="43" y="836"/>
                  </a:lnTo>
                  <a:lnTo>
                    <a:pt x="61" y="883"/>
                  </a:lnTo>
                  <a:lnTo>
                    <a:pt x="81" y="926"/>
                  </a:lnTo>
                  <a:lnTo>
                    <a:pt x="104" y="966"/>
                  </a:lnTo>
                  <a:lnTo>
                    <a:pt x="130" y="1003"/>
                  </a:lnTo>
                  <a:lnTo>
                    <a:pt x="157" y="1034"/>
                  </a:lnTo>
                  <a:lnTo>
                    <a:pt x="187" y="1063"/>
                  </a:lnTo>
                  <a:lnTo>
                    <a:pt x="217" y="1087"/>
                  </a:lnTo>
                  <a:lnTo>
                    <a:pt x="250" y="1106"/>
                  </a:lnTo>
                  <a:lnTo>
                    <a:pt x="284" y="1120"/>
                  </a:lnTo>
                  <a:lnTo>
                    <a:pt x="319" y="1128"/>
                  </a:lnTo>
                  <a:lnTo>
                    <a:pt x="355" y="1131"/>
                  </a:lnTo>
                  <a:close/>
                </a:path>
              </a:pathLst>
            </a:custGeom>
            <a:solidFill>
              <a:srgbClr val="F9FCF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9" name="Freeform 40"/>
            <p:cNvSpPr>
              <a:spLocks/>
            </p:cNvSpPr>
            <p:nvPr/>
          </p:nvSpPr>
          <p:spPr bwMode="auto">
            <a:xfrm>
              <a:off x="4454" y="3261"/>
              <a:ext cx="343" cy="546"/>
            </a:xfrm>
            <a:custGeom>
              <a:avLst/>
              <a:gdLst>
                <a:gd name="T0" fmla="*/ 189 w 686"/>
                <a:gd name="T1" fmla="*/ 545 h 1093"/>
                <a:gd name="T2" fmla="*/ 222 w 686"/>
                <a:gd name="T3" fmla="*/ 534 h 1093"/>
                <a:gd name="T4" fmla="*/ 253 w 686"/>
                <a:gd name="T5" fmla="*/ 513 h 1093"/>
                <a:gd name="T6" fmla="*/ 280 w 686"/>
                <a:gd name="T7" fmla="*/ 483 h 1093"/>
                <a:gd name="T8" fmla="*/ 304 w 686"/>
                <a:gd name="T9" fmla="*/ 446 h 1093"/>
                <a:gd name="T10" fmla="*/ 322 w 686"/>
                <a:gd name="T11" fmla="*/ 403 h 1093"/>
                <a:gd name="T12" fmla="*/ 335 w 686"/>
                <a:gd name="T13" fmla="*/ 354 h 1093"/>
                <a:gd name="T14" fmla="*/ 342 w 686"/>
                <a:gd name="T15" fmla="*/ 301 h 1093"/>
                <a:gd name="T16" fmla="*/ 342 w 686"/>
                <a:gd name="T17" fmla="*/ 245 h 1093"/>
                <a:gd name="T18" fmla="*/ 335 w 686"/>
                <a:gd name="T19" fmla="*/ 192 h 1093"/>
                <a:gd name="T20" fmla="*/ 322 w 686"/>
                <a:gd name="T21" fmla="*/ 143 h 1093"/>
                <a:gd name="T22" fmla="*/ 304 w 686"/>
                <a:gd name="T23" fmla="*/ 99 h 1093"/>
                <a:gd name="T24" fmla="*/ 280 w 686"/>
                <a:gd name="T25" fmla="*/ 62 h 1093"/>
                <a:gd name="T26" fmla="*/ 253 w 686"/>
                <a:gd name="T27" fmla="*/ 33 h 1093"/>
                <a:gd name="T28" fmla="*/ 222 w 686"/>
                <a:gd name="T29" fmla="*/ 12 h 1093"/>
                <a:gd name="T30" fmla="*/ 189 w 686"/>
                <a:gd name="T31" fmla="*/ 1 h 1093"/>
                <a:gd name="T32" fmla="*/ 153 w 686"/>
                <a:gd name="T33" fmla="*/ 1 h 1093"/>
                <a:gd name="T34" fmla="*/ 119 w 686"/>
                <a:gd name="T35" fmla="*/ 12 h 1093"/>
                <a:gd name="T36" fmla="*/ 89 w 686"/>
                <a:gd name="T37" fmla="*/ 33 h 1093"/>
                <a:gd name="T38" fmla="*/ 62 w 686"/>
                <a:gd name="T39" fmla="*/ 62 h 1093"/>
                <a:gd name="T40" fmla="*/ 39 w 686"/>
                <a:gd name="T41" fmla="*/ 99 h 1093"/>
                <a:gd name="T42" fmla="*/ 21 w 686"/>
                <a:gd name="T43" fmla="*/ 143 h 1093"/>
                <a:gd name="T44" fmla="*/ 8 w 686"/>
                <a:gd name="T45" fmla="*/ 192 h 1093"/>
                <a:gd name="T46" fmla="*/ 1 w 686"/>
                <a:gd name="T47" fmla="*/ 245 h 1093"/>
                <a:gd name="T48" fmla="*/ 1 w 686"/>
                <a:gd name="T49" fmla="*/ 301 h 1093"/>
                <a:gd name="T50" fmla="*/ 8 w 686"/>
                <a:gd name="T51" fmla="*/ 354 h 1093"/>
                <a:gd name="T52" fmla="*/ 21 w 686"/>
                <a:gd name="T53" fmla="*/ 403 h 1093"/>
                <a:gd name="T54" fmla="*/ 39 w 686"/>
                <a:gd name="T55" fmla="*/ 446 h 1093"/>
                <a:gd name="T56" fmla="*/ 62 w 686"/>
                <a:gd name="T57" fmla="*/ 483 h 1093"/>
                <a:gd name="T58" fmla="*/ 89 w 686"/>
                <a:gd name="T59" fmla="*/ 513 h 1093"/>
                <a:gd name="T60" fmla="*/ 119 w 686"/>
                <a:gd name="T61" fmla="*/ 534 h 1093"/>
                <a:gd name="T62" fmla="*/ 153 w 686"/>
                <a:gd name="T63" fmla="*/ 545 h 1093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686"/>
                <a:gd name="T97" fmla="*/ 0 h 1093"/>
                <a:gd name="T98" fmla="*/ 686 w 686"/>
                <a:gd name="T99" fmla="*/ 1093 h 1093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686" h="1093">
                  <a:moveTo>
                    <a:pt x="342" y="1093"/>
                  </a:moveTo>
                  <a:lnTo>
                    <a:pt x="378" y="1090"/>
                  </a:lnTo>
                  <a:lnTo>
                    <a:pt x="412" y="1081"/>
                  </a:lnTo>
                  <a:lnTo>
                    <a:pt x="445" y="1068"/>
                  </a:lnTo>
                  <a:lnTo>
                    <a:pt x="476" y="1050"/>
                  </a:lnTo>
                  <a:lnTo>
                    <a:pt x="506" y="1027"/>
                  </a:lnTo>
                  <a:lnTo>
                    <a:pt x="535" y="999"/>
                  </a:lnTo>
                  <a:lnTo>
                    <a:pt x="560" y="967"/>
                  </a:lnTo>
                  <a:lnTo>
                    <a:pt x="584" y="933"/>
                  </a:lnTo>
                  <a:lnTo>
                    <a:pt x="607" y="893"/>
                  </a:lnTo>
                  <a:lnTo>
                    <a:pt x="627" y="852"/>
                  </a:lnTo>
                  <a:lnTo>
                    <a:pt x="644" y="806"/>
                  </a:lnTo>
                  <a:lnTo>
                    <a:pt x="659" y="759"/>
                  </a:lnTo>
                  <a:lnTo>
                    <a:pt x="670" y="709"/>
                  </a:lnTo>
                  <a:lnTo>
                    <a:pt x="679" y="656"/>
                  </a:lnTo>
                  <a:lnTo>
                    <a:pt x="684" y="602"/>
                  </a:lnTo>
                  <a:lnTo>
                    <a:pt x="686" y="547"/>
                  </a:lnTo>
                  <a:lnTo>
                    <a:pt x="684" y="491"/>
                  </a:lnTo>
                  <a:lnTo>
                    <a:pt x="679" y="437"/>
                  </a:lnTo>
                  <a:lnTo>
                    <a:pt x="670" y="384"/>
                  </a:lnTo>
                  <a:lnTo>
                    <a:pt x="659" y="334"/>
                  </a:lnTo>
                  <a:lnTo>
                    <a:pt x="644" y="286"/>
                  </a:lnTo>
                  <a:lnTo>
                    <a:pt x="627" y="241"/>
                  </a:lnTo>
                  <a:lnTo>
                    <a:pt x="607" y="199"/>
                  </a:lnTo>
                  <a:lnTo>
                    <a:pt x="584" y="160"/>
                  </a:lnTo>
                  <a:lnTo>
                    <a:pt x="560" y="124"/>
                  </a:lnTo>
                  <a:lnTo>
                    <a:pt x="535" y="93"/>
                  </a:lnTo>
                  <a:lnTo>
                    <a:pt x="506" y="66"/>
                  </a:lnTo>
                  <a:lnTo>
                    <a:pt x="476" y="43"/>
                  </a:lnTo>
                  <a:lnTo>
                    <a:pt x="445" y="25"/>
                  </a:lnTo>
                  <a:lnTo>
                    <a:pt x="412" y="12"/>
                  </a:lnTo>
                  <a:lnTo>
                    <a:pt x="378" y="3"/>
                  </a:lnTo>
                  <a:lnTo>
                    <a:pt x="342" y="0"/>
                  </a:lnTo>
                  <a:lnTo>
                    <a:pt x="306" y="3"/>
                  </a:lnTo>
                  <a:lnTo>
                    <a:pt x="274" y="12"/>
                  </a:lnTo>
                  <a:lnTo>
                    <a:pt x="239" y="25"/>
                  </a:lnTo>
                  <a:lnTo>
                    <a:pt x="208" y="43"/>
                  </a:lnTo>
                  <a:lnTo>
                    <a:pt x="178" y="66"/>
                  </a:lnTo>
                  <a:lnTo>
                    <a:pt x="151" y="93"/>
                  </a:lnTo>
                  <a:lnTo>
                    <a:pt x="124" y="124"/>
                  </a:lnTo>
                  <a:lnTo>
                    <a:pt x="100" y="160"/>
                  </a:lnTo>
                  <a:lnTo>
                    <a:pt x="78" y="199"/>
                  </a:lnTo>
                  <a:lnTo>
                    <a:pt x="58" y="241"/>
                  </a:lnTo>
                  <a:lnTo>
                    <a:pt x="41" y="286"/>
                  </a:lnTo>
                  <a:lnTo>
                    <a:pt x="27" y="334"/>
                  </a:lnTo>
                  <a:lnTo>
                    <a:pt x="16" y="384"/>
                  </a:lnTo>
                  <a:lnTo>
                    <a:pt x="7" y="437"/>
                  </a:lnTo>
                  <a:lnTo>
                    <a:pt x="1" y="491"/>
                  </a:lnTo>
                  <a:lnTo>
                    <a:pt x="0" y="547"/>
                  </a:lnTo>
                  <a:lnTo>
                    <a:pt x="1" y="602"/>
                  </a:lnTo>
                  <a:lnTo>
                    <a:pt x="7" y="656"/>
                  </a:lnTo>
                  <a:lnTo>
                    <a:pt x="16" y="709"/>
                  </a:lnTo>
                  <a:lnTo>
                    <a:pt x="27" y="759"/>
                  </a:lnTo>
                  <a:lnTo>
                    <a:pt x="41" y="806"/>
                  </a:lnTo>
                  <a:lnTo>
                    <a:pt x="58" y="852"/>
                  </a:lnTo>
                  <a:lnTo>
                    <a:pt x="78" y="893"/>
                  </a:lnTo>
                  <a:lnTo>
                    <a:pt x="100" y="933"/>
                  </a:lnTo>
                  <a:lnTo>
                    <a:pt x="124" y="967"/>
                  </a:lnTo>
                  <a:lnTo>
                    <a:pt x="151" y="999"/>
                  </a:lnTo>
                  <a:lnTo>
                    <a:pt x="178" y="1027"/>
                  </a:lnTo>
                  <a:lnTo>
                    <a:pt x="208" y="1050"/>
                  </a:lnTo>
                  <a:lnTo>
                    <a:pt x="239" y="1068"/>
                  </a:lnTo>
                  <a:lnTo>
                    <a:pt x="274" y="1081"/>
                  </a:lnTo>
                  <a:lnTo>
                    <a:pt x="306" y="1090"/>
                  </a:lnTo>
                  <a:lnTo>
                    <a:pt x="342" y="109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0" name="Freeform 41"/>
            <p:cNvSpPr>
              <a:spLocks/>
            </p:cNvSpPr>
            <p:nvPr/>
          </p:nvSpPr>
          <p:spPr bwMode="auto">
            <a:xfrm>
              <a:off x="4263" y="3181"/>
              <a:ext cx="44" cy="45"/>
            </a:xfrm>
            <a:custGeom>
              <a:avLst/>
              <a:gdLst>
                <a:gd name="T0" fmla="*/ 44 w 88"/>
                <a:gd name="T1" fmla="*/ 21 h 90"/>
                <a:gd name="T2" fmla="*/ 0 w 88"/>
                <a:gd name="T3" fmla="*/ 0 h 90"/>
                <a:gd name="T4" fmla="*/ 2 w 88"/>
                <a:gd name="T5" fmla="*/ 45 h 90"/>
                <a:gd name="T6" fmla="*/ 7 w 88"/>
                <a:gd name="T7" fmla="*/ 42 h 90"/>
                <a:gd name="T8" fmla="*/ 12 w 88"/>
                <a:gd name="T9" fmla="*/ 39 h 90"/>
                <a:gd name="T10" fmla="*/ 18 w 88"/>
                <a:gd name="T11" fmla="*/ 35 h 90"/>
                <a:gd name="T12" fmla="*/ 22 w 88"/>
                <a:gd name="T13" fmla="*/ 32 h 90"/>
                <a:gd name="T14" fmla="*/ 28 w 88"/>
                <a:gd name="T15" fmla="*/ 29 h 90"/>
                <a:gd name="T16" fmla="*/ 34 w 88"/>
                <a:gd name="T17" fmla="*/ 26 h 90"/>
                <a:gd name="T18" fmla="*/ 39 w 88"/>
                <a:gd name="T19" fmla="*/ 23 h 90"/>
                <a:gd name="T20" fmla="*/ 44 w 88"/>
                <a:gd name="T21" fmla="*/ 21 h 90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88"/>
                <a:gd name="T34" fmla="*/ 0 h 90"/>
                <a:gd name="T35" fmla="*/ 88 w 88"/>
                <a:gd name="T36" fmla="*/ 90 h 90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88" h="90">
                  <a:moveTo>
                    <a:pt x="88" y="42"/>
                  </a:moveTo>
                  <a:lnTo>
                    <a:pt x="0" y="0"/>
                  </a:lnTo>
                  <a:lnTo>
                    <a:pt x="4" y="90"/>
                  </a:lnTo>
                  <a:lnTo>
                    <a:pt x="14" y="83"/>
                  </a:lnTo>
                  <a:lnTo>
                    <a:pt x="24" y="77"/>
                  </a:lnTo>
                  <a:lnTo>
                    <a:pt x="36" y="70"/>
                  </a:lnTo>
                  <a:lnTo>
                    <a:pt x="45" y="64"/>
                  </a:lnTo>
                  <a:lnTo>
                    <a:pt x="57" y="59"/>
                  </a:lnTo>
                  <a:lnTo>
                    <a:pt x="67" y="53"/>
                  </a:lnTo>
                  <a:lnTo>
                    <a:pt x="78" y="47"/>
                  </a:lnTo>
                  <a:lnTo>
                    <a:pt x="88" y="42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1" name="Freeform 42"/>
            <p:cNvSpPr>
              <a:spLocks/>
            </p:cNvSpPr>
            <p:nvPr/>
          </p:nvSpPr>
          <p:spPr bwMode="auto">
            <a:xfrm>
              <a:off x="4386" y="3130"/>
              <a:ext cx="47" cy="43"/>
            </a:xfrm>
            <a:custGeom>
              <a:avLst/>
              <a:gdLst>
                <a:gd name="T0" fmla="*/ 47 w 96"/>
                <a:gd name="T1" fmla="*/ 37 h 86"/>
                <a:gd name="T2" fmla="*/ 21 w 96"/>
                <a:gd name="T3" fmla="*/ 0 h 86"/>
                <a:gd name="T4" fmla="*/ 0 w 96"/>
                <a:gd name="T5" fmla="*/ 43 h 86"/>
                <a:gd name="T6" fmla="*/ 5 w 96"/>
                <a:gd name="T7" fmla="*/ 42 h 86"/>
                <a:gd name="T8" fmla="*/ 12 w 96"/>
                <a:gd name="T9" fmla="*/ 41 h 86"/>
                <a:gd name="T10" fmla="*/ 18 w 96"/>
                <a:gd name="T11" fmla="*/ 40 h 86"/>
                <a:gd name="T12" fmla="*/ 24 w 96"/>
                <a:gd name="T13" fmla="*/ 39 h 86"/>
                <a:gd name="T14" fmla="*/ 29 w 96"/>
                <a:gd name="T15" fmla="*/ 38 h 86"/>
                <a:gd name="T16" fmla="*/ 35 w 96"/>
                <a:gd name="T17" fmla="*/ 37 h 86"/>
                <a:gd name="T18" fmla="*/ 41 w 96"/>
                <a:gd name="T19" fmla="*/ 37 h 86"/>
                <a:gd name="T20" fmla="*/ 47 w 96"/>
                <a:gd name="T21" fmla="*/ 37 h 8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96"/>
                <a:gd name="T34" fmla="*/ 0 h 86"/>
                <a:gd name="T35" fmla="*/ 96 w 96"/>
                <a:gd name="T36" fmla="*/ 86 h 8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96" h="86">
                  <a:moveTo>
                    <a:pt x="96" y="73"/>
                  </a:moveTo>
                  <a:lnTo>
                    <a:pt x="43" y="0"/>
                  </a:lnTo>
                  <a:lnTo>
                    <a:pt x="0" y="86"/>
                  </a:lnTo>
                  <a:lnTo>
                    <a:pt x="11" y="83"/>
                  </a:lnTo>
                  <a:lnTo>
                    <a:pt x="24" y="81"/>
                  </a:lnTo>
                  <a:lnTo>
                    <a:pt x="36" y="79"/>
                  </a:lnTo>
                  <a:lnTo>
                    <a:pt x="49" y="77"/>
                  </a:lnTo>
                  <a:lnTo>
                    <a:pt x="60" y="76"/>
                  </a:lnTo>
                  <a:lnTo>
                    <a:pt x="71" y="74"/>
                  </a:lnTo>
                  <a:lnTo>
                    <a:pt x="84" y="73"/>
                  </a:lnTo>
                  <a:lnTo>
                    <a:pt x="96" y="73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2" name="Freeform 43"/>
            <p:cNvSpPr>
              <a:spLocks/>
            </p:cNvSpPr>
            <p:nvPr/>
          </p:nvSpPr>
          <p:spPr bwMode="auto">
            <a:xfrm>
              <a:off x="4207" y="3228"/>
              <a:ext cx="43" cy="37"/>
            </a:xfrm>
            <a:custGeom>
              <a:avLst/>
              <a:gdLst>
                <a:gd name="T0" fmla="*/ 43 w 85"/>
                <a:gd name="T1" fmla="*/ 9 h 74"/>
                <a:gd name="T2" fmla="*/ 0 w 85"/>
                <a:gd name="T3" fmla="*/ 0 h 74"/>
                <a:gd name="T4" fmla="*/ 11 w 85"/>
                <a:gd name="T5" fmla="*/ 37 h 74"/>
                <a:gd name="T6" fmla="*/ 14 w 85"/>
                <a:gd name="T7" fmla="*/ 34 h 74"/>
                <a:gd name="T8" fmla="*/ 19 w 85"/>
                <a:gd name="T9" fmla="*/ 30 h 74"/>
                <a:gd name="T10" fmla="*/ 22 w 85"/>
                <a:gd name="T11" fmla="*/ 26 h 74"/>
                <a:gd name="T12" fmla="*/ 26 w 85"/>
                <a:gd name="T13" fmla="*/ 22 h 74"/>
                <a:gd name="T14" fmla="*/ 31 w 85"/>
                <a:gd name="T15" fmla="*/ 19 h 74"/>
                <a:gd name="T16" fmla="*/ 35 w 85"/>
                <a:gd name="T17" fmla="*/ 15 h 74"/>
                <a:gd name="T18" fmla="*/ 39 w 85"/>
                <a:gd name="T19" fmla="*/ 13 h 74"/>
                <a:gd name="T20" fmla="*/ 43 w 85"/>
                <a:gd name="T21" fmla="*/ 9 h 74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85"/>
                <a:gd name="T34" fmla="*/ 0 h 74"/>
                <a:gd name="T35" fmla="*/ 85 w 85"/>
                <a:gd name="T36" fmla="*/ 74 h 74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85" h="74">
                  <a:moveTo>
                    <a:pt x="85" y="18"/>
                  </a:moveTo>
                  <a:lnTo>
                    <a:pt x="0" y="0"/>
                  </a:lnTo>
                  <a:lnTo>
                    <a:pt x="21" y="74"/>
                  </a:lnTo>
                  <a:lnTo>
                    <a:pt x="28" y="67"/>
                  </a:lnTo>
                  <a:lnTo>
                    <a:pt x="37" y="60"/>
                  </a:lnTo>
                  <a:lnTo>
                    <a:pt x="44" y="53"/>
                  </a:lnTo>
                  <a:lnTo>
                    <a:pt x="52" y="45"/>
                  </a:lnTo>
                  <a:lnTo>
                    <a:pt x="61" y="38"/>
                  </a:lnTo>
                  <a:lnTo>
                    <a:pt x="70" y="31"/>
                  </a:lnTo>
                  <a:lnTo>
                    <a:pt x="77" y="26"/>
                  </a:lnTo>
                  <a:lnTo>
                    <a:pt x="85" y="18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3" name="Freeform 44"/>
            <p:cNvSpPr>
              <a:spLocks/>
            </p:cNvSpPr>
            <p:nvPr/>
          </p:nvSpPr>
          <p:spPr bwMode="auto">
            <a:xfrm>
              <a:off x="4323" y="3148"/>
              <a:ext cx="47" cy="48"/>
            </a:xfrm>
            <a:custGeom>
              <a:avLst/>
              <a:gdLst>
                <a:gd name="T0" fmla="*/ 47 w 94"/>
                <a:gd name="T1" fmla="*/ 31 h 95"/>
                <a:gd name="T2" fmla="*/ 10 w 94"/>
                <a:gd name="T3" fmla="*/ 0 h 95"/>
                <a:gd name="T4" fmla="*/ 0 w 94"/>
                <a:gd name="T5" fmla="*/ 48 h 95"/>
                <a:gd name="T6" fmla="*/ 6 w 94"/>
                <a:gd name="T7" fmla="*/ 45 h 95"/>
                <a:gd name="T8" fmla="*/ 11 w 94"/>
                <a:gd name="T9" fmla="*/ 43 h 95"/>
                <a:gd name="T10" fmla="*/ 17 w 94"/>
                <a:gd name="T11" fmla="*/ 41 h 95"/>
                <a:gd name="T12" fmla="*/ 24 w 94"/>
                <a:gd name="T13" fmla="*/ 39 h 95"/>
                <a:gd name="T14" fmla="*/ 29 w 94"/>
                <a:gd name="T15" fmla="*/ 36 h 95"/>
                <a:gd name="T16" fmla="*/ 35 w 94"/>
                <a:gd name="T17" fmla="*/ 35 h 95"/>
                <a:gd name="T18" fmla="*/ 41 w 94"/>
                <a:gd name="T19" fmla="*/ 33 h 95"/>
                <a:gd name="T20" fmla="*/ 47 w 94"/>
                <a:gd name="T21" fmla="*/ 31 h 95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94"/>
                <a:gd name="T34" fmla="*/ 0 h 95"/>
                <a:gd name="T35" fmla="*/ 94 w 94"/>
                <a:gd name="T36" fmla="*/ 95 h 95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94" h="95">
                  <a:moveTo>
                    <a:pt x="94" y="62"/>
                  </a:moveTo>
                  <a:lnTo>
                    <a:pt x="20" y="0"/>
                  </a:lnTo>
                  <a:lnTo>
                    <a:pt x="0" y="95"/>
                  </a:lnTo>
                  <a:lnTo>
                    <a:pt x="11" y="90"/>
                  </a:lnTo>
                  <a:lnTo>
                    <a:pt x="22" y="85"/>
                  </a:lnTo>
                  <a:lnTo>
                    <a:pt x="34" y="81"/>
                  </a:lnTo>
                  <a:lnTo>
                    <a:pt x="47" y="77"/>
                  </a:lnTo>
                  <a:lnTo>
                    <a:pt x="58" y="72"/>
                  </a:lnTo>
                  <a:lnTo>
                    <a:pt x="69" y="70"/>
                  </a:lnTo>
                  <a:lnTo>
                    <a:pt x="82" y="65"/>
                  </a:lnTo>
                  <a:lnTo>
                    <a:pt x="94" y="62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4" name="Freeform 45"/>
            <p:cNvSpPr>
              <a:spLocks/>
            </p:cNvSpPr>
            <p:nvPr/>
          </p:nvSpPr>
          <p:spPr bwMode="auto">
            <a:xfrm>
              <a:off x="4453" y="3133"/>
              <a:ext cx="43" cy="38"/>
            </a:xfrm>
            <a:custGeom>
              <a:avLst/>
              <a:gdLst>
                <a:gd name="T0" fmla="*/ 43 w 87"/>
                <a:gd name="T1" fmla="*/ 38 h 75"/>
                <a:gd name="T2" fmla="*/ 28 w 87"/>
                <a:gd name="T3" fmla="*/ 0 h 75"/>
                <a:gd name="T4" fmla="*/ 0 w 87"/>
                <a:gd name="T5" fmla="*/ 34 h 75"/>
                <a:gd name="T6" fmla="*/ 6 w 87"/>
                <a:gd name="T7" fmla="*/ 34 h 75"/>
                <a:gd name="T8" fmla="*/ 11 w 87"/>
                <a:gd name="T9" fmla="*/ 34 h 75"/>
                <a:gd name="T10" fmla="*/ 16 w 87"/>
                <a:gd name="T11" fmla="*/ 34 h 75"/>
                <a:gd name="T12" fmla="*/ 22 w 87"/>
                <a:gd name="T13" fmla="*/ 34 h 75"/>
                <a:gd name="T14" fmla="*/ 27 w 87"/>
                <a:gd name="T15" fmla="*/ 35 h 75"/>
                <a:gd name="T16" fmla="*/ 33 w 87"/>
                <a:gd name="T17" fmla="*/ 36 h 75"/>
                <a:gd name="T18" fmla="*/ 38 w 87"/>
                <a:gd name="T19" fmla="*/ 37 h 75"/>
                <a:gd name="T20" fmla="*/ 43 w 87"/>
                <a:gd name="T21" fmla="*/ 38 h 75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87"/>
                <a:gd name="T34" fmla="*/ 0 h 75"/>
                <a:gd name="T35" fmla="*/ 87 w 87"/>
                <a:gd name="T36" fmla="*/ 75 h 75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87" h="75">
                  <a:moveTo>
                    <a:pt x="87" y="75"/>
                  </a:moveTo>
                  <a:lnTo>
                    <a:pt x="57" y="0"/>
                  </a:lnTo>
                  <a:lnTo>
                    <a:pt x="0" y="67"/>
                  </a:lnTo>
                  <a:lnTo>
                    <a:pt x="12" y="67"/>
                  </a:lnTo>
                  <a:lnTo>
                    <a:pt x="23" y="67"/>
                  </a:lnTo>
                  <a:lnTo>
                    <a:pt x="33" y="68"/>
                  </a:lnTo>
                  <a:lnTo>
                    <a:pt x="44" y="68"/>
                  </a:lnTo>
                  <a:lnTo>
                    <a:pt x="54" y="70"/>
                  </a:lnTo>
                  <a:lnTo>
                    <a:pt x="66" y="71"/>
                  </a:lnTo>
                  <a:lnTo>
                    <a:pt x="76" y="74"/>
                  </a:lnTo>
                  <a:lnTo>
                    <a:pt x="87" y="75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5" name="Rectangle 46"/>
            <p:cNvSpPr>
              <a:spLocks noChangeArrowheads="1"/>
            </p:cNvSpPr>
            <p:nvPr/>
          </p:nvSpPr>
          <p:spPr bwMode="auto">
            <a:xfrm>
              <a:off x="4602" y="3301"/>
              <a:ext cx="54" cy="574"/>
            </a:xfrm>
            <a:prstGeom prst="rect">
              <a:avLst/>
            </a:prstGeom>
            <a:solidFill>
              <a:srgbClr val="00007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6" name="Freeform 47"/>
            <p:cNvSpPr>
              <a:spLocks/>
            </p:cNvSpPr>
            <p:nvPr/>
          </p:nvSpPr>
          <p:spPr bwMode="auto">
            <a:xfrm>
              <a:off x="4382" y="3809"/>
              <a:ext cx="503" cy="130"/>
            </a:xfrm>
            <a:custGeom>
              <a:avLst/>
              <a:gdLst>
                <a:gd name="T0" fmla="*/ 503 w 1005"/>
                <a:gd name="T1" fmla="*/ 130 h 259"/>
                <a:gd name="T2" fmla="*/ 500 w 1005"/>
                <a:gd name="T3" fmla="*/ 116 h 259"/>
                <a:gd name="T4" fmla="*/ 495 w 1005"/>
                <a:gd name="T5" fmla="*/ 104 h 259"/>
                <a:gd name="T6" fmla="*/ 488 w 1005"/>
                <a:gd name="T7" fmla="*/ 91 h 259"/>
                <a:gd name="T8" fmla="*/ 479 w 1005"/>
                <a:gd name="T9" fmla="*/ 79 h 259"/>
                <a:gd name="T10" fmla="*/ 467 w 1005"/>
                <a:gd name="T11" fmla="*/ 68 h 259"/>
                <a:gd name="T12" fmla="*/ 454 w 1005"/>
                <a:gd name="T13" fmla="*/ 57 h 259"/>
                <a:gd name="T14" fmla="*/ 440 w 1005"/>
                <a:gd name="T15" fmla="*/ 47 h 259"/>
                <a:gd name="T16" fmla="*/ 424 w 1005"/>
                <a:gd name="T17" fmla="*/ 38 h 259"/>
                <a:gd name="T18" fmla="*/ 406 w 1005"/>
                <a:gd name="T19" fmla="*/ 29 h 259"/>
                <a:gd name="T20" fmla="*/ 387 w 1005"/>
                <a:gd name="T21" fmla="*/ 22 h 259"/>
                <a:gd name="T22" fmla="*/ 367 w 1005"/>
                <a:gd name="T23" fmla="*/ 16 h 259"/>
                <a:gd name="T24" fmla="*/ 346 w 1005"/>
                <a:gd name="T25" fmla="*/ 10 h 259"/>
                <a:gd name="T26" fmla="*/ 323 w 1005"/>
                <a:gd name="T27" fmla="*/ 6 h 259"/>
                <a:gd name="T28" fmla="*/ 300 w 1005"/>
                <a:gd name="T29" fmla="*/ 3 h 259"/>
                <a:gd name="T30" fmla="*/ 276 w 1005"/>
                <a:gd name="T31" fmla="*/ 1 h 259"/>
                <a:gd name="T32" fmla="*/ 252 w 1005"/>
                <a:gd name="T33" fmla="*/ 0 h 259"/>
                <a:gd name="T34" fmla="*/ 227 w 1005"/>
                <a:gd name="T35" fmla="*/ 1 h 259"/>
                <a:gd name="T36" fmla="*/ 203 w 1005"/>
                <a:gd name="T37" fmla="*/ 3 h 259"/>
                <a:gd name="T38" fmla="*/ 180 w 1005"/>
                <a:gd name="T39" fmla="*/ 6 h 259"/>
                <a:gd name="T40" fmla="*/ 158 w 1005"/>
                <a:gd name="T41" fmla="*/ 10 h 259"/>
                <a:gd name="T42" fmla="*/ 136 w 1005"/>
                <a:gd name="T43" fmla="*/ 16 h 259"/>
                <a:gd name="T44" fmla="*/ 116 w 1005"/>
                <a:gd name="T45" fmla="*/ 22 h 259"/>
                <a:gd name="T46" fmla="*/ 97 w 1005"/>
                <a:gd name="T47" fmla="*/ 29 h 259"/>
                <a:gd name="T48" fmla="*/ 79 w 1005"/>
                <a:gd name="T49" fmla="*/ 38 h 259"/>
                <a:gd name="T50" fmla="*/ 64 w 1005"/>
                <a:gd name="T51" fmla="*/ 47 h 259"/>
                <a:gd name="T52" fmla="*/ 49 w 1005"/>
                <a:gd name="T53" fmla="*/ 57 h 259"/>
                <a:gd name="T54" fmla="*/ 36 w 1005"/>
                <a:gd name="T55" fmla="*/ 68 h 259"/>
                <a:gd name="T56" fmla="*/ 24 w 1005"/>
                <a:gd name="T57" fmla="*/ 79 h 259"/>
                <a:gd name="T58" fmla="*/ 15 w 1005"/>
                <a:gd name="T59" fmla="*/ 91 h 259"/>
                <a:gd name="T60" fmla="*/ 8 w 1005"/>
                <a:gd name="T61" fmla="*/ 104 h 259"/>
                <a:gd name="T62" fmla="*/ 3 w 1005"/>
                <a:gd name="T63" fmla="*/ 116 h 259"/>
                <a:gd name="T64" fmla="*/ 0 w 1005"/>
                <a:gd name="T65" fmla="*/ 130 h 259"/>
                <a:gd name="T66" fmla="*/ 503 w 1005"/>
                <a:gd name="T67" fmla="*/ 130 h 259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1005"/>
                <a:gd name="T103" fmla="*/ 0 h 259"/>
                <a:gd name="T104" fmla="*/ 1005 w 1005"/>
                <a:gd name="T105" fmla="*/ 259 h 259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1005" h="259">
                  <a:moveTo>
                    <a:pt x="1005" y="259"/>
                  </a:moveTo>
                  <a:lnTo>
                    <a:pt x="999" y="232"/>
                  </a:lnTo>
                  <a:lnTo>
                    <a:pt x="989" y="207"/>
                  </a:lnTo>
                  <a:lnTo>
                    <a:pt x="975" y="182"/>
                  </a:lnTo>
                  <a:lnTo>
                    <a:pt x="957" y="158"/>
                  </a:lnTo>
                  <a:lnTo>
                    <a:pt x="934" y="135"/>
                  </a:lnTo>
                  <a:lnTo>
                    <a:pt x="908" y="114"/>
                  </a:lnTo>
                  <a:lnTo>
                    <a:pt x="880" y="94"/>
                  </a:lnTo>
                  <a:lnTo>
                    <a:pt x="847" y="75"/>
                  </a:lnTo>
                  <a:lnTo>
                    <a:pt x="811" y="58"/>
                  </a:lnTo>
                  <a:lnTo>
                    <a:pt x="774" y="44"/>
                  </a:lnTo>
                  <a:lnTo>
                    <a:pt x="733" y="31"/>
                  </a:lnTo>
                  <a:lnTo>
                    <a:pt x="691" y="20"/>
                  </a:lnTo>
                  <a:lnTo>
                    <a:pt x="646" y="11"/>
                  </a:lnTo>
                  <a:lnTo>
                    <a:pt x="600" y="6"/>
                  </a:lnTo>
                  <a:lnTo>
                    <a:pt x="552" y="1"/>
                  </a:lnTo>
                  <a:lnTo>
                    <a:pt x="503" y="0"/>
                  </a:lnTo>
                  <a:lnTo>
                    <a:pt x="453" y="1"/>
                  </a:lnTo>
                  <a:lnTo>
                    <a:pt x="406" y="6"/>
                  </a:lnTo>
                  <a:lnTo>
                    <a:pt x="359" y="11"/>
                  </a:lnTo>
                  <a:lnTo>
                    <a:pt x="315" y="20"/>
                  </a:lnTo>
                  <a:lnTo>
                    <a:pt x="272" y="31"/>
                  </a:lnTo>
                  <a:lnTo>
                    <a:pt x="232" y="44"/>
                  </a:lnTo>
                  <a:lnTo>
                    <a:pt x="194" y="58"/>
                  </a:lnTo>
                  <a:lnTo>
                    <a:pt x="158" y="75"/>
                  </a:lnTo>
                  <a:lnTo>
                    <a:pt x="127" y="94"/>
                  </a:lnTo>
                  <a:lnTo>
                    <a:pt x="97" y="114"/>
                  </a:lnTo>
                  <a:lnTo>
                    <a:pt x="71" y="135"/>
                  </a:lnTo>
                  <a:lnTo>
                    <a:pt x="48" y="158"/>
                  </a:lnTo>
                  <a:lnTo>
                    <a:pt x="30" y="182"/>
                  </a:lnTo>
                  <a:lnTo>
                    <a:pt x="16" y="207"/>
                  </a:lnTo>
                  <a:lnTo>
                    <a:pt x="6" y="232"/>
                  </a:lnTo>
                  <a:lnTo>
                    <a:pt x="0" y="259"/>
                  </a:lnTo>
                  <a:lnTo>
                    <a:pt x="1005" y="259"/>
                  </a:lnTo>
                  <a:close/>
                </a:path>
              </a:pathLst>
            </a:custGeom>
            <a:solidFill>
              <a:srgbClr val="00007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7" name="Freeform 48"/>
            <p:cNvSpPr>
              <a:spLocks/>
            </p:cNvSpPr>
            <p:nvPr/>
          </p:nvSpPr>
          <p:spPr bwMode="auto">
            <a:xfrm>
              <a:off x="4278" y="3368"/>
              <a:ext cx="105" cy="255"/>
            </a:xfrm>
            <a:custGeom>
              <a:avLst/>
              <a:gdLst>
                <a:gd name="T0" fmla="*/ 105 w 211"/>
                <a:gd name="T1" fmla="*/ 251 h 509"/>
                <a:gd name="T2" fmla="*/ 9 w 211"/>
                <a:gd name="T3" fmla="*/ 0 h 509"/>
                <a:gd name="T4" fmla="*/ 0 w 211"/>
                <a:gd name="T5" fmla="*/ 4 h 509"/>
                <a:gd name="T6" fmla="*/ 96 w 211"/>
                <a:gd name="T7" fmla="*/ 255 h 509"/>
                <a:gd name="T8" fmla="*/ 105 w 211"/>
                <a:gd name="T9" fmla="*/ 251 h 50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11"/>
                <a:gd name="T16" fmla="*/ 0 h 509"/>
                <a:gd name="T17" fmla="*/ 211 w 211"/>
                <a:gd name="T18" fmla="*/ 509 h 50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11" h="509">
                  <a:moveTo>
                    <a:pt x="211" y="502"/>
                  </a:moveTo>
                  <a:lnTo>
                    <a:pt x="18" y="0"/>
                  </a:lnTo>
                  <a:lnTo>
                    <a:pt x="0" y="7"/>
                  </a:lnTo>
                  <a:lnTo>
                    <a:pt x="192" y="509"/>
                  </a:lnTo>
                  <a:lnTo>
                    <a:pt x="211" y="502"/>
                  </a:lnTo>
                  <a:close/>
                </a:path>
              </a:pathLst>
            </a:custGeom>
            <a:solidFill>
              <a:srgbClr val="00007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8" name="Freeform 49"/>
            <p:cNvSpPr>
              <a:spLocks/>
            </p:cNvSpPr>
            <p:nvPr/>
          </p:nvSpPr>
          <p:spPr bwMode="auto">
            <a:xfrm>
              <a:off x="4222" y="3367"/>
              <a:ext cx="36" cy="274"/>
            </a:xfrm>
            <a:custGeom>
              <a:avLst/>
              <a:gdLst>
                <a:gd name="T0" fmla="*/ 26 w 71"/>
                <a:gd name="T1" fmla="*/ 0 h 549"/>
                <a:gd name="T2" fmla="*/ 0 w 71"/>
                <a:gd name="T3" fmla="*/ 274 h 549"/>
                <a:gd name="T4" fmla="*/ 10 w 71"/>
                <a:gd name="T5" fmla="*/ 274 h 549"/>
                <a:gd name="T6" fmla="*/ 36 w 71"/>
                <a:gd name="T7" fmla="*/ 1 h 549"/>
                <a:gd name="T8" fmla="*/ 26 w 71"/>
                <a:gd name="T9" fmla="*/ 0 h 54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1"/>
                <a:gd name="T16" fmla="*/ 0 h 549"/>
                <a:gd name="T17" fmla="*/ 71 w 71"/>
                <a:gd name="T18" fmla="*/ 549 h 54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1" h="549">
                  <a:moveTo>
                    <a:pt x="51" y="0"/>
                  </a:moveTo>
                  <a:lnTo>
                    <a:pt x="0" y="548"/>
                  </a:lnTo>
                  <a:lnTo>
                    <a:pt x="20" y="549"/>
                  </a:lnTo>
                  <a:lnTo>
                    <a:pt x="71" y="2"/>
                  </a:lnTo>
                  <a:lnTo>
                    <a:pt x="51" y="0"/>
                  </a:lnTo>
                  <a:close/>
                </a:path>
              </a:pathLst>
            </a:custGeom>
            <a:solidFill>
              <a:srgbClr val="00007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9" name="Freeform 50"/>
            <p:cNvSpPr>
              <a:spLocks/>
            </p:cNvSpPr>
            <p:nvPr/>
          </p:nvSpPr>
          <p:spPr bwMode="auto">
            <a:xfrm>
              <a:off x="4071" y="3375"/>
              <a:ext cx="157" cy="256"/>
            </a:xfrm>
            <a:custGeom>
              <a:avLst/>
              <a:gdLst>
                <a:gd name="T0" fmla="*/ 149 w 314"/>
                <a:gd name="T1" fmla="*/ 0 h 512"/>
                <a:gd name="T2" fmla="*/ 0 w 314"/>
                <a:gd name="T3" fmla="*/ 251 h 512"/>
                <a:gd name="T4" fmla="*/ 9 w 314"/>
                <a:gd name="T5" fmla="*/ 256 h 512"/>
                <a:gd name="T6" fmla="*/ 157 w 314"/>
                <a:gd name="T7" fmla="*/ 5 h 512"/>
                <a:gd name="T8" fmla="*/ 149 w 314"/>
                <a:gd name="T9" fmla="*/ 0 h 51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14"/>
                <a:gd name="T16" fmla="*/ 0 h 512"/>
                <a:gd name="T17" fmla="*/ 314 w 314"/>
                <a:gd name="T18" fmla="*/ 512 h 51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14" h="512">
                  <a:moveTo>
                    <a:pt x="297" y="0"/>
                  </a:moveTo>
                  <a:lnTo>
                    <a:pt x="0" y="502"/>
                  </a:lnTo>
                  <a:lnTo>
                    <a:pt x="17" y="512"/>
                  </a:lnTo>
                  <a:lnTo>
                    <a:pt x="314" y="10"/>
                  </a:lnTo>
                  <a:lnTo>
                    <a:pt x="297" y="0"/>
                  </a:lnTo>
                  <a:close/>
                </a:path>
              </a:pathLst>
            </a:custGeom>
            <a:solidFill>
              <a:srgbClr val="00007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0" name="Freeform 51"/>
            <p:cNvSpPr>
              <a:spLocks/>
            </p:cNvSpPr>
            <p:nvPr/>
          </p:nvSpPr>
          <p:spPr bwMode="auto">
            <a:xfrm>
              <a:off x="4147" y="3232"/>
              <a:ext cx="921" cy="163"/>
            </a:xfrm>
            <a:custGeom>
              <a:avLst/>
              <a:gdLst>
                <a:gd name="T0" fmla="*/ 916 w 1842"/>
                <a:gd name="T1" fmla="*/ 0 h 325"/>
                <a:gd name="T2" fmla="*/ 921 w 1842"/>
                <a:gd name="T3" fmla="*/ 34 h 325"/>
                <a:gd name="T4" fmla="*/ 4 w 1842"/>
                <a:gd name="T5" fmla="*/ 163 h 325"/>
                <a:gd name="T6" fmla="*/ 0 w 1842"/>
                <a:gd name="T7" fmla="*/ 129 h 325"/>
                <a:gd name="T8" fmla="*/ 916 w 1842"/>
                <a:gd name="T9" fmla="*/ 0 h 32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842"/>
                <a:gd name="T16" fmla="*/ 0 h 325"/>
                <a:gd name="T17" fmla="*/ 1842 w 1842"/>
                <a:gd name="T18" fmla="*/ 325 h 32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842" h="325">
                  <a:moveTo>
                    <a:pt x="1832" y="0"/>
                  </a:moveTo>
                  <a:lnTo>
                    <a:pt x="1842" y="68"/>
                  </a:lnTo>
                  <a:lnTo>
                    <a:pt x="8" y="325"/>
                  </a:lnTo>
                  <a:lnTo>
                    <a:pt x="0" y="257"/>
                  </a:lnTo>
                  <a:lnTo>
                    <a:pt x="1832" y="0"/>
                  </a:lnTo>
                  <a:close/>
                </a:path>
              </a:pathLst>
            </a:custGeom>
            <a:solidFill>
              <a:srgbClr val="00007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1" name="Freeform 52"/>
            <p:cNvSpPr>
              <a:spLocks/>
            </p:cNvSpPr>
            <p:nvPr/>
          </p:nvSpPr>
          <p:spPr bwMode="auto">
            <a:xfrm>
              <a:off x="4582" y="3178"/>
              <a:ext cx="99" cy="97"/>
            </a:xfrm>
            <a:custGeom>
              <a:avLst/>
              <a:gdLst>
                <a:gd name="T0" fmla="*/ 50 w 196"/>
                <a:gd name="T1" fmla="*/ 97 h 195"/>
                <a:gd name="T2" fmla="*/ 60 w 196"/>
                <a:gd name="T3" fmla="*/ 97 h 195"/>
                <a:gd name="T4" fmla="*/ 69 w 196"/>
                <a:gd name="T5" fmla="*/ 94 h 195"/>
                <a:gd name="T6" fmla="*/ 78 w 196"/>
                <a:gd name="T7" fmla="*/ 89 h 195"/>
                <a:gd name="T8" fmla="*/ 85 w 196"/>
                <a:gd name="T9" fmla="*/ 83 h 195"/>
                <a:gd name="T10" fmla="*/ 90 w 196"/>
                <a:gd name="T11" fmla="*/ 76 h 195"/>
                <a:gd name="T12" fmla="*/ 95 w 196"/>
                <a:gd name="T13" fmla="*/ 67 h 195"/>
                <a:gd name="T14" fmla="*/ 98 w 196"/>
                <a:gd name="T15" fmla="*/ 58 h 195"/>
                <a:gd name="T16" fmla="*/ 99 w 196"/>
                <a:gd name="T17" fmla="*/ 48 h 195"/>
                <a:gd name="T18" fmla="*/ 98 w 196"/>
                <a:gd name="T19" fmla="*/ 38 h 195"/>
                <a:gd name="T20" fmla="*/ 95 w 196"/>
                <a:gd name="T21" fmla="*/ 30 h 195"/>
                <a:gd name="T22" fmla="*/ 90 w 196"/>
                <a:gd name="T23" fmla="*/ 21 h 195"/>
                <a:gd name="T24" fmla="*/ 85 w 196"/>
                <a:gd name="T25" fmla="*/ 14 h 195"/>
                <a:gd name="T26" fmla="*/ 78 w 196"/>
                <a:gd name="T27" fmla="*/ 8 h 195"/>
                <a:gd name="T28" fmla="*/ 69 w 196"/>
                <a:gd name="T29" fmla="*/ 3 h 195"/>
                <a:gd name="T30" fmla="*/ 60 w 196"/>
                <a:gd name="T31" fmla="*/ 0 h 195"/>
                <a:gd name="T32" fmla="*/ 50 w 196"/>
                <a:gd name="T33" fmla="*/ 0 h 195"/>
                <a:gd name="T34" fmla="*/ 39 w 196"/>
                <a:gd name="T35" fmla="*/ 0 h 195"/>
                <a:gd name="T36" fmla="*/ 30 w 196"/>
                <a:gd name="T37" fmla="*/ 3 h 195"/>
                <a:gd name="T38" fmla="*/ 21 w 196"/>
                <a:gd name="T39" fmla="*/ 8 h 195"/>
                <a:gd name="T40" fmla="*/ 14 w 196"/>
                <a:gd name="T41" fmla="*/ 14 h 195"/>
                <a:gd name="T42" fmla="*/ 9 w 196"/>
                <a:gd name="T43" fmla="*/ 21 h 195"/>
                <a:gd name="T44" fmla="*/ 4 w 196"/>
                <a:gd name="T45" fmla="*/ 30 h 195"/>
                <a:gd name="T46" fmla="*/ 1 w 196"/>
                <a:gd name="T47" fmla="*/ 38 h 195"/>
                <a:gd name="T48" fmla="*/ 0 w 196"/>
                <a:gd name="T49" fmla="*/ 48 h 195"/>
                <a:gd name="T50" fmla="*/ 1 w 196"/>
                <a:gd name="T51" fmla="*/ 58 h 195"/>
                <a:gd name="T52" fmla="*/ 4 w 196"/>
                <a:gd name="T53" fmla="*/ 67 h 195"/>
                <a:gd name="T54" fmla="*/ 9 w 196"/>
                <a:gd name="T55" fmla="*/ 76 h 195"/>
                <a:gd name="T56" fmla="*/ 14 w 196"/>
                <a:gd name="T57" fmla="*/ 83 h 195"/>
                <a:gd name="T58" fmla="*/ 21 w 196"/>
                <a:gd name="T59" fmla="*/ 89 h 195"/>
                <a:gd name="T60" fmla="*/ 30 w 196"/>
                <a:gd name="T61" fmla="*/ 94 h 195"/>
                <a:gd name="T62" fmla="*/ 39 w 196"/>
                <a:gd name="T63" fmla="*/ 97 h 195"/>
                <a:gd name="T64" fmla="*/ 50 w 196"/>
                <a:gd name="T65" fmla="*/ 97 h 195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96"/>
                <a:gd name="T100" fmla="*/ 0 h 195"/>
                <a:gd name="T101" fmla="*/ 196 w 196"/>
                <a:gd name="T102" fmla="*/ 195 h 195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96" h="195">
                  <a:moveTo>
                    <a:pt x="98" y="195"/>
                  </a:moveTo>
                  <a:lnTo>
                    <a:pt x="118" y="194"/>
                  </a:lnTo>
                  <a:lnTo>
                    <a:pt x="136" y="188"/>
                  </a:lnTo>
                  <a:lnTo>
                    <a:pt x="154" y="178"/>
                  </a:lnTo>
                  <a:lnTo>
                    <a:pt x="168" y="166"/>
                  </a:lnTo>
                  <a:lnTo>
                    <a:pt x="179" y="152"/>
                  </a:lnTo>
                  <a:lnTo>
                    <a:pt x="189" y="135"/>
                  </a:lnTo>
                  <a:lnTo>
                    <a:pt x="195" y="117"/>
                  </a:lnTo>
                  <a:lnTo>
                    <a:pt x="196" y="97"/>
                  </a:lnTo>
                  <a:lnTo>
                    <a:pt x="195" y="77"/>
                  </a:lnTo>
                  <a:lnTo>
                    <a:pt x="189" y="60"/>
                  </a:lnTo>
                  <a:lnTo>
                    <a:pt x="179" y="42"/>
                  </a:lnTo>
                  <a:lnTo>
                    <a:pt x="168" y="28"/>
                  </a:lnTo>
                  <a:lnTo>
                    <a:pt x="154" y="17"/>
                  </a:lnTo>
                  <a:lnTo>
                    <a:pt x="136" y="7"/>
                  </a:lnTo>
                  <a:lnTo>
                    <a:pt x="118" y="1"/>
                  </a:lnTo>
                  <a:lnTo>
                    <a:pt x="98" y="0"/>
                  </a:lnTo>
                  <a:lnTo>
                    <a:pt x="78" y="1"/>
                  </a:lnTo>
                  <a:lnTo>
                    <a:pt x="59" y="7"/>
                  </a:lnTo>
                  <a:lnTo>
                    <a:pt x="42" y="17"/>
                  </a:lnTo>
                  <a:lnTo>
                    <a:pt x="28" y="28"/>
                  </a:lnTo>
                  <a:lnTo>
                    <a:pt x="17" y="42"/>
                  </a:lnTo>
                  <a:lnTo>
                    <a:pt x="7" y="60"/>
                  </a:lnTo>
                  <a:lnTo>
                    <a:pt x="1" y="77"/>
                  </a:lnTo>
                  <a:lnTo>
                    <a:pt x="0" y="97"/>
                  </a:lnTo>
                  <a:lnTo>
                    <a:pt x="1" y="117"/>
                  </a:lnTo>
                  <a:lnTo>
                    <a:pt x="7" y="135"/>
                  </a:lnTo>
                  <a:lnTo>
                    <a:pt x="17" y="152"/>
                  </a:lnTo>
                  <a:lnTo>
                    <a:pt x="28" y="166"/>
                  </a:lnTo>
                  <a:lnTo>
                    <a:pt x="42" y="178"/>
                  </a:lnTo>
                  <a:lnTo>
                    <a:pt x="59" y="188"/>
                  </a:lnTo>
                  <a:lnTo>
                    <a:pt x="78" y="194"/>
                  </a:lnTo>
                  <a:lnTo>
                    <a:pt x="98" y="195"/>
                  </a:lnTo>
                  <a:close/>
                </a:path>
              </a:pathLst>
            </a:custGeom>
            <a:solidFill>
              <a:srgbClr val="00007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2" name="Freeform 53"/>
            <p:cNvSpPr>
              <a:spLocks/>
            </p:cNvSpPr>
            <p:nvPr/>
          </p:nvSpPr>
          <p:spPr bwMode="auto">
            <a:xfrm>
              <a:off x="4852" y="3278"/>
              <a:ext cx="109" cy="258"/>
            </a:xfrm>
            <a:custGeom>
              <a:avLst/>
              <a:gdLst>
                <a:gd name="T0" fmla="*/ 9 w 217"/>
                <a:gd name="T1" fmla="*/ 258 h 516"/>
                <a:gd name="T2" fmla="*/ 109 w 217"/>
                <a:gd name="T3" fmla="*/ 0 h 516"/>
                <a:gd name="T4" fmla="*/ 96 w 217"/>
                <a:gd name="T5" fmla="*/ 3 h 516"/>
                <a:gd name="T6" fmla="*/ 0 w 217"/>
                <a:gd name="T7" fmla="*/ 254 h 516"/>
                <a:gd name="T8" fmla="*/ 9 w 217"/>
                <a:gd name="T9" fmla="*/ 258 h 5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17"/>
                <a:gd name="T16" fmla="*/ 0 h 516"/>
                <a:gd name="T17" fmla="*/ 217 w 217"/>
                <a:gd name="T18" fmla="*/ 516 h 51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17" h="516">
                  <a:moveTo>
                    <a:pt x="18" y="516"/>
                  </a:moveTo>
                  <a:lnTo>
                    <a:pt x="217" y="0"/>
                  </a:lnTo>
                  <a:lnTo>
                    <a:pt x="192" y="7"/>
                  </a:lnTo>
                  <a:lnTo>
                    <a:pt x="0" y="509"/>
                  </a:lnTo>
                  <a:lnTo>
                    <a:pt x="18" y="516"/>
                  </a:lnTo>
                  <a:close/>
                </a:path>
              </a:pathLst>
            </a:custGeom>
            <a:solidFill>
              <a:srgbClr val="00007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3" name="Freeform 54"/>
            <p:cNvSpPr>
              <a:spLocks/>
            </p:cNvSpPr>
            <p:nvPr/>
          </p:nvSpPr>
          <p:spPr bwMode="auto">
            <a:xfrm>
              <a:off x="4978" y="3273"/>
              <a:ext cx="36" cy="274"/>
            </a:xfrm>
            <a:custGeom>
              <a:avLst/>
              <a:gdLst>
                <a:gd name="T0" fmla="*/ 0 w 73"/>
                <a:gd name="T1" fmla="*/ 1 h 549"/>
                <a:gd name="T2" fmla="*/ 26 w 73"/>
                <a:gd name="T3" fmla="*/ 274 h 549"/>
                <a:gd name="T4" fmla="*/ 36 w 73"/>
                <a:gd name="T5" fmla="*/ 274 h 549"/>
                <a:gd name="T6" fmla="*/ 10 w 73"/>
                <a:gd name="T7" fmla="*/ 0 h 549"/>
                <a:gd name="T8" fmla="*/ 0 w 73"/>
                <a:gd name="T9" fmla="*/ 1 h 54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3"/>
                <a:gd name="T16" fmla="*/ 0 h 549"/>
                <a:gd name="T17" fmla="*/ 73 w 73"/>
                <a:gd name="T18" fmla="*/ 549 h 54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3" h="549">
                  <a:moveTo>
                    <a:pt x="0" y="2"/>
                  </a:moveTo>
                  <a:lnTo>
                    <a:pt x="53" y="549"/>
                  </a:lnTo>
                  <a:lnTo>
                    <a:pt x="73" y="548"/>
                  </a:lnTo>
                  <a:lnTo>
                    <a:pt x="20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00007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4" name="Freeform 55"/>
            <p:cNvSpPr>
              <a:spLocks/>
            </p:cNvSpPr>
            <p:nvPr/>
          </p:nvSpPr>
          <p:spPr bwMode="auto">
            <a:xfrm>
              <a:off x="4999" y="3263"/>
              <a:ext cx="166" cy="273"/>
            </a:xfrm>
            <a:custGeom>
              <a:avLst/>
              <a:gdLst>
                <a:gd name="T0" fmla="*/ 0 w 334"/>
                <a:gd name="T1" fmla="*/ 5 h 546"/>
                <a:gd name="T2" fmla="*/ 158 w 334"/>
                <a:gd name="T3" fmla="*/ 273 h 546"/>
                <a:gd name="T4" fmla="*/ 166 w 334"/>
                <a:gd name="T5" fmla="*/ 268 h 546"/>
                <a:gd name="T6" fmla="*/ 8 w 334"/>
                <a:gd name="T7" fmla="*/ 0 h 546"/>
                <a:gd name="T8" fmla="*/ 0 w 334"/>
                <a:gd name="T9" fmla="*/ 5 h 54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34"/>
                <a:gd name="T16" fmla="*/ 0 h 546"/>
                <a:gd name="T17" fmla="*/ 334 w 334"/>
                <a:gd name="T18" fmla="*/ 546 h 54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34" h="546">
                  <a:moveTo>
                    <a:pt x="0" y="10"/>
                  </a:moveTo>
                  <a:lnTo>
                    <a:pt x="317" y="546"/>
                  </a:lnTo>
                  <a:lnTo>
                    <a:pt x="334" y="536"/>
                  </a:lnTo>
                  <a:lnTo>
                    <a:pt x="17" y="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00007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5" name="Freeform 56"/>
            <p:cNvSpPr>
              <a:spLocks/>
            </p:cNvSpPr>
            <p:nvPr/>
          </p:nvSpPr>
          <p:spPr bwMode="auto">
            <a:xfrm>
              <a:off x="4046" y="3617"/>
              <a:ext cx="363" cy="187"/>
            </a:xfrm>
            <a:custGeom>
              <a:avLst/>
              <a:gdLst>
                <a:gd name="T0" fmla="*/ 0 w 726"/>
                <a:gd name="T1" fmla="*/ 0 h 374"/>
                <a:gd name="T2" fmla="*/ 0 w 726"/>
                <a:gd name="T3" fmla="*/ 1 h 374"/>
                <a:gd name="T4" fmla="*/ 0 w 726"/>
                <a:gd name="T5" fmla="*/ 2 h 374"/>
                <a:gd name="T6" fmla="*/ 0 w 726"/>
                <a:gd name="T7" fmla="*/ 3 h 374"/>
                <a:gd name="T8" fmla="*/ 0 w 726"/>
                <a:gd name="T9" fmla="*/ 5 h 374"/>
                <a:gd name="T10" fmla="*/ 1 w 726"/>
                <a:gd name="T11" fmla="*/ 23 h 374"/>
                <a:gd name="T12" fmla="*/ 4 w 726"/>
                <a:gd name="T13" fmla="*/ 42 h 374"/>
                <a:gd name="T14" fmla="*/ 8 w 726"/>
                <a:gd name="T15" fmla="*/ 59 h 374"/>
                <a:gd name="T16" fmla="*/ 14 w 726"/>
                <a:gd name="T17" fmla="*/ 76 h 374"/>
                <a:gd name="T18" fmla="*/ 23 w 726"/>
                <a:gd name="T19" fmla="*/ 92 h 374"/>
                <a:gd name="T20" fmla="*/ 31 w 726"/>
                <a:gd name="T21" fmla="*/ 107 h 374"/>
                <a:gd name="T22" fmla="*/ 42 w 726"/>
                <a:gd name="T23" fmla="*/ 120 h 374"/>
                <a:gd name="T24" fmla="*/ 53 w 726"/>
                <a:gd name="T25" fmla="*/ 134 h 374"/>
                <a:gd name="T26" fmla="*/ 67 w 726"/>
                <a:gd name="T27" fmla="*/ 146 h 374"/>
                <a:gd name="T28" fmla="*/ 80 w 726"/>
                <a:gd name="T29" fmla="*/ 156 h 374"/>
                <a:gd name="T30" fmla="*/ 95 w 726"/>
                <a:gd name="T31" fmla="*/ 165 h 374"/>
                <a:gd name="T32" fmla="*/ 111 w 726"/>
                <a:gd name="T33" fmla="*/ 173 h 374"/>
                <a:gd name="T34" fmla="*/ 128 w 726"/>
                <a:gd name="T35" fmla="*/ 179 h 374"/>
                <a:gd name="T36" fmla="*/ 146 w 726"/>
                <a:gd name="T37" fmla="*/ 183 h 374"/>
                <a:gd name="T38" fmla="*/ 164 w 726"/>
                <a:gd name="T39" fmla="*/ 186 h 374"/>
                <a:gd name="T40" fmla="*/ 182 w 726"/>
                <a:gd name="T41" fmla="*/ 187 h 374"/>
                <a:gd name="T42" fmla="*/ 200 w 726"/>
                <a:gd name="T43" fmla="*/ 186 h 374"/>
                <a:gd name="T44" fmla="*/ 218 w 726"/>
                <a:gd name="T45" fmla="*/ 183 h 374"/>
                <a:gd name="T46" fmla="*/ 235 w 726"/>
                <a:gd name="T47" fmla="*/ 179 h 374"/>
                <a:gd name="T48" fmla="*/ 252 w 726"/>
                <a:gd name="T49" fmla="*/ 173 h 374"/>
                <a:gd name="T50" fmla="*/ 269 w 726"/>
                <a:gd name="T51" fmla="*/ 165 h 374"/>
                <a:gd name="T52" fmla="*/ 283 w 726"/>
                <a:gd name="T53" fmla="*/ 156 h 374"/>
                <a:gd name="T54" fmla="*/ 297 w 726"/>
                <a:gd name="T55" fmla="*/ 146 h 374"/>
                <a:gd name="T56" fmla="*/ 311 w 726"/>
                <a:gd name="T57" fmla="*/ 134 h 374"/>
                <a:gd name="T58" fmla="*/ 322 w 726"/>
                <a:gd name="T59" fmla="*/ 120 h 374"/>
                <a:gd name="T60" fmla="*/ 333 w 726"/>
                <a:gd name="T61" fmla="*/ 107 h 374"/>
                <a:gd name="T62" fmla="*/ 341 w 726"/>
                <a:gd name="T63" fmla="*/ 92 h 374"/>
                <a:gd name="T64" fmla="*/ 349 w 726"/>
                <a:gd name="T65" fmla="*/ 76 h 374"/>
                <a:gd name="T66" fmla="*/ 355 w 726"/>
                <a:gd name="T67" fmla="*/ 59 h 374"/>
                <a:gd name="T68" fmla="*/ 360 w 726"/>
                <a:gd name="T69" fmla="*/ 42 h 374"/>
                <a:gd name="T70" fmla="*/ 363 w 726"/>
                <a:gd name="T71" fmla="*/ 23 h 374"/>
                <a:gd name="T72" fmla="*/ 363 w 726"/>
                <a:gd name="T73" fmla="*/ 5 h 374"/>
                <a:gd name="T74" fmla="*/ 363 w 726"/>
                <a:gd name="T75" fmla="*/ 3 h 374"/>
                <a:gd name="T76" fmla="*/ 363 w 726"/>
                <a:gd name="T77" fmla="*/ 2 h 374"/>
                <a:gd name="T78" fmla="*/ 363 w 726"/>
                <a:gd name="T79" fmla="*/ 1 h 374"/>
                <a:gd name="T80" fmla="*/ 363 w 726"/>
                <a:gd name="T81" fmla="*/ 0 h 374"/>
                <a:gd name="T82" fmla="*/ 0 w 726"/>
                <a:gd name="T83" fmla="*/ 0 h 374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726"/>
                <a:gd name="T127" fmla="*/ 0 h 374"/>
                <a:gd name="T128" fmla="*/ 726 w 726"/>
                <a:gd name="T129" fmla="*/ 374 h 374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726" h="374">
                  <a:moveTo>
                    <a:pt x="0" y="0"/>
                  </a:moveTo>
                  <a:lnTo>
                    <a:pt x="0" y="3"/>
                  </a:lnTo>
                  <a:lnTo>
                    <a:pt x="0" y="4"/>
                  </a:lnTo>
                  <a:lnTo>
                    <a:pt x="0" y="7"/>
                  </a:lnTo>
                  <a:lnTo>
                    <a:pt x="0" y="10"/>
                  </a:lnTo>
                  <a:lnTo>
                    <a:pt x="2" y="47"/>
                  </a:lnTo>
                  <a:lnTo>
                    <a:pt x="8" y="83"/>
                  </a:lnTo>
                  <a:lnTo>
                    <a:pt x="16" y="118"/>
                  </a:lnTo>
                  <a:lnTo>
                    <a:pt x="29" y="151"/>
                  </a:lnTo>
                  <a:lnTo>
                    <a:pt x="45" y="184"/>
                  </a:lnTo>
                  <a:lnTo>
                    <a:pt x="63" y="214"/>
                  </a:lnTo>
                  <a:lnTo>
                    <a:pt x="83" y="241"/>
                  </a:lnTo>
                  <a:lnTo>
                    <a:pt x="107" y="267"/>
                  </a:lnTo>
                  <a:lnTo>
                    <a:pt x="133" y="291"/>
                  </a:lnTo>
                  <a:lnTo>
                    <a:pt x="160" y="311"/>
                  </a:lnTo>
                  <a:lnTo>
                    <a:pt x="190" y="329"/>
                  </a:lnTo>
                  <a:lnTo>
                    <a:pt x="223" y="345"/>
                  </a:lnTo>
                  <a:lnTo>
                    <a:pt x="256" y="358"/>
                  </a:lnTo>
                  <a:lnTo>
                    <a:pt x="291" y="366"/>
                  </a:lnTo>
                  <a:lnTo>
                    <a:pt x="327" y="372"/>
                  </a:lnTo>
                  <a:lnTo>
                    <a:pt x="364" y="374"/>
                  </a:lnTo>
                  <a:lnTo>
                    <a:pt x="401" y="372"/>
                  </a:lnTo>
                  <a:lnTo>
                    <a:pt x="437" y="366"/>
                  </a:lnTo>
                  <a:lnTo>
                    <a:pt x="471" y="358"/>
                  </a:lnTo>
                  <a:lnTo>
                    <a:pt x="505" y="345"/>
                  </a:lnTo>
                  <a:lnTo>
                    <a:pt x="537" y="329"/>
                  </a:lnTo>
                  <a:lnTo>
                    <a:pt x="566" y="311"/>
                  </a:lnTo>
                  <a:lnTo>
                    <a:pt x="594" y="291"/>
                  </a:lnTo>
                  <a:lnTo>
                    <a:pt x="621" y="267"/>
                  </a:lnTo>
                  <a:lnTo>
                    <a:pt x="643" y="241"/>
                  </a:lnTo>
                  <a:lnTo>
                    <a:pt x="665" y="214"/>
                  </a:lnTo>
                  <a:lnTo>
                    <a:pt x="682" y="184"/>
                  </a:lnTo>
                  <a:lnTo>
                    <a:pt x="698" y="151"/>
                  </a:lnTo>
                  <a:lnTo>
                    <a:pt x="710" y="118"/>
                  </a:lnTo>
                  <a:lnTo>
                    <a:pt x="719" y="83"/>
                  </a:lnTo>
                  <a:lnTo>
                    <a:pt x="725" y="47"/>
                  </a:lnTo>
                  <a:lnTo>
                    <a:pt x="726" y="10"/>
                  </a:lnTo>
                  <a:lnTo>
                    <a:pt x="726" y="7"/>
                  </a:lnTo>
                  <a:lnTo>
                    <a:pt x="726" y="4"/>
                  </a:lnTo>
                  <a:lnTo>
                    <a:pt x="726" y="3"/>
                  </a:lnTo>
                  <a:lnTo>
                    <a:pt x="726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7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6" name="Freeform 57"/>
            <p:cNvSpPr>
              <a:spLocks/>
            </p:cNvSpPr>
            <p:nvPr/>
          </p:nvSpPr>
          <p:spPr bwMode="auto">
            <a:xfrm>
              <a:off x="4157" y="3649"/>
              <a:ext cx="215" cy="23"/>
            </a:xfrm>
            <a:custGeom>
              <a:avLst/>
              <a:gdLst>
                <a:gd name="T0" fmla="*/ 208 w 429"/>
                <a:gd name="T1" fmla="*/ 23 h 46"/>
                <a:gd name="T2" fmla="*/ 210 w 429"/>
                <a:gd name="T3" fmla="*/ 17 h 46"/>
                <a:gd name="T4" fmla="*/ 212 w 429"/>
                <a:gd name="T5" fmla="*/ 12 h 46"/>
                <a:gd name="T6" fmla="*/ 213 w 429"/>
                <a:gd name="T7" fmla="*/ 6 h 46"/>
                <a:gd name="T8" fmla="*/ 215 w 429"/>
                <a:gd name="T9" fmla="*/ 0 h 46"/>
                <a:gd name="T10" fmla="*/ 0 w 429"/>
                <a:gd name="T11" fmla="*/ 15 h 46"/>
                <a:gd name="T12" fmla="*/ 208 w 429"/>
                <a:gd name="T13" fmla="*/ 23 h 4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429"/>
                <a:gd name="T22" fmla="*/ 0 h 46"/>
                <a:gd name="T23" fmla="*/ 429 w 429"/>
                <a:gd name="T24" fmla="*/ 46 h 4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429" h="46">
                  <a:moveTo>
                    <a:pt x="416" y="46"/>
                  </a:moveTo>
                  <a:lnTo>
                    <a:pt x="420" y="34"/>
                  </a:lnTo>
                  <a:lnTo>
                    <a:pt x="423" y="23"/>
                  </a:lnTo>
                  <a:lnTo>
                    <a:pt x="426" y="12"/>
                  </a:lnTo>
                  <a:lnTo>
                    <a:pt x="429" y="0"/>
                  </a:lnTo>
                  <a:lnTo>
                    <a:pt x="0" y="30"/>
                  </a:lnTo>
                  <a:lnTo>
                    <a:pt x="416" y="46"/>
                  </a:lnTo>
                  <a:close/>
                </a:path>
              </a:pathLst>
            </a:custGeom>
            <a:solidFill>
              <a:srgbClr val="282B7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7" name="Freeform 58"/>
            <p:cNvSpPr>
              <a:spLocks/>
            </p:cNvSpPr>
            <p:nvPr/>
          </p:nvSpPr>
          <p:spPr bwMode="auto">
            <a:xfrm>
              <a:off x="4159" y="3690"/>
              <a:ext cx="199" cy="21"/>
            </a:xfrm>
            <a:custGeom>
              <a:avLst/>
              <a:gdLst>
                <a:gd name="T0" fmla="*/ 188 w 397"/>
                <a:gd name="T1" fmla="*/ 21 h 41"/>
                <a:gd name="T2" fmla="*/ 190 w 397"/>
                <a:gd name="T3" fmla="*/ 16 h 41"/>
                <a:gd name="T4" fmla="*/ 194 w 397"/>
                <a:gd name="T5" fmla="*/ 11 h 41"/>
                <a:gd name="T6" fmla="*/ 197 w 397"/>
                <a:gd name="T7" fmla="*/ 5 h 41"/>
                <a:gd name="T8" fmla="*/ 199 w 397"/>
                <a:gd name="T9" fmla="*/ 0 h 41"/>
                <a:gd name="T10" fmla="*/ 0 w 397"/>
                <a:gd name="T11" fmla="*/ 14 h 41"/>
                <a:gd name="T12" fmla="*/ 188 w 397"/>
                <a:gd name="T13" fmla="*/ 21 h 4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97"/>
                <a:gd name="T22" fmla="*/ 0 h 41"/>
                <a:gd name="T23" fmla="*/ 397 w 397"/>
                <a:gd name="T24" fmla="*/ 41 h 4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97" h="41">
                  <a:moveTo>
                    <a:pt x="375" y="41"/>
                  </a:moveTo>
                  <a:lnTo>
                    <a:pt x="380" y="31"/>
                  </a:lnTo>
                  <a:lnTo>
                    <a:pt x="388" y="21"/>
                  </a:lnTo>
                  <a:lnTo>
                    <a:pt x="393" y="10"/>
                  </a:lnTo>
                  <a:lnTo>
                    <a:pt x="397" y="0"/>
                  </a:lnTo>
                  <a:lnTo>
                    <a:pt x="0" y="28"/>
                  </a:lnTo>
                  <a:lnTo>
                    <a:pt x="375" y="41"/>
                  </a:lnTo>
                  <a:close/>
                </a:path>
              </a:pathLst>
            </a:custGeom>
            <a:solidFill>
              <a:srgbClr val="282B7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8" name="Freeform 59"/>
            <p:cNvSpPr>
              <a:spLocks/>
            </p:cNvSpPr>
            <p:nvPr/>
          </p:nvSpPr>
          <p:spPr bwMode="auto">
            <a:xfrm>
              <a:off x="4165" y="3732"/>
              <a:ext cx="166" cy="18"/>
            </a:xfrm>
            <a:custGeom>
              <a:avLst/>
              <a:gdLst>
                <a:gd name="T0" fmla="*/ 149 w 330"/>
                <a:gd name="T1" fmla="*/ 18 h 34"/>
                <a:gd name="T2" fmla="*/ 153 w 330"/>
                <a:gd name="T3" fmla="*/ 14 h 34"/>
                <a:gd name="T4" fmla="*/ 157 w 330"/>
                <a:gd name="T5" fmla="*/ 10 h 34"/>
                <a:gd name="T6" fmla="*/ 162 w 330"/>
                <a:gd name="T7" fmla="*/ 5 h 34"/>
                <a:gd name="T8" fmla="*/ 166 w 330"/>
                <a:gd name="T9" fmla="*/ 0 h 34"/>
                <a:gd name="T10" fmla="*/ 0 w 330"/>
                <a:gd name="T11" fmla="*/ 13 h 34"/>
                <a:gd name="T12" fmla="*/ 149 w 330"/>
                <a:gd name="T13" fmla="*/ 18 h 3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30"/>
                <a:gd name="T22" fmla="*/ 0 h 34"/>
                <a:gd name="T23" fmla="*/ 330 w 330"/>
                <a:gd name="T24" fmla="*/ 34 h 3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30" h="34">
                  <a:moveTo>
                    <a:pt x="296" y="34"/>
                  </a:moveTo>
                  <a:lnTo>
                    <a:pt x="305" y="27"/>
                  </a:lnTo>
                  <a:lnTo>
                    <a:pt x="313" y="18"/>
                  </a:lnTo>
                  <a:lnTo>
                    <a:pt x="322" y="10"/>
                  </a:lnTo>
                  <a:lnTo>
                    <a:pt x="330" y="0"/>
                  </a:lnTo>
                  <a:lnTo>
                    <a:pt x="0" y="24"/>
                  </a:lnTo>
                  <a:lnTo>
                    <a:pt x="296" y="34"/>
                  </a:lnTo>
                  <a:close/>
                </a:path>
              </a:pathLst>
            </a:custGeom>
            <a:solidFill>
              <a:srgbClr val="282B7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9" name="Freeform 60"/>
            <p:cNvSpPr>
              <a:spLocks/>
            </p:cNvSpPr>
            <p:nvPr/>
          </p:nvSpPr>
          <p:spPr bwMode="auto">
            <a:xfrm>
              <a:off x="4830" y="3516"/>
              <a:ext cx="365" cy="187"/>
            </a:xfrm>
            <a:custGeom>
              <a:avLst/>
              <a:gdLst>
                <a:gd name="T0" fmla="*/ 1 w 728"/>
                <a:gd name="T1" fmla="*/ 0 h 373"/>
                <a:gd name="T2" fmla="*/ 1 w 728"/>
                <a:gd name="T3" fmla="*/ 2 h 373"/>
                <a:gd name="T4" fmla="*/ 1 w 728"/>
                <a:gd name="T5" fmla="*/ 3 h 373"/>
                <a:gd name="T6" fmla="*/ 0 w 728"/>
                <a:gd name="T7" fmla="*/ 4 h 373"/>
                <a:gd name="T8" fmla="*/ 0 w 728"/>
                <a:gd name="T9" fmla="*/ 5 h 373"/>
                <a:gd name="T10" fmla="*/ 1 w 728"/>
                <a:gd name="T11" fmla="*/ 24 h 373"/>
                <a:gd name="T12" fmla="*/ 4 w 728"/>
                <a:gd name="T13" fmla="*/ 42 h 373"/>
                <a:gd name="T14" fmla="*/ 9 w 728"/>
                <a:gd name="T15" fmla="*/ 59 h 373"/>
                <a:gd name="T16" fmla="*/ 14 w 728"/>
                <a:gd name="T17" fmla="*/ 76 h 373"/>
                <a:gd name="T18" fmla="*/ 22 w 728"/>
                <a:gd name="T19" fmla="*/ 92 h 373"/>
                <a:gd name="T20" fmla="*/ 31 w 728"/>
                <a:gd name="T21" fmla="*/ 107 h 373"/>
                <a:gd name="T22" fmla="*/ 42 w 728"/>
                <a:gd name="T23" fmla="*/ 121 h 373"/>
                <a:gd name="T24" fmla="*/ 54 w 728"/>
                <a:gd name="T25" fmla="*/ 134 h 373"/>
                <a:gd name="T26" fmla="*/ 66 w 728"/>
                <a:gd name="T27" fmla="*/ 146 h 373"/>
                <a:gd name="T28" fmla="*/ 81 w 728"/>
                <a:gd name="T29" fmla="*/ 156 h 373"/>
                <a:gd name="T30" fmla="*/ 96 w 728"/>
                <a:gd name="T31" fmla="*/ 165 h 373"/>
                <a:gd name="T32" fmla="*/ 112 w 728"/>
                <a:gd name="T33" fmla="*/ 173 h 373"/>
                <a:gd name="T34" fmla="*/ 128 w 728"/>
                <a:gd name="T35" fmla="*/ 179 h 373"/>
                <a:gd name="T36" fmla="*/ 146 w 728"/>
                <a:gd name="T37" fmla="*/ 183 h 373"/>
                <a:gd name="T38" fmla="*/ 164 w 728"/>
                <a:gd name="T39" fmla="*/ 186 h 373"/>
                <a:gd name="T40" fmla="*/ 183 w 728"/>
                <a:gd name="T41" fmla="*/ 187 h 373"/>
                <a:gd name="T42" fmla="*/ 202 w 728"/>
                <a:gd name="T43" fmla="*/ 186 h 373"/>
                <a:gd name="T44" fmla="*/ 219 w 728"/>
                <a:gd name="T45" fmla="*/ 183 h 373"/>
                <a:gd name="T46" fmla="*/ 237 w 728"/>
                <a:gd name="T47" fmla="*/ 179 h 373"/>
                <a:gd name="T48" fmla="*/ 254 w 728"/>
                <a:gd name="T49" fmla="*/ 173 h 373"/>
                <a:gd name="T50" fmla="*/ 270 w 728"/>
                <a:gd name="T51" fmla="*/ 165 h 373"/>
                <a:gd name="T52" fmla="*/ 285 w 728"/>
                <a:gd name="T53" fmla="*/ 156 h 373"/>
                <a:gd name="T54" fmla="*/ 299 w 728"/>
                <a:gd name="T55" fmla="*/ 146 h 373"/>
                <a:gd name="T56" fmla="*/ 311 w 728"/>
                <a:gd name="T57" fmla="*/ 134 h 373"/>
                <a:gd name="T58" fmla="*/ 324 w 728"/>
                <a:gd name="T59" fmla="*/ 121 h 373"/>
                <a:gd name="T60" fmla="*/ 334 w 728"/>
                <a:gd name="T61" fmla="*/ 107 h 373"/>
                <a:gd name="T62" fmla="*/ 343 w 728"/>
                <a:gd name="T63" fmla="*/ 92 h 373"/>
                <a:gd name="T64" fmla="*/ 351 w 728"/>
                <a:gd name="T65" fmla="*/ 76 h 373"/>
                <a:gd name="T66" fmla="*/ 357 w 728"/>
                <a:gd name="T67" fmla="*/ 59 h 373"/>
                <a:gd name="T68" fmla="*/ 361 w 728"/>
                <a:gd name="T69" fmla="*/ 42 h 373"/>
                <a:gd name="T70" fmla="*/ 364 w 728"/>
                <a:gd name="T71" fmla="*/ 24 h 373"/>
                <a:gd name="T72" fmla="*/ 365 w 728"/>
                <a:gd name="T73" fmla="*/ 5 h 373"/>
                <a:gd name="T74" fmla="*/ 365 w 728"/>
                <a:gd name="T75" fmla="*/ 4 h 373"/>
                <a:gd name="T76" fmla="*/ 365 w 728"/>
                <a:gd name="T77" fmla="*/ 3 h 373"/>
                <a:gd name="T78" fmla="*/ 365 w 728"/>
                <a:gd name="T79" fmla="*/ 2 h 373"/>
                <a:gd name="T80" fmla="*/ 365 w 728"/>
                <a:gd name="T81" fmla="*/ 0 h 373"/>
                <a:gd name="T82" fmla="*/ 1 w 728"/>
                <a:gd name="T83" fmla="*/ 0 h 373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728"/>
                <a:gd name="T127" fmla="*/ 0 h 373"/>
                <a:gd name="T128" fmla="*/ 728 w 728"/>
                <a:gd name="T129" fmla="*/ 373 h 373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728" h="373">
                  <a:moveTo>
                    <a:pt x="1" y="0"/>
                  </a:moveTo>
                  <a:lnTo>
                    <a:pt x="1" y="3"/>
                  </a:lnTo>
                  <a:lnTo>
                    <a:pt x="1" y="6"/>
                  </a:lnTo>
                  <a:lnTo>
                    <a:pt x="0" y="7"/>
                  </a:lnTo>
                  <a:lnTo>
                    <a:pt x="0" y="10"/>
                  </a:lnTo>
                  <a:lnTo>
                    <a:pt x="1" y="47"/>
                  </a:lnTo>
                  <a:lnTo>
                    <a:pt x="7" y="83"/>
                  </a:lnTo>
                  <a:lnTo>
                    <a:pt x="17" y="118"/>
                  </a:lnTo>
                  <a:lnTo>
                    <a:pt x="28" y="151"/>
                  </a:lnTo>
                  <a:lnTo>
                    <a:pt x="44" y="184"/>
                  </a:lnTo>
                  <a:lnTo>
                    <a:pt x="62" y="214"/>
                  </a:lnTo>
                  <a:lnTo>
                    <a:pt x="84" y="241"/>
                  </a:lnTo>
                  <a:lnTo>
                    <a:pt x="107" y="267"/>
                  </a:lnTo>
                  <a:lnTo>
                    <a:pt x="132" y="291"/>
                  </a:lnTo>
                  <a:lnTo>
                    <a:pt x="161" y="311"/>
                  </a:lnTo>
                  <a:lnTo>
                    <a:pt x="191" y="329"/>
                  </a:lnTo>
                  <a:lnTo>
                    <a:pt x="224" y="345"/>
                  </a:lnTo>
                  <a:lnTo>
                    <a:pt x="256" y="358"/>
                  </a:lnTo>
                  <a:lnTo>
                    <a:pt x="292" y="366"/>
                  </a:lnTo>
                  <a:lnTo>
                    <a:pt x="328" y="372"/>
                  </a:lnTo>
                  <a:lnTo>
                    <a:pt x="365" y="373"/>
                  </a:lnTo>
                  <a:lnTo>
                    <a:pt x="402" y="372"/>
                  </a:lnTo>
                  <a:lnTo>
                    <a:pt x="437" y="366"/>
                  </a:lnTo>
                  <a:lnTo>
                    <a:pt x="473" y="358"/>
                  </a:lnTo>
                  <a:lnTo>
                    <a:pt x="506" y="345"/>
                  </a:lnTo>
                  <a:lnTo>
                    <a:pt x="539" y="329"/>
                  </a:lnTo>
                  <a:lnTo>
                    <a:pt x="569" y="311"/>
                  </a:lnTo>
                  <a:lnTo>
                    <a:pt x="596" y="291"/>
                  </a:lnTo>
                  <a:lnTo>
                    <a:pt x="621" y="267"/>
                  </a:lnTo>
                  <a:lnTo>
                    <a:pt x="646" y="241"/>
                  </a:lnTo>
                  <a:lnTo>
                    <a:pt x="666" y="214"/>
                  </a:lnTo>
                  <a:lnTo>
                    <a:pt x="684" y="184"/>
                  </a:lnTo>
                  <a:lnTo>
                    <a:pt x="700" y="151"/>
                  </a:lnTo>
                  <a:lnTo>
                    <a:pt x="713" y="118"/>
                  </a:lnTo>
                  <a:lnTo>
                    <a:pt x="721" y="83"/>
                  </a:lnTo>
                  <a:lnTo>
                    <a:pt x="727" y="47"/>
                  </a:lnTo>
                  <a:lnTo>
                    <a:pt x="728" y="10"/>
                  </a:lnTo>
                  <a:lnTo>
                    <a:pt x="728" y="7"/>
                  </a:lnTo>
                  <a:lnTo>
                    <a:pt x="728" y="6"/>
                  </a:lnTo>
                  <a:lnTo>
                    <a:pt x="728" y="3"/>
                  </a:lnTo>
                  <a:lnTo>
                    <a:pt x="728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7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0" name="Freeform 61"/>
            <p:cNvSpPr>
              <a:spLocks/>
            </p:cNvSpPr>
            <p:nvPr/>
          </p:nvSpPr>
          <p:spPr bwMode="auto">
            <a:xfrm>
              <a:off x="4940" y="3558"/>
              <a:ext cx="215" cy="22"/>
            </a:xfrm>
            <a:custGeom>
              <a:avLst/>
              <a:gdLst>
                <a:gd name="T0" fmla="*/ 209 w 431"/>
                <a:gd name="T1" fmla="*/ 22 h 44"/>
                <a:gd name="T2" fmla="*/ 211 w 431"/>
                <a:gd name="T3" fmla="*/ 16 h 44"/>
                <a:gd name="T4" fmla="*/ 212 w 431"/>
                <a:gd name="T5" fmla="*/ 11 h 44"/>
                <a:gd name="T6" fmla="*/ 214 w 431"/>
                <a:gd name="T7" fmla="*/ 6 h 44"/>
                <a:gd name="T8" fmla="*/ 215 w 431"/>
                <a:gd name="T9" fmla="*/ 0 h 44"/>
                <a:gd name="T10" fmla="*/ 0 w 431"/>
                <a:gd name="T11" fmla="*/ 15 h 44"/>
                <a:gd name="T12" fmla="*/ 209 w 431"/>
                <a:gd name="T13" fmla="*/ 22 h 4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431"/>
                <a:gd name="T22" fmla="*/ 0 h 44"/>
                <a:gd name="T23" fmla="*/ 431 w 431"/>
                <a:gd name="T24" fmla="*/ 44 h 4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431" h="44">
                  <a:moveTo>
                    <a:pt x="418" y="44"/>
                  </a:moveTo>
                  <a:lnTo>
                    <a:pt x="422" y="32"/>
                  </a:lnTo>
                  <a:lnTo>
                    <a:pt x="425" y="22"/>
                  </a:lnTo>
                  <a:lnTo>
                    <a:pt x="428" y="11"/>
                  </a:lnTo>
                  <a:lnTo>
                    <a:pt x="431" y="0"/>
                  </a:lnTo>
                  <a:lnTo>
                    <a:pt x="0" y="30"/>
                  </a:lnTo>
                  <a:lnTo>
                    <a:pt x="418" y="44"/>
                  </a:lnTo>
                  <a:close/>
                </a:path>
              </a:pathLst>
            </a:custGeom>
            <a:solidFill>
              <a:srgbClr val="282B7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1" name="Freeform 62"/>
            <p:cNvSpPr>
              <a:spLocks/>
            </p:cNvSpPr>
            <p:nvPr/>
          </p:nvSpPr>
          <p:spPr bwMode="auto">
            <a:xfrm>
              <a:off x="4942" y="3599"/>
              <a:ext cx="200" cy="21"/>
            </a:xfrm>
            <a:custGeom>
              <a:avLst/>
              <a:gdLst>
                <a:gd name="T0" fmla="*/ 189 w 401"/>
                <a:gd name="T1" fmla="*/ 21 h 42"/>
                <a:gd name="T2" fmla="*/ 192 w 401"/>
                <a:gd name="T3" fmla="*/ 16 h 42"/>
                <a:gd name="T4" fmla="*/ 194 w 401"/>
                <a:gd name="T5" fmla="*/ 10 h 42"/>
                <a:gd name="T6" fmla="*/ 197 w 401"/>
                <a:gd name="T7" fmla="*/ 5 h 42"/>
                <a:gd name="T8" fmla="*/ 200 w 401"/>
                <a:gd name="T9" fmla="*/ 0 h 42"/>
                <a:gd name="T10" fmla="*/ 0 w 401"/>
                <a:gd name="T11" fmla="*/ 13 h 42"/>
                <a:gd name="T12" fmla="*/ 189 w 401"/>
                <a:gd name="T13" fmla="*/ 21 h 4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401"/>
                <a:gd name="T22" fmla="*/ 0 h 42"/>
                <a:gd name="T23" fmla="*/ 401 w 401"/>
                <a:gd name="T24" fmla="*/ 42 h 4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401" h="42">
                  <a:moveTo>
                    <a:pt x="378" y="42"/>
                  </a:moveTo>
                  <a:lnTo>
                    <a:pt x="384" y="32"/>
                  </a:lnTo>
                  <a:lnTo>
                    <a:pt x="389" y="20"/>
                  </a:lnTo>
                  <a:lnTo>
                    <a:pt x="395" y="10"/>
                  </a:lnTo>
                  <a:lnTo>
                    <a:pt x="401" y="0"/>
                  </a:lnTo>
                  <a:lnTo>
                    <a:pt x="0" y="27"/>
                  </a:lnTo>
                  <a:lnTo>
                    <a:pt x="378" y="42"/>
                  </a:lnTo>
                  <a:close/>
                </a:path>
              </a:pathLst>
            </a:custGeom>
            <a:solidFill>
              <a:srgbClr val="282B7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2" name="Freeform 63"/>
            <p:cNvSpPr>
              <a:spLocks/>
            </p:cNvSpPr>
            <p:nvPr/>
          </p:nvSpPr>
          <p:spPr bwMode="auto">
            <a:xfrm>
              <a:off x="4949" y="3641"/>
              <a:ext cx="165" cy="17"/>
            </a:xfrm>
            <a:custGeom>
              <a:avLst/>
              <a:gdLst>
                <a:gd name="T0" fmla="*/ 148 w 331"/>
                <a:gd name="T1" fmla="*/ 17 h 35"/>
                <a:gd name="T2" fmla="*/ 153 w 331"/>
                <a:gd name="T3" fmla="*/ 13 h 35"/>
                <a:gd name="T4" fmla="*/ 157 w 331"/>
                <a:gd name="T5" fmla="*/ 9 h 35"/>
                <a:gd name="T6" fmla="*/ 162 w 331"/>
                <a:gd name="T7" fmla="*/ 4 h 35"/>
                <a:gd name="T8" fmla="*/ 165 w 331"/>
                <a:gd name="T9" fmla="*/ 0 h 35"/>
                <a:gd name="T10" fmla="*/ 0 w 331"/>
                <a:gd name="T11" fmla="*/ 11 h 35"/>
                <a:gd name="T12" fmla="*/ 148 w 331"/>
                <a:gd name="T13" fmla="*/ 17 h 3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31"/>
                <a:gd name="T22" fmla="*/ 0 h 35"/>
                <a:gd name="T23" fmla="*/ 331 w 331"/>
                <a:gd name="T24" fmla="*/ 35 h 3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31" h="35">
                  <a:moveTo>
                    <a:pt x="297" y="35"/>
                  </a:moveTo>
                  <a:lnTo>
                    <a:pt x="307" y="26"/>
                  </a:lnTo>
                  <a:lnTo>
                    <a:pt x="315" y="18"/>
                  </a:lnTo>
                  <a:lnTo>
                    <a:pt x="324" y="9"/>
                  </a:lnTo>
                  <a:lnTo>
                    <a:pt x="331" y="0"/>
                  </a:lnTo>
                  <a:lnTo>
                    <a:pt x="0" y="23"/>
                  </a:lnTo>
                  <a:lnTo>
                    <a:pt x="297" y="35"/>
                  </a:lnTo>
                  <a:close/>
                </a:path>
              </a:pathLst>
            </a:custGeom>
            <a:solidFill>
              <a:srgbClr val="282B7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3" name="Freeform 64"/>
            <p:cNvSpPr>
              <a:spLocks/>
            </p:cNvSpPr>
            <p:nvPr/>
          </p:nvSpPr>
          <p:spPr bwMode="auto">
            <a:xfrm>
              <a:off x="4547" y="3851"/>
              <a:ext cx="245" cy="17"/>
            </a:xfrm>
            <a:custGeom>
              <a:avLst/>
              <a:gdLst>
                <a:gd name="T0" fmla="*/ 245 w 489"/>
                <a:gd name="T1" fmla="*/ 17 h 34"/>
                <a:gd name="T2" fmla="*/ 241 w 489"/>
                <a:gd name="T3" fmla="*/ 15 h 34"/>
                <a:gd name="T4" fmla="*/ 237 w 489"/>
                <a:gd name="T5" fmla="*/ 12 h 34"/>
                <a:gd name="T6" fmla="*/ 233 w 489"/>
                <a:gd name="T7" fmla="*/ 10 h 34"/>
                <a:gd name="T8" fmla="*/ 229 w 489"/>
                <a:gd name="T9" fmla="*/ 9 h 34"/>
                <a:gd name="T10" fmla="*/ 225 w 489"/>
                <a:gd name="T11" fmla="*/ 6 h 34"/>
                <a:gd name="T12" fmla="*/ 221 w 489"/>
                <a:gd name="T13" fmla="*/ 4 h 34"/>
                <a:gd name="T14" fmla="*/ 217 w 489"/>
                <a:gd name="T15" fmla="*/ 2 h 34"/>
                <a:gd name="T16" fmla="*/ 213 w 489"/>
                <a:gd name="T17" fmla="*/ 0 h 34"/>
                <a:gd name="T18" fmla="*/ 0 w 489"/>
                <a:gd name="T19" fmla="*/ 9 h 34"/>
                <a:gd name="T20" fmla="*/ 245 w 489"/>
                <a:gd name="T21" fmla="*/ 17 h 34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489"/>
                <a:gd name="T34" fmla="*/ 0 h 34"/>
                <a:gd name="T35" fmla="*/ 489 w 489"/>
                <a:gd name="T36" fmla="*/ 34 h 34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489" h="34">
                  <a:moveTo>
                    <a:pt x="489" y="34"/>
                  </a:moveTo>
                  <a:lnTo>
                    <a:pt x="482" y="30"/>
                  </a:lnTo>
                  <a:lnTo>
                    <a:pt x="473" y="25"/>
                  </a:lnTo>
                  <a:lnTo>
                    <a:pt x="466" y="21"/>
                  </a:lnTo>
                  <a:lnTo>
                    <a:pt x="457" y="17"/>
                  </a:lnTo>
                  <a:lnTo>
                    <a:pt x="450" y="12"/>
                  </a:lnTo>
                  <a:lnTo>
                    <a:pt x="442" y="8"/>
                  </a:lnTo>
                  <a:lnTo>
                    <a:pt x="433" y="4"/>
                  </a:lnTo>
                  <a:lnTo>
                    <a:pt x="425" y="0"/>
                  </a:lnTo>
                  <a:lnTo>
                    <a:pt x="0" y="18"/>
                  </a:lnTo>
                  <a:lnTo>
                    <a:pt x="489" y="34"/>
                  </a:lnTo>
                  <a:close/>
                </a:path>
              </a:pathLst>
            </a:custGeom>
            <a:solidFill>
              <a:srgbClr val="282B7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4" name="Freeform 65"/>
            <p:cNvSpPr>
              <a:spLocks/>
            </p:cNvSpPr>
            <p:nvPr/>
          </p:nvSpPr>
          <p:spPr bwMode="auto">
            <a:xfrm>
              <a:off x="4571" y="3889"/>
              <a:ext cx="264" cy="20"/>
            </a:xfrm>
            <a:custGeom>
              <a:avLst/>
              <a:gdLst>
                <a:gd name="T0" fmla="*/ 264 w 527"/>
                <a:gd name="T1" fmla="*/ 20 h 38"/>
                <a:gd name="T2" fmla="*/ 260 w 527"/>
                <a:gd name="T3" fmla="*/ 15 h 38"/>
                <a:gd name="T4" fmla="*/ 257 w 527"/>
                <a:gd name="T5" fmla="*/ 9 h 38"/>
                <a:gd name="T6" fmla="*/ 252 w 527"/>
                <a:gd name="T7" fmla="*/ 4 h 38"/>
                <a:gd name="T8" fmla="*/ 247 w 527"/>
                <a:gd name="T9" fmla="*/ 0 h 38"/>
                <a:gd name="T10" fmla="*/ 0 w 527"/>
                <a:gd name="T11" fmla="*/ 11 h 38"/>
                <a:gd name="T12" fmla="*/ 264 w 527"/>
                <a:gd name="T13" fmla="*/ 20 h 3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527"/>
                <a:gd name="T22" fmla="*/ 0 h 38"/>
                <a:gd name="T23" fmla="*/ 527 w 527"/>
                <a:gd name="T24" fmla="*/ 38 h 3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527" h="38">
                  <a:moveTo>
                    <a:pt x="527" y="38"/>
                  </a:moveTo>
                  <a:lnTo>
                    <a:pt x="520" y="28"/>
                  </a:lnTo>
                  <a:lnTo>
                    <a:pt x="513" y="18"/>
                  </a:lnTo>
                  <a:lnTo>
                    <a:pt x="504" y="8"/>
                  </a:lnTo>
                  <a:lnTo>
                    <a:pt x="494" y="0"/>
                  </a:lnTo>
                  <a:lnTo>
                    <a:pt x="0" y="20"/>
                  </a:lnTo>
                  <a:lnTo>
                    <a:pt x="527" y="38"/>
                  </a:lnTo>
                  <a:close/>
                </a:path>
              </a:pathLst>
            </a:custGeom>
            <a:solidFill>
              <a:srgbClr val="282B7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66" name="TextBox 65"/>
          <p:cNvSpPr txBox="1"/>
          <p:nvPr/>
        </p:nvSpPr>
        <p:spPr>
          <a:xfrm>
            <a:off x="7358082" y="6215082"/>
            <a:ext cx="1571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67" name="AutoShape 4">
            <a:hlinkClick r:id="rId6" action="ppaction://hlinksldjump"/>
          </p:cNvPr>
          <p:cNvSpPr>
            <a:spLocks noChangeArrowheads="1"/>
          </p:cNvSpPr>
          <p:nvPr/>
        </p:nvSpPr>
        <p:spPr bwMode="auto">
          <a:xfrm rot="10800000" flipH="1">
            <a:off x="8429652" y="6215082"/>
            <a:ext cx="431800" cy="358775"/>
          </a:xfrm>
          <a:prstGeom prst="chevron">
            <a:avLst>
              <a:gd name="adj" fmla="val 30088"/>
            </a:avLst>
          </a:prstGeom>
          <a:solidFill>
            <a:srgbClr val="CC00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500034" y="285728"/>
            <a:ext cx="707236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0070C0"/>
                </a:solidFill>
                <a:latin typeface="Tahoma" pitchFamily="34" charset="0"/>
                <a:cs typeface="Tahoma" pitchFamily="34" charset="0"/>
              </a:rPr>
              <a:t>Определите закономерность и продолжите ряд </a:t>
            </a:r>
          </a:p>
        </p:txBody>
      </p:sp>
      <p:grpSp>
        <p:nvGrpSpPr>
          <p:cNvPr id="9" name="Group 4"/>
          <p:cNvGrpSpPr>
            <a:grpSpLocks/>
          </p:cNvGrpSpPr>
          <p:nvPr/>
        </p:nvGrpSpPr>
        <p:grpSpPr bwMode="auto">
          <a:xfrm>
            <a:off x="285720" y="1643050"/>
            <a:ext cx="1125538" cy="1906587"/>
            <a:chOff x="1701" y="1134"/>
            <a:chExt cx="4898" cy="4898"/>
          </a:xfrm>
        </p:grpSpPr>
        <p:sp>
          <p:nvSpPr>
            <p:cNvPr id="10" name="Line 5"/>
            <p:cNvSpPr>
              <a:spLocks noChangeShapeType="1"/>
            </p:cNvSpPr>
            <p:nvPr/>
          </p:nvSpPr>
          <p:spPr bwMode="auto">
            <a:xfrm>
              <a:off x="4150" y="1134"/>
              <a:ext cx="2449" cy="2449"/>
            </a:xfrm>
            <a:prstGeom prst="line">
              <a:avLst/>
            </a:prstGeom>
            <a:noFill/>
            <a:ln w="57150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" name="Line 6"/>
            <p:cNvSpPr>
              <a:spLocks noChangeShapeType="1"/>
            </p:cNvSpPr>
            <p:nvPr/>
          </p:nvSpPr>
          <p:spPr bwMode="auto">
            <a:xfrm flipV="1">
              <a:off x="1701" y="1134"/>
              <a:ext cx="2449" cy="2449"/>
            </a:xfrm>
            <a:prstGeom prst="line">
              <a:avLst/>
            </a:prstGeom>
            <a:noFill/>
            <a:ln w="57150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" name="Line 7"/>
            <p:cNvSpPr>
              <a:spLocks noChangeShapeType="1"/>
            </p:cNvSpPr>
            <p:nvPr/>
          </p:nvSpPr>
          <p:spPr bwMode="auto">
            <a:xfrm>
              <a:off x="4150" y="1134"/>
              <a:ext cx="0" cy="4898"/>
            </a:xfrm>
            <a:prstGeom prst="line">
              <a:avLst/>
            </a:prstGeom>
            <a:noFill/>
            <a:ln w="57150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13" name="Group 8"/>
          <p:cNvGrpSpPr>
            <a:grpSpLocks/>
          </p:cNvGrpSpPr>
          <p:nvPr/>
        </p:nvGrpSpPr>
        <p:grpSpPr bwMode="auto">
          <a:xfrm>
            <a:off x="1928794" y="1785926"/>
            <a:ext cx="1439863" cy="1728788"/>
            <a:chOff x="1701" y="1134"/>
            <a:chExt cx="4898" cy="4898"/>
          </a:xfrm>
        </p:grpSpPr>
        <p:sp>
          <p:nvSpPr>
            <p:cNvPr id="14" name="Line 9"/>
            <p:cNvSpPr>
              <a:spLocks noChangeShapeType="1"/>
            </p:cNvSpPr>
            <p:nvPr/>
          </p:nvSpPr>
          <p:spPr bwMode="auto">
            <a:xfrm flipV="1">
              <a:off x="1701" y="6032"/>
              <a:ext cx="4898" cy="0"/>
            </a:xfrm>
            <a:prstGeom prst="line">
              <a:avLst/>
            </a:prstGeom>
            <a:noFill/>
            <a:ln w="57150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5" name="Line 10"/>
            <p:cNvSpPr>
              <a:spLocks noChangeShapeType="1"/>
            </p:cNvSpPr>
            <p:nvPr/>
          </p:nvSpPr>
          <p:spPr bwMode="auto">
            <a:xfrm flipV="1">
              <a:off x="1701" y="3583"/>
              <a:ext cx="2449" cy="2449"/>
            </a:xfrm>
            <a:prstGeom prst="line">
              <a:avLst/>
            </a:prstGeom>
            <a:noFill/>
            <a:ln w="57150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6" name="Line 11"/>
            <p:cNvSpPr>
              <a:spLocks noChangeShapeType="1"/>
            </p:cNvSpPr>
            <p:nvPr/>
          </p:nvSpPr>
          <p:spPr bwMode="auto">
            <a:xfrm>
              <a:off x="4150" y="3583"/>
              <a:ext cx="2449" cy="2449"/>
            </a:xfrm>
            <a:prstGeom prst="line">
              <a:avLst/>
            </a:prstGeom>
            <a:noFill/>
            <a:ln w="57150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" name="Line 12"/>
            <p:cNvSpPr>
              <a:spLocks noChangeShapeType="1"/>
            </p:cNvSpPr>
            <p:nvPr/>
          </p:nvSpPr>
          <p:spPr bwMode="auto">
            <a:xfrm>
              <a:off x="4150" y="1134"/>
              <a:ext cx="2449" cy="0"/>
            </a:xfrm>
            <a:prstGeom prst="line">
              <a:avLst/>
            </a:prstGeom>
            <a:noFill/>
            <a:ln w="57150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" name="Line 13"/>
            <p:cNvSpPr>
              <a:spLocks noChangeShapeType="1"/>
            </p:cNvSpPr>
            <p:nvPr/>
          </p:nvSpPr>
          <p:spPr bwMode="auto">
            <a:xfrm flipV="1">
              <a:off x="1701" y="1134"/>
              <a:ext cx="2449" cy="0"/>
            </a:xfrm>
            <a:prstGeom prst="line">
              <a:avLst/>
            </a:prstGeom>
            <a:noFill/>
            <a:ln w="57150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9" name="Line 14"/>
            <p:cNvSpPr>
              <a:spLocks noChangeShapeType="1"/>
            </p:cNvSpPr>
            <p:nvPr/>
          </p:nvSpPr>
          <p:spPr bwMode="auto">
            <a:xfrm>
              <a:off x="4150" y="1134"/>
              <a:ext cx="0" cy="2449"/>
            </a:xfrm>
            <a:prstGeom prst="line">
              <a:avLst/>
            </a:prstGeom>
            <a:noFill/>
            <a:ln w="57150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20" name="Group 22"/>
          <p:cNvGrpSpPr>
            <a:grpSpLocks/>
          </p:cNvGrpSpPr>
          <p:nvPr/>
        </p:nvGrpSpPr>
        <p:grpSpPr bwMode="auto">
          <a:xfrm>
            <a:off x="3929058" y="1785926"/>
            <a:ext cx="1152525" cy="1727200"/>
            <a:chOff x="1701" y="1134"/>
            <a:chExt cx="4898" cy="4898"/>
          </a:xfrm>
        </p:grpSpPr>
        <p:sp>
          <p:nvSpPr>
            <p:cNvPr id="21" name="Line 23"/>
            <p:cNvSpPr>
              <a:spLocks noChangeShapeType="1"/>
            </p:cNvSpPr>
            <p:nvPr/>
          </p:nvSpPr>
          <p:spPr bwMode="auto">
            <a:xfrm>
              <a:off x="4150" y="3583"/>
              <a:ext cx="2449" cy="2449"/>
            </a:xfrm>
            <a:prstGeom prst="line">
              <a:avLst/>
            </a:prstGeom>
            <a:noFill/>
            <a:ln w="57150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2" name="Line 24"/>
            <p:cNvSpPr>
              <a:spLocks noChangeShapeType="1"/>
            </p:cNvSpPr>
            <p:nvPr/>
          </p:nvSpPr>
          <p:spPr bwMode="auto">
            <a:xfrm flipV="1">
              <a:off x="1701" y="3583"/>
              <a:ext cx="2449" cy="2449"/>
            </a:xfrm>
            <a:prstGeom prst="line">
              <a:avLst/>
            </a:prstGeom>
            <a:noFill/>
            <a:ln w="57150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3" name="Line 25"/>
            <p:cNvSpPr>
              <a:spLocks noChangeShapeType="1"/>
            </p:cNvSpPr>
            <p:nvPr/>
          </p:nvSpPr>
          <p:spPr bwMode="auto">
            <a:xfrm flipH="1">
              <a:off x="1701" y="3583"/>
              <a:ext cx="4898" cy="0"/>
            </a:xfrm>
            <a:prstGeom prst="line">
              <a:avLst/>
            </a:prstGeom>
            <a:noFill/>
            <a:ln w="57150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4" name="Line 26"/>
            <p:cNvSpPr>
              <a:spLocks noChangeShapeType="1"/>
            </p:cNvSpPr>
            <p:nvPr/>
          </p:nvSpPr>
          <p:spPr bwMode="auto">
            <a:xfrm>
              <a:off x="4150" y="1134"/>
              <a:ext cx="2449" cy="2449"/>
            </a:xfrm>
            <a:prstGeom prst="line">
              <a:avLst/>
            </a:prstGeom>
            <a:noFill/>
            <a:ln w="57150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5" name="Line 27"/>
            <p:cNvSpPr>
              <a:spLocks noChangeShapeType="1"/>
            </p:cNvSpPr>
            <p:nvPr/>
          </p:nvSpPr>
          <p:spPr bwMode="auto">
            <a:xfrm flipH="1">
              <a:off x="1701" y="1134"/>
              <a:ext cx="2449" cy="2449"/>
            </a:xfrm>
            <a:prstGeom prst="line">
              <a:avLst/>
            </a:prstGeom>
            <a:noFill/>
            <a:ln w="57150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6" name="Line 28"/>
            <p:cNvSpPr>
              <a:spLocks noChangeShapeType="1"/>
            </p:cNvSpPr>
            <p:nvPr/>
          </p:nvSpPr>
          <p:spPr bwMode="auto">
            <a:xfrm>
              <a:off x="4150" y="1134"/>
              <a:ext cx="2449" cy="0"/>
            </a:xfrm>
            <a:prstGeom prst="line">
              <a:avLst/>
            </a:prstGeom>
            <a:noFill/>
            <a:ln w="57150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" name="Line 29"/>
            <p:cNvSpPr>
              <a:spLocks noChangeShapeType="1"/>
            </p:cNvSpPr>
            <p:nvPr/>
          </p:nvSpPr>
          <p:spPr bwMode="auto">
            <a:xfrm flipV="1">
              <a:off x="1701" y="1134"/>
              <a:ext cx="2449" cy="0"/>
            </a:xfrm>
            <a:prstGeom prst="line">
              <a:avLst/>
            </a:prstGeom>
            <a:noFill/>
            <a:ln w="57150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28" name="Group 30"/>
          <p:cNvGrpSpPr>
            <a:grpSpLocks/>
          </p:cNvGrpSpPr>
          <p:nvPr/>
        </p:nvGrpSpPr>
        <p:grpSpPr bwMode="auto">
          <a:xfrm>
            <a:off x="5572132" y="1714488"/>
            <a:ext cx="1206500" cy="1851025"/>
            <a:chOff x="6599" y="1134"/>
            <a:chExt cx="4898" cy="4898"/>
          </a:xfrm>
        </p:grpSpPr>
        <p:sp>
          <p:nvSpPr>
            <p:cNvPr id="29" name="Line 31"/>
            <p:cNvSpPr>
              <a:spLocks noChangeShapeType="1"/>
            </p:cNvSpPr>
            <p:nvPr/>
          </p:nvSpPr>
          <p:spPr bwMode="auto">
            <a:xfrm>
              <a:off x="11497" y="1134"/>
              <a:ext cx="0" cy="2449"/>
            </a:xfrm>
            <a:prstGeom prst="line">
              <a:avLst/>
            </a:prstGeom>
            <a:noFill/>
            <a:ln w="57150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0" name="Line 32"/>
            <p:cNvSpPr>
              <a:spLocks noChangeShapeType="1"/>
            </p:cNvSpPr>
            <p:nvPr/>
          </p:nvSpPr>
          <p:spPr bwMode="auto">
            <a:xfrm flipH="1">
              <a:off x="9048" y="3583"/>
              <a:ext cx="2449" cy="0"/>
            </a:xfrm>
            <a:prstGeom prst="line">
              <a:avLst/>
            </a:prstGeom>
            <a:noFill/>
            <a:ln w="57150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1" name="Line 33"/>
            <p:cNvSpPr>
              <a:spLocks noChangeShapeType="1"/>
            </p:cNvSpPr>
            <p:nvPr/>
          </p:nvSpPr>
          <p:spPr bwMode="auto">
            <a:xfrm flipH="1">
              <a:off x="6599" y="3583"/>
              <a:ext cx="2449" cy="0"/>
            </a:xfrm>
            <a:prstGeom prst="line">
              <a:avLst/>
            </a:prstGeom>
            <a:noFill/>
            <a:ln w="57150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" name="Line 34"/>
            <p:cNvSpPr>
              <a:spLocks noChangeShapeType="1"/>
            </p:cNvSpPr>
            <p:nvPr/>
          </p:nvSpPr>
          <p:spPr bwMode="auto">
            <a:xfrm>
              <a:off x="9048" y="1134"/>
              <a:ext cx="0" cy="4898"/>
            </a:xfrm>
            <a:prstGeom prst="line">
              <a:avLst/>
            </a:prstGeom>
            <a:noFill/>
            <a:ln w="57150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" name="Line 35"/>
            <p:cNvSpPr>
              <a:spLocks noChangeShapeType="1"/>
            </p:cNvSpPr>
            <p:nvPr/>
          </p:nvSpPr>
          <p:spPr bwMode="auto">
            <a:xfrm>
              <a:off x="6599" y="1134"/>
              <a:ext cx="0" cy="2449"/>
            </a:xfrm>
            <a:prstGeom prst="line">
              <a:avLst/>
            </a:prstGeom>
            <a:noFill/>
            <a:ln w="57150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34" name="Group 36"/>
          <p:cNvGrpSpPr>
            <a:grpSpLocks/>
          </p:cNvGrpSpPr>
          <p:nvPr/>
        </p:nvGrpSpPr>
        <p:grpSpPr bwMode="auto">
          <a:xfrm>
            <a:off x="7429520" y="1714488"/>
            <a:ext cx="1090612" cy="1800225"/>
            <a:chOff x="6599" y="1134"/>
            <a:chExt cx="4898" cy="4898"/>
          </a:xfrm>
        </p:grpSpPr>
        <p:sp>
          <p:nvSpPr>
            <p:cNvPr id="35" name="Line 37"/>
            <p:cNvSpPr>
              <a:spLocks noChangeShapeType="1"/>
            </p:cNvSpPr>
            <p:nvPr/>
          </p:nvSpPr>
          <p:spPr bwMode="auto">
            <a:xfrm flipH="1">
              <a:off x="6599" y="6032"/>
              <a:ext cx="4898" cy="0"/>
            </a:xfrm>
            <a:prstGeom prst="line">
              <a:avLst/>
            </a:prstGeom>
            <a:noFill/>
            <a:ln w="57150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6" name="Line 38"/>
            <p:cNvSpPr>
              <a:spLocks noChangeShapeType="1"/>
            </p:cNvSpPr>
            <p:nvPr/>
          </p:nvSpPr>
          <p:spPr bwMode="auto">
            <a:xfrm>
              <a:off x="9048" y="3583"/>
              <a:ext cx="0" cy="2449"/>
            </a:xfrm>
            <a:prstGeom prst="line">
              <a:avLst/>
            </a:prstGeom>
            <a:noFill/>
            <a:ln w="57150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7" name="Line 39"/>
            <p:cNvSpPr>
              <a:spLocks noChangeShapeType="1"/>
            </p:cNvSpPr>
            <p:nvPr/>
          </p:nvSpPr>
          <p:spPr bwMode="auto">
            <a:xfrm flipH="1">
              <a:off x="6599" y="3583"/>
              <a:ext cx="2449" cy="0"/>
            </a:xfrm>
            <a:prstGeom prst="line">
              <a:avLst/>
            </a:prstGeom>
            <a:noFill/>
            <a:ln w="57150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8" name="Line 40"/>
            <p:cNvSpPr>
              <a:spLocks noChangeShapeType="1"/>
            </p:cNvSpPr>
            <p:nvPr/>
          </p:nvSpPr>
          <p:spPr bwMode="auto">
            <a:xfrm>
              <a:off x="6599" y="1134"/>
              <a:ext cx="0" cy="2449"/>
            </a:xfrm>
            <a:prstGeom prst="line">
              <a:avLst/>
            </a:prstGeom>
            <a:noFill/>
            <a:ln w="57150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9" name="Line 41"/>
            <p:cNvSpPr>
              <a:spLocks noChangeShapeType="1"/>
            </p:cNvSpPr>
            <p:nvPr/>
          </p:nvSpPr>
          <p:spPr bwMode="auto">
            <a:xfrm>
              <a:off x="11497" y="1134"/>
              <a:ext cx="0" cy="2449"/>
            </a:xfrm>
            <a:prstGeom prst="line">
              <a:avLst/>
            </a:prstGeom>
            <a:noFill/>
            <a:ln w="57150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0" name="Line 42"/>
            <p:cNvSpPr>
              <a:spLocks noChangeShapeType="1"/>
            </p:cNvSpPr>
            <p:nvPr/>
          </p:nvSpPr>
          <p:spPr bwMode="auto">
            <a:xfrm flipH="1">
              <a:off x="9048" y="3583"/>
              <a:ext cx="2449" cy="0"/>
            </a:xfrm>
            <a:prstGeom prst="line">
              <a:avLst/>
            </a:prstGeom>
            <a:noFill/>
            <a:ln w="57150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1" name="Line 43"/>
            <p:cNvSpPr>
              <a:spLocks noChangeShapeType="1"/>
            </p:cNvSpPr>
            <p:nvPr/>
          </p:nvSpPr>
          <p:spPr bwMode="auto">
            <a:xfrm>
              <a:off x="6599" y="1134"/>
              <a:ext cx="2449" cy="0"/>
            </a:xfrm>
            <a:prstGeom prst="line">
              <a:avLst/>
            </a:prstGeom>
            <a:noFill/>
            <a:ln w="57150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2" name="Line 44"/>
            <p:cNvSpPr>
              <a:spLocks noChangeShapeType="1"/>
            </p:cNvSpPr>
            <p:nvPr/>
          </p:nvSpPr>
          <p:spPr bwMode="auto">
            <a:xfrm>
              <a:off x="9048" y="1134"/>
              <a:ext cx="2449" cy="0"/>
            </a:xfrm>
            <a:prstGeom prst="line">
              <a:avLst/>
            </a:prstGeom>
            <a:noFill/>
            <a:ln w="57150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43" name="Group 53"/>
          <p:cNvGrpSpPr>
            <a:grpSpLocks/>
          </p:cNvGrpSpPr>
          <p:nvPr/>
        </p:nvGrpSpPr>
        <p:grpSpPr bwMode="auto">
          <a:xfrm>
            <a:off x="3786182" y="4000504"/>
            <a:ext cx="1439862" cy="2305050"/>
            <a:chOff x="6599" y="1134"/>
            <a:chExt cx="4898" cy="4898"/>
          </a:xfrm>
        </p:grpSpPr>
        <p:sp>
          <p:nvSpPr>
            <p:cNvPr id="44" name="Line 54"/>
            <p:cNvSpPr>
              <a:spLocks noChangeShapeType="1"/>
            </p:cNvSpPr>
            <p:nvPr/>
          </p:nvSpPr>
          <p:spPr bwMode="auto">
            <a:xfrm flipV="1">
              <a:off x="11497" y="3583"/>
              <a:ext cx="0" cy="2449"/>
            </a:xfrm>
            <a:prstGeom prst="line">
              <a:avLst/>
            </a:prstGeom>
            <a:noFill/>
            <a:ln w="57150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5" name="Line 55"/>
            <p:cNvSpPr>
              <a:spLocks noChangeShapeType="1"/>
            </p:cNvSpPr>
            <p:nvPr/>
          </p:nvSpPr>
          <p:spPr bwMode="auto">
            <a:xfrm>
              <a:off x="9048" y="3583"/>
              <a:ext cx="0" cy="2449"/>
            </a:xfrm>
            <a:prstGeom prst="line">
              <a:avLst/>
            </a:prstGeom>
            <a:noFill/>
            <a:ln w="57150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6" name="Line 56"/>
            <p:cNvSpPr>
              <a:spLocks noChangeShapeType="1"/>
            </p:cNvSpPr>
            <p:nvPr/>
          </p:nvSpPr>
          <p:spPr bwMode="auto">
            <a:xfrm flipH="1">
              <a:off x="6599" y="6032"/>
              <a:ext cx="4898" cy="0"/>
            </a:xfrm>
            <a:prstGeom prst="line">
              <a:avLst/>
            </a:prstGeom>
            <a:noFill/>
            <a:ln w="57150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7" name="Line 57"/>
            <p:cNvSpPr>
              <a:spLocks noChangeShapeType="1"/>
            </p:cNvSpPr>
            <p:nvPr/>
          </p:nvSpPr>
          <p:spPr bwMode="auto">
            <a:xfrm>
              <a:off x="6599" y="3583"/>
              <a:ext cx="0" cy="2449"/>
            </a:xfrm>
            <a:prstGeom prst="line">
              <a:avLst/>
            </a:prstGeom>
            <a:noFill/>
            <a:ln w="57150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8" name="Line 58"/>
            <p:cNvSpPr>
              <a:spLocks noChangeShapeType="1"/>
            </p:cNvSpPr>
            <p:nvPr/>
          </p:nvSpPr>
          <p:spPr bwMode="auto">
            <a:xfrm flipH="1">
              <a:off x="6599" y="3583"/>
              <a:ext cx="2449" cy="0"/>
            </a:xfrm>
            <a:prstGeom prst="line">
              <a:avLst/>
            </a:prstGeom>
            <a:noFill/>
            <a:ln w="57150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9" name="Line 59"/>
            <p:cNvSpPr>
              <a:spLocks noChangeShapeType="1"/>
            </p:cNvSpPr>
            <p:nvPr/>
          </p:nvSpPr>
          <p:spPr bwMode="auto">
            <a:xfrm flipH="1">
              <a:off x="9048" y="3583"/>
              <a:ext cx="2449" cy="0"/>
            </a:xfrm>
            <a:prstGeom prst="line">
              <a:avLst/>
            </a:prstGeom>
            <a:noFill/>
            <a:ln w="57150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0" name="Line 60"/>
            <p:cNvSpPr>
              <a:spLocks noChangeShapeType="1"/>
            </p:cNvSpPr>
            <p:nvPr/>
          </p:nvSpPr>
          <p:spPr bwMode="auto">
            <a:xfrm flipH="1">
              <a:off x="6599" y="1134"/>
              <a:ext cx="2449" cy="2449"/>
            </a:xfrm>
            <a:prstGeom prst="line">
              <a:avLst/>
            </a:prstGeom>
            <a:noFill/>
            <a:ln w="57150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1" name="Line 61"/>
            <p:cNvSpPr>
              <a:spLocks noChangeShapeType="1"/>
            </p:cNvSpPr>
            <p:nvPr/>
          </p:nvSpPr>
          <p:spPr bwMode="auto">
            <a:xfrm>
              <a:off x="9048" y="1134"/>
              <a:ext cx="2449" cy="2449"/>
            </a:xfrm>
            <a:prstGeom prst="line">
              <a:avLst/>
            </a:prstGeom>
            <a:noFill/>
            <a:ln w="57150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52" name="AutoShape 4">
            <a:hlinkClick r:id="rId2" action="ppaction://hlinksldjump"/>
          </p:cNvPr>
          <p:cNvSpPr>
            <a:spLocks noChangeArrowheads="1"/>
          </p:cNvSpPr>
          <p:nvPr/>
        </p:nvSpPr>
        <p:spPr bwMode="auto">
          <a:xfrm flipH="1">
            <a:off x="428596" y="6286520"/>
            <a:ext cx="431800" cy="317474"/>
          </a:xfrm>
          <a:prstGeom prst="chevron">
            <a:avLst>
              <a:gd name="adj" fmla="val 30088"/>
            </a:avLst>
          </a:prstGeom>
          <a:solidFill>
            <a:srgbClr val="CC00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9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70" decel="100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770" decel="100000"/>
                                        <p:tgtEl>
                                          <p:spTgt spid="13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1" dur="77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3" dur="77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770" decel="100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0" dur="770" decel="100000"/>
                                        <p:tgtEl>
                                          <p:spTgt spid="20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3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32" dur="77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3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34" dur="77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3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770" decel="100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1" dur="770" decel="100000"/>
                                        <p:tgtEl>
                                          <p:spTgt spid="28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4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43" dur="77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4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45" dur="77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4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770" decel="100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2" dur="770" decel="100000"/>
                                        <p:tgtEl>
                                          <p:spTgt spid="34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5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54" dur="77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5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56" dur="77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5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2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428596" y="3643314"/>
            <a:ext cx="6357966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609600" indent="-609600">
              <a:buFont typeface="Wingdings" pitchFamily="2" charset="2"/>
              <a:buChar char="v"/>
            </a:pPr>
            <a:r>
              <a:rPr lang="ru-RU" sz="2800" b="1" i="1" dirty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а и (не в или с)</a:t>
            </a:r>
          </a:p>
          <a:p>
            <a:pPr marL="609600" indent="-609600">
              <a:buFont typeface="Wingdings" pitchFamily="2" charset="2"/>
              <a:buChar char="v"/>
            </a:pPr>
            <a:r>
              <a:rPr lang="ru-RU" sz="2800" b="1" i="1" dirty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а и в или не а и с</a:t>
            </a:r>
          </a:p>
          <a:p>
            <a:pPr marL="609600" indent="-609600">
              <a:buFont typeface="Wingdings" pitchFamily="2" charset="2"/>
              <a:buChar char="v"/>
            </a:pPr>
            <a:r>
              <a:rPr lang="ru-RU" sz="2800" b="1" i="1" dirty="0" err="1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р</a:t>
            </a:r>
            <a:r>
              <a:rPr lang="ru-RU" sz="2800" b="1" i="1" dirty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 и (а и в и с или не в и не с)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14282" y="571480"/>
            <a:ext cx="6929486" cy="29238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4400" b="1" dirty="0">
              <a:solidFill>
                <a:srgbClr val="0070C0"/>
              </a:solidFill>
              <a:latin typeface="Tahoma" pitchFamily="34" charset="0"/>
              <a:cs typeface="Tahoma" pitchFamily="34" charset="0"/>
            </a:endParaRPr>
          </a:p>
          <a:p>
            <a:pPr algn="ctr"/>
            <a:r>
              <a:rPr lang="ru-RU" sz="4400" b="1" dirty="0">
                <a:solidFill>
                  <a:srgbClr val="0070C0"/>
                </a:solidFill>
                <a:latin typeface="Tahoma" pitchFamily="34" charset="0"/>
                <a:cs typeface="Tahoma" pitchFamily="34" charset="0"/>
              </a:rPr>
              <a:t>Домашнее задание:</a:t>
            </a:r>
          </a:p>
          <a:p>
            <a:endParaRPr lang="ru-RU" sz="2400" b="1" dirty="0">
              <a:solidFill>
                <a:srgbClr val="0070C0"/>
              </a:solidFill>
              <a:latin typeface="Tahoma" pitchFamily="34" charset="0"/>
              <a:cs typeface="Tahoma" pitchFamily="34" charset="0"/>
            </a:endParaRPr>
          </a:p>
          <a:p>
            <a:endParaRPr lang="ru-RU" sz="2400" b="1" dirty="0">
              <a:solidFill>
                <a:srgbClr val="0070C0"/>
              </a:solidFill>
              <a:latin typeface="Tahoma" pitchFamily="34" charset="0"/>
              <a:cs typeface="Tahoma" pitchFamily="34" charset="0"/>
            </a:endParaRPr>
          </a:p>
          <a:p>
            <a:r>
              <a:rPr lang="ru-RU" sz="2400" b="1" dirty="0">
                <a:solidFill>
                  <a:srgbClr val="0070C0"/>
                </a:solidFill>
                <a:latin typeface="Tahoma" pitchFamily="34" charset="0"/>
                <a:cs typeface="Tahoma" pitchFamily="34" charset="0"/>
              </a:rPr>
              <a:t>Составить таблицы истинности по логическим выражениям: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571480"/>
            <a:ext cx="6786610" cy="5572164"/>
          </a:xfrm>
        </p:spPr>
        <p:txBody>
          <a:bodyPr anchor="ctr"/>
          <a:lstStyle/>
          <a:p>
            <a:pPr>
              <a:buNone/>
            </a:pPr>
            <a:r>
              <a:rPr lang="ru-RU" sz="2800" dirty="0">
                <a:solidFill>
                  <a:schemeClr val="bg2">
                    <a:lumMod val="40000"/>
                    <a:lumOff val="60000"/>
                  </a:schemeClr>
                </a:solidFill>
                <a:effectLst/>
                <a:latin typeface="Tahoma" pitchFamily="34" charset="0"/>
                <a:cs typeface="Tahoma" pitchFamily="34" charset="0"/>
              </a:rPr>
              <a:t>   </a:t>
            </a:r>
            <a:r>
              <a:rPr lang="ru-RU" sz="2800" b="1" dirty="0">
                <a:solidFill>
                  <a:schemeClr val="bg2">
                    <a:lumMod val="40000"/>
                    <a:lumOff val="60000"/>
                  </a:schemeClr>
                </a:solidFill>
                <a:effectLst/>
                <a:latin typeface="Tahoma" pitchFamily="34" charset="0"/>
                <a:cs typeface="Tahoma" pitchFamily="34" charset="0"/>
              </a:rPr>
              <a:t>Всё наше достоинство заключено в мысли. Не пространство, не время, которые мы не можем заполнить, возвышает нас, а именно она, наша мысль. Будем же учиться хорошо мыслить.</a:t>
            </a:r>
          </a:p>
          <a:p>
            <a:pPr>
              <a:buNone/>
            </a:pPr>
            <a:endParaRPr lang="ru-RU" sz="2800" b="1" dirty="0">
              <a:solidFill>
                <a:schemeClr val="bg2">
                  <a:lumMod val="40000"/>
                  <a:lumOff val="60000"/>
                </a:schemeClr>
              </a:solidFill>
              <a:effectLst/>
              <a:latin typeface="Tahoma" pitchFamily="34" charset="0"/>
              <a:cs typeface="Tahoma" pitchFamily="34" charset="0"/>
            </a:endParaRPr>
          </a:p>
          <a:p>
            <a:pPr algn="r">
              <a:buNone/>
            </a:pPr>
            <a:r>
              <a:rPr lang="ru-RU" sz="2000" dirty="0">
                <a:solidFill>
                  <a:schemeClr val="accent1"/>
                </a:solidFill>
                <a:effectLst/>
                <a:latin typeface="Tahoma" pitchFamily="34" charset="0"/>
                <a:cs typeface="Tahoma" pitchFamily="34" charset="0"/>
              </a:rPr>
              <a:t>Французский математик и философ XVII века </a:t>
            </a:r>
          </a:p>
          <a:p>
            <a:pPr algn="r">
              <a:buNone/>
            </a:pPr>
            <a:r>
              <a:rPr lang="ru-RU" sz="2000" dirty="0">
                <a:solidFill>
                  <a:schemeClr val="accent1"/>
                </a:solidFill>
                <a:effectLst/>
                <a:latin typeface="Tahoma" pitchFamily="34" charset="0"/>
                <a:cs typeface="Tahoma" pitchFamily="34" charset="0"/>
              </a:rPr>
              <a:t>Блез Паскаль.</a:t>
            </a:r>
          </a:p>
          <a:p>
            <a:pPr>
              <a:buNone/>
            </a:pPr>
            <a:r>
              <a:rPr lang="ru-RU" dirty="0"/>
              <a:t> </a:t>
            </a:r>
          </a:p>
        </p:txBody>
      </p:sp>
      <p:sp>
        <p:nvSpPr>
          <p:cNvPr id="4" name="AutoShape 4">
            <a:hlinkClick r:id="rId2" action="ppaction://hlinksldjump"/>
          </p:cNvPr>
          <p:cNvSpPr>
            <a:spLocks noChangeArrowheads="1"/>
          </p:cNvSpPr>
          <p:nvPr/>
        </p:nvSpPr>
        <p:spPr bwMode="auto">
          <a:xfrm rot="10800000" flipH="1">
            <a:off x="8286776" y="6215082"/>
            <a:ext cx="431800" cy="358775"/>
          </a:xfrm>
          <a:prstGeom prst="chevron">
            <a:avLst>
              <a:gd name="adj" fmla="val 30088"/>
            </a:avLst>
          </a:prstGeom>
          <a:solidFill>
            <a:srgbClr val="CC00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ext Box 4"/>
          <p:cNvSpPr txBox="1">
            <a:spLocks noChangeArrowheads="1"/>
          </p:cNvSpPr>
          <p:nvPr/>
        </p:nvSpPr>
        <p:spPr bwMode="auto">
          <a:xfrm>
            <a:off x="285750" y="1714500"/>
            <a:ext cx="6413500" cy="2862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>
            <a:spAutoFit/>
            <a:sp3d extrusionH="57150">
              <a:bevelT w="82550" h="38100" prst="coolSlant"/>
            </a:sp3d>
          </a:bodyPr>
          <a:lstStyle/>
          <a:p>
            <a:pPr algn="ctr">
              <a:spcBef>
                <a:spcPct val="50000"/>
              </a:spcBef>
            </a:pPr>
            <a:r>
              <a:rPr lang="ru-RU" sz="7200" b="1" dirty="0">
                <a:solidFill>
                  <a:schemeClr val="bg1"/>
                </a:solidFill>
                <a:latin typeface="Tahoma" pitchFamily="34" charset="0"/>
                <a:hlinkClick r:id="rId2" action="ppaction://hlinkpres?slideindex=1&amp;slidetitle="/>
              </a:rPr>
              <a:t>Устная</a:t>
            </a:r>
          </a:p>
          <a:p>
            <a:pPr algn="ctr">
              <a:spcBef>
                <a:spcPct val="50000"/>
              </a:spcBef>
            </a:pPr>
            <a:r>
              <a:rPr lang="ru-RU" sz="7200" b="1" dirty="0">
                <a:solidFill>
                  <a:schemeClr val="bg1"/>
                </a:solidFill>
                <a:latin typeface="Tahoma" pitchFamily="34" charset="0"/>
                <a:hlinkClick r:id="rId2" action="ppaction://hlinkpres?slideindex=1&amp;slidetitle="/>
              </a:rPr>
              <a:t>разминка</a:t>
            </a:r>
            <a:endParaRPr lang="ru-RU" sz="7200" b="1" dirty="0">
              <a:solidFill>
                <a:schemeClr val="bg1"/>
              </a:solidFill>
              <a:latin typeface="Tahoma" pitchFamily="34" charset="0"/>
            </a:endParaRPr>
          </a:p>
        </p:txBody>
      </p:sp>
      <p:pic>
        <p:nvPicPr>
          <p:cNvPr id="4" name="Picture 3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00496" y="5072074"/>
            <a:ext cx="2232025" cy="1306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AutoShape 4">
            <a:hlinkClick r:id="rId4" action="ppaction://hlinksldjump"/>
          </p:cNvPr>
          <p:cNvSpPr>
            <a:spLocks noChangeArrowheads="1"/>
          </p:cNvSpPr>
          <p:nvPr/>
        </p:nvSpPr>
        <p:spPr bwMode="auto">
          <a:xfrm rot="10800000" flipH="1">
            <a:off x="8286776" y="6215082"/>
            <a:ext cx="431800" cy="358775"/>
          </a:xfrm>
          <a:prstGeom prst="chevron">
            <a:avLst>
              <a:gd name="adj" fmla="val 30088"/>
            </a:avLst>
          </a:prstGeom>
          <a:solidFill>
            <a:srgbClr val="CC00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 Box 4"/>
          <p:cNvSpPr txBox="1">
            <a:spLocks noChangeArrowheads="1"/>
          </p:cNvSpPr>
          <p:nvPr/>
        </p:nvSpPr>
        <p:spPr bwMode="auto">
          <a:xfrm>
            <a:off x="179388" y="2349500"/>
            <a:ext cx="669766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ru-RU" sz="2800" dirty="0">
                <a:solidFill>
                  <a:schemeClr val="accent1"/>
                </a:solidFill>
                <a:latin typeface="Tahoma" pitchFamily="34" charset="0"/>
              </a:rPr>
              <a:t>	</a:t>
            </a:r>
          </a:p>
        </p:txBody>
      </p:sp>
      <p:grpSp>
        <p:nvGrpSpPr>
          <p:cNvPr id="4100" name="Group 10"/>
          <p:cNvGrpSpPr>
            <a:grpSpLocks noChangeAspect="1"/>
          </p:cNvGrpSpPr>
          <p:nvPr/>
        </p:nvGrpSpPr>
        <p:grpSpPr bwMode="auto">
          <a:xfrm>
            <a:off x="2500298" y="4572008"/>
            <a:ext cx="2628900" cy="1622425"/>
            <a:chOff x="2472" y="2931"/>
            <a:chExt cx="1656" cy="1022"/>
          </a:xfrm>
        </p:grpSpPr>
        <p:sp>
          <p:nvSpPr>
            <p:cNvPr id="4102" name="AutoShape 9"/>
            <p:cNvSpPr>
              <a:spLocks noChangeAspect="1" noChangeArrowheads="1" noTextEdit="1"/>
            </p:cNvSpPr>
            <p:nvPr/>
          </p:nvSpPr>
          <p:spPr bwMode="auto">
            <a:xfrm>
              <a:off x="2472" y="2931"/>
              <a:ext cx="1656" cy="10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103" name="Freeform 11"/>
            <p:cNvSpPr>
              <a:spLocks/>
            </p:cNvSpPr>
            <p:nvPr/>
          </p:nvSpPr>
          <p:spPr bwMode="auto">
            <a:xfrm>
              <a:off x="3358" y="3164"/>
              <a:ext cx="770" cy="769"/>
            </a:xfrm>
            <a:custGeom>
              <a:avLst/>
              <a:gdLst>
                <a:gd name="T0" fmla="*/ 424 w 1540"/>
                <a:gd name="T1" fmla="*/ 2 h 1539"/>
                <a:gd name="T2" fmla="*/ 499 w 1540"/>
                <a:gd name="T3" fmla="*/ 17 h 1539"/>
                <a:gd name="T4" fmla="*/ 569 w 1540"/>
                <a:gd name="T5" fmla="*/ 46 h 1539"/>
                <a:gd name="T6" fmla="*/ 630 w 1540"/>
                <a:gd name="T7" fmla="*/ 88 h 1539"/>
                <a:gd name="T8" fmla="*/ 682 w 1540"/>
                <a:gd name="T9" fmla="*/ 140 h 1539"/>
                <a:gd name="T10" fmla="*/ 724 w 1540"/>
                <a:gd name="T11" fmla="*/ 201 h 1539"/>
                <a:gd name="T12" fmla="*/ 753 w 1540"/>
                <a:gd name="T13" fmla="*/ 270 h 1539"/>
                <a:gd name="T14" fmla="*/ 769 w 1540"/>
                <a:gd name="T15" fmla="*/ 345 h 1539"/>
                <a:gd name="T16" fmla="*/ 769 w 1540"/>
                <a:gd name="T17" fmla="*/ 425 h 1539"/>
                <a:gd name="T18" fmla="*/ 753 w 1540"/>
                <a:gd name="T19" fmla="*/ 499 h 1539"/>
                <a:gd name="T20" fmla="*/ 724 w 1540"/>
                <a:gd name="T21" fmla="*/ 568 h 1539"/>
                <a:gd name="T22" fmla="*/ 682 w 1540"/>
                <a:gd name="T23" fmla="*/ 629 h 1539"/>
                <a:gd name="T24" fmla="*/ 630 w 1540"/>
                <a:gd name="T25" fmla="*/ 681 h 1539"/>
                <a:gd name="T26" fmla="*/ 569 w 1540"/>
                <a:gd name="T27" fmla="*/ 723 h 1539"/>
                <a:gd name="T28" fmla="*/ 499 w 1540"/>
                <a:gd name="T29" fmla="*/ 752 h 1539"/>
                <a:gd name="T30" fmla="*/ 424 w 1540"/>
                <a:gd name="T31" fmla="*/ 768 h 1539"/>
                <a:gd name="T32" fmla="*/ 346 w 1540"/>
                <a:gd name="T33" fmla="*/ 768 h 1539"/>
                <a:gd name="T34" fmla="*/ 271 w 1540"/>
                <a:gd name="T35" fmla="*/ 752 h 1539"/>
                <a:gd name="T36" fmla="*/ 201 w 1540"/>
                <a:gd name="T37" fmla="*/ 723 h 1539"/>
                <a:gd name="T38" fmla="*/ 140 w 1540"/>
                <a:gd name="T39" fmla="*/ 681 h 1539"/>
                <a:gd name="T40" fmla="*/ 89 w 1540"/>
                <a:gd name="T41" fmla="*/ 629 h 1539"/>
                <a:gd name="T42" fmla="*/ 47 w 1540"/>
                <a:gd name="T43" fmla="*/ 568 h 1539"/>
                <a:gd name="T44" fmla="*/ 18 w 1540"/>
                <a:gd name="T45" fmla="*/ 499 h 1539"/>
                <a:gd name="T46" fmla="*/ 2 w 1540"/>
                <a:gd name="T47" fmla="*/ 425 h 1539"/>
                <a:gd name="T48" fmla="*/ 2 w 1540"/>
                <a:gd name="T49" fmla="*/ 345 h 1539"/>
                <a:gd name="T50" fmla="*/ 18 w 1540"/>
                <a:gd name="T51" fmla="*/ 270 h 1539"/>
                <a:gd name="T52" fmla="*/ 47 w 1540"/>
                <a:gd name="T53" fmla="*/ 201 h 1539"/>
                <a:gd name="T54" fmla="*/ 89 w 1540"/>
                <a:gd name="T55" fmla="*/ 140 h 1539"/>
                <a:gd name="T56" fmla="*/ 140 w 1540"/>
                <a:gd name="T57" fmla="*/ 88 h 1539"/>
                <a:gd name="T58" fmla="*/ 201 w 1540"/>
                <a:gd name="T59" fmla="*/ 46 h 1539"/>
                <a:gd name="T60" fmla="*/ 271 w 1540"/>
                <a:gd name="T61" fmla="*/ 17 h 1539"/>
                <a:gd name="T62" fmla="*/ 346 w 1540"/>
                <a:gd name="T63" fmla="*/ 2 h 1539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1540"/>
                <a:gd name="T97" fmla="*/ 0 h 1539"/>
                <a:gd name="T98" fmla="*/ 1540 w 1540"/>
                <a:gd name="T99" fmla="*/ 1539 h 1539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1540" h="1539">
                  <a:moveTo>
                    <a:pt x="770" y="0"/>
                  </a:moveTo>
                  <a:lnTo>
                    <a:pt x="849" y="4"/>
                  </a:lnTo>
                  <a:lnTo>
                    <a:pt x="925" y="15"/>
                  </a:lnTo>
                  <a:lnTo>
                    <a:pt x="999" y="35"/>
                  </a:lnTo>
                  <a:lnTo>
                    <a:pt x="1070" y="61"/>
                  </a:lnTo>
                  <a:lnTo>
                    <a:pt x="1138" y="93"/>
                  </a:lnTo>
                  <a:lnTo>
                    <a:pt x="1200" y="132"/>
                  </a:lnTo>
                  <a:lnTo>
                    <a:pt x="1260" y="177"/>
                  </a:lnTo>
                  <a:lnTo>
                    <a:pt x="1314" y="226"/>
                  </a:lnTo>
                  <a:lnTo>
                    <a:pt x="1364" y="281"/>
                  </a:lnTo>
                  <a:lnTo>
                    <a:pt x="1408" y="340"/>
                  </a:lnTo>
                  <a:lnTo>
                    <a:pt x="1448" y="403"/>
                  </a:lnTo>
                  <a:lnTo>
                    <a:pt x="1479" y="470"/>
                  </a:lnTo>
                  <a:lnTo>
                    <a:pt x="1505" y="541"/>
                  </a:lnTo>
                  <a:lnTo>
                    <a:pt x="1525" y="616"/>
                  </a:lnTo>
                  <a:lnTo>
                    <a:pt x="1537" y="691"/>
                  </a:lnTo>
                  <a:lnTo>
                    <a:pt x="1540" y="771"/>
                  </a:lnTo>
                  <a:lnTo>
                    <a:pt x="1537" y="850"/>
                  </a:lnTo>
                  <a:lnTo>
                    <a:pt x="1525" y="926"/>
                  </a:lnTo>
                  <a:lnTo>
                    <a:pt x="1505" y="998"/>
                  </a:lnTo>
                  <a:lnTo>
                    <a:pt x="1479" y="1069"/>
                  </a:lnTo>
                  <a:lnTo>
                    <a:pt x="1448" y="1137"/>
                  </a:lnTo>
                  <a:lnTo>
                    <a:pt x="1408" y="1200"/>
                  </a:lnTo>
                  <a:lnTo>
                    <a:pt x="1364" y="1259"/>
                  </a:lnTo>
                  <a:lnTo>
                    <a:pt x="1314" y="1313"/>
                  </a:lnTo>
                  <a:lnTo>
                    <a:pt x="1260" y="1363"/>
                  </a:lnTo>
                  <a:lnTo>
                    <a:pt x="1200" y="1407"/>
                  </a:lnTo>
                  <a:lnTo>
                    <a:pt x="1138" y="1447"/>
                  </a:lnTo>
                  <a:lnTo>
                    <a:pt x="1070" y="1478"/>
                  </a:lnTo>
                  <a:lnTo>
                    <a:pt x="999" y="1505"/>
                  </a:lnTo>
                  <a:lnTo>
                    <a:pt x="925" y="1525"/>
                  </a:lnTo>
                  <a:lnTo>
                    <a:pt x="849" y="1536"/>
                  </a:lnTo>
                  <a:lnTo>
                    <a:pt x="770" y="1539"/>
                  </a:lnTo>
                  <a:lnTo>
                    <a:pt x="691" y="1536"/>
                  </a:lnTo>
                  <a:lnTo>
                    <a:pt x="615" y="1525"/>
                  </a:lnTo>
                  <a:lnTo>
                    <a:pt x="541" y="1505"/>
                  </a:lnTo>
                  <a:lnTo>
                    <a:pt x="470" y="1478"/>
                  </a:lnTo>
                  <a:lnTo>
                    <a:pt x="402" y="1447"/>
                  </a:lnTo>
                  <a:lnTo>
                    <a:pt x="340" y="1407"/>
                  </a:lnTo>
                  <a:lnTo>
                    <a:pt x="280" y="1363"/>
                  </a:lnTo>
                  <a:lnTo>
                    <a:pt x="226" y="1313"/>
                  </a:lnTo>
                  <a:lnTo>
                    <a:pt x="177" y="1259"/>
                  </a:lnTo>
                  <a:lnTo>
                    <a:pt x="132" y="1200"/>
                  </a:lnTo>
                  <a:lnTo>
                    <a:pt x="93" y="1137"/>
                  </a:lnTo>
                  <a:lnTo>
                    <a:pt x="61" y="1069"/>
                  </a:lnTo>
                  <a:lnTo>
                    <a:pt x="35" y="998"/>
                  </a:lnTo>
                  <a:lnTo>
                    <a:pt x="15" y="926"/>
                  </a:lnTo>
                  <a:lnTo>
                    <a:pt x="4" y="850"/>
                  </a:lnTo>
                  <a:lnTo>
                    <a:pt x="0" y="771"/>
                  </a:lnTo>
                  <a:lnTo>
                    <a:pt x="4" y="691"/>
                  </a:lnTo>
                  <a:lnTo>
                    <a:pt x="15" y="616"/>
                  </a:lnTo>
                  <a:lnTo>
                    <a:pt x="35" y="541"/>
                  </a:lnTo>
                  <a:lnTo>
                    <a:pt x="61" y="470"/>
                  </a:lnTo>
                  <a:lnTo>
                    <a:pt x="93" y="403"/>
                  </a:lnTo>
                  <a:lnTo>
                    <a:pt x="132" y="340"/>
                  </a:lnTo>
                  <a:lnTo>
                    <a:pt x="177" y="281"/>
                  </a:lnTo>
                  <a:lnTo>
                    <a:pt x="226" y="226"/>
                  </a:lnTo>
                  <a:lnTo>
                    <a:pt x="280" y="177"/>
                  </a:lnTo>
                  <a:lnTo>
                    <a:pt x="340" y="132"/>
                  </a:lnTo>
                  <a:lnTo>
                    <a:pt x="402" y="93"/>
                  </a:lnTo>
                  <a:lnTo>
                    <a:pt x="470" y="61"/>
                  </a:lnTo>
                  <a:lnTo>
                    <a:pt x="541" y="35"/>
                  </a:lnTo>
                  <a:lnTo>
                    <a:pt x="615" y="15"/>
                  </a:lnTo>
                  <a:lnTo>
                    <a:pt x="691" y="4"/>
                  </a:lnTo>
                  <a:lnTo>
                    <a:pt x="770" y="0"/>
                  </a:ln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104" name="Freeform 12"/>
            <p:cNvSpPr>
              <a:spLocks/>
            </p:cNvSpPr>
            <p:nvPr/>
          </p:nvSpPr>
          <p:spPr bwMode="auto">
            <a:xfrm>
              <a:off x="2472" y="3183"/>
              <a:ext cx="769" cy="770"/>
            </a:xfrm>
            <a:custGeom>
              <a:avLst/>
              <a:gdLst>
                <a:gd name="T0" fmla="*/ 423 w 1538"/>
                <a:gd name="T1" fmla="*/ 1 h 1541"/>
                <a:gd name="T2" fmla="*/ 498 w 1538"/>
                <a:gd name="T3" fmla="*/ 17 h 1541"/>
                <a:gd name="T4" fmla="*/ 568 w 1538"/>
                <a:gd name="T5" fmla="*/ 46 h 1541"/>
                <a:gd name="T6" fmla="*/ 629 w 1538"/>
                <a:gd name="T7" fmla="*/ 88 h 1541"/>
                <a:gd name="T8" fmla="*/ 681 w 1538"/>
                <a:gd name="T9" fmla="*/ 140 h 1541"/>
                <a:gd name="T10" fmla="*/ 723 w 1538"/>
                <a:gd name="T11" fmla="*/ 201 h 1541"/>
                <a:gd name="T12" fmla="*/ 752 w 1538"/>
                <a:gd name="T13" fmla="*/ 270 h 1541"/>
                <a:gd name="T14" fmla="*/ 768 w 1538"/>
                <a:gd name="T15" fmla="*/ 345 h 1541"/>
                <a:gd name="T16" fmla="*/ 768 w 1538"/>
                <a:gd name="T17" fmla="*/ 425 h 1541"/>
                <a:gd name="T18" fmla="*/ 752 w 1538"/>
                <a:gd name="T19" fmla="*/ 500 h 1541"/>
                <a:gd name="T20" fmla="*/ 723 w 1538"/>
                <a:gd name="T21" fmla="*/ 569 h 1541"/>
                <a:gd name="T22" fmla="*/ 681 w 1538"/>
                <a:gd name="T23" fmla="*/ 630 h 1541"/>
                <a:gd name="T24" fmla="*/ 629 w 1538"/>
                <a:gd name="T25" fmla="*/ 682 h 1541"/>
                <a:gd name="T26" fmla="*/ 568 w 1538"/>
                <a:gd name="T27" fmla="*/ 724 h 1541"/>
                <a:gd name="T28" fmla="*/ 498 w 1538"/>
                <a:gd name="T29" fmla="*/ 753 h 1541"/>
                <a:gd name="T30" fmla="*/ 423 w 1538"/>
                <a:gd name="T31" fmla="*/ 769 h 1541"/>
                <a:gd name="T32" fmla="*/ 345 w 1538"/>
                <a:gd name="T33" fmla="*/ 769 h 1541"/>
                <a:gd name="T34" fmla="*/ 271 w 1538"/>
                <a:gd name="T35" fmla="*/ 753 h 1541"/>
                <a:gd name="T36" fmla="*/ 201 w 1538"/>
                <a:gd name="T37" fmla="*/ 724 h 1541"/>
                <a:gd name="T38" fmla="*/ 140 w 1538"/>
                <a:gd name="T39" fmla="*/ 682 h 1541"/>
                <a:gd name="T40" fmla="*/ 88 w 1538"/>
                <a:gd name="T41" fmla="*/ 630 h 1541"/>
                <a:gd name="T42" fmla="*/ 46 w 1538"/>
                <a:gd name="T43" fmla="*/ 569 h 1541"/>
                <a:gd name="T44" fmla="*/ 18 w 1538"/>
                <a:gd name="T45" fmla="*/ 500 h 1541"/>
                <a:gd name="T46" fmla="*/ 2 w 1538"/>
                <a:gd name="T47" fmla="*/ 425 h 1541"/>
                <a:gd name="T48" fmla="*/ 2 w 1538"/>
                <a:gd name="T49" fmla="*/ 345 h 1541"/>
                <a:gd name="T50" fmla="*/ 18 w 1538"/>
                <a:gd name="T51" fmla="*/ 270 h 1541"/>
                <a:gd name="T52" fmla="*/ 46 w 1538"/>
                <a:gd name="T53" fmla="*/ 201 h 1541"/>
                <a:gd name="T54" fmla="*/ 88 w 1538"/>
                <a:gd name="T55" fmla="*/ 140 h 1541"/>
                <a:gd name="T56" fmla="*/ 140 w 1538"/>
                <a:gd name="T57" fmla="*/ 88 h 1541"/>
                <a:gd name="T58" fmla="*/ 201 w 1538"/>
                <a:gd name="T59" fmla="*/ 46 h 1541"/>
                <a:gd name="T60" fmla="*/ 271 w 1538"/>
                <a:gd name="T61" fmla="*/ 17 h 1541"/>
                <a:gd name="T62" fmla="*/ 345 w 1538"/>
                <a:gd name="T63" fmla="*/ 1 h 1541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1538"/>
                <a:gd name="T97" fmla="*/ 0 h 1541"/>
                <a:gd name="T98" fmla="*/ 1538 w 1538"/>
                <a:gd name="T99" fmla="*/ 1541 h 1541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1538" h="1541">
                  <a:moveTo>
                    <a:pt x="768" y="0"/>
                  </a:moveTo>
                  <a:lnTo>
                    <a:pt x="847" y="3"/>
                  </a:lnTo>
                  <a:lnTo>
                    <a:pt x="923" y="15"/>
                  </a:lnTo>
                  <a:lnTo>
                    <a:pt x="997" y="35"/>
                  </a:lnTo>
                  <a:lnTo>
                    <a:pt x="1068" y="61"/>
                  </a:lnTo>
                  <a:lnTo>
                    <a:pt x="1136" y="93"/>
                  </a:lnTo>
                  <a:lnTo>
                    <a:pt x="1199" y="132"/>
                  </a:lnTo>
                  <a:lnTo>
                    <a:pt x="1258" y="177"/>
                  </a:lnTo>
                  <a:lnTo>
                    <a:pt x="1312" y="226"/>
                  </a:lnTo>
                  <a:lnTo>
                    <a:pt x="1362" y="281"/>
                  </a:lnTo>
                  <a:lnTo>
                    <a:pt x="1406" y="340"/>
                  </a:lnTo>
                  <a:lnTo>
                    <a:pt x="1446" y="403"/>
                  </a:lnTo>
                  <a:lnTo>
                    <a:pt x="1477" y="470"/>
                  </a:lnTo>
                  <a:lnTo>
                    <a:pt x="1504" y="541"/>
                  </a:lnTo>
                  <a:lnTo>
                    <a:pt x="1523" y="616"/>
                  </a:lnTo>
                  <a:lnTo>
                    <a:pt x="1535" y="691"/>
                  </a:lnTo>
                  <a:lnTo>
                    <a:pt x="1538" y="771"/>
                  </a:lnTo>
                  <a:lnTo>
                    <a:pt x="1535" y="850"/>
                  </a:lnTo>
                  <a:lnTo>
                    <a:pt x="1523" y="926"/>
                  </a:lnTo>
                  <a:lnTo>
                    <a:pt x="1504" y="1000"/>
                  </a:lnTo>
                  <a:lnTo>
                    <a:pt x="1477" y="1071"/>
                  </a:lnTo>
                  <a:lnTo>
                    <a:pt x="1446" y="1138"/>
                  </a:lnTo>
                  <a:lnTo>
                    <a:pt x="1406" y="1201"/>
                  </a:lnTo>
                  <a:lnTo>
                    <a:pt x="1362" y="1261"/>
                  </a:lnTo>
                  <a:lnTo>
                    <a:pt x="1312" y="1315"/>
                  </a:lnTo>
                  <a:lnTo>
                    <a:pt x="1258" y="1364"/>
                  </a:lnTo>
                  <a:lnTo>
                    <a:pt x="1199" y="1409"/>
                  </a:lnTo>
                  <a:lnTo>
                    <a:pt x="1136" y="1449"/>
                  </a:lnTo>
                  <a:lnTo>
                    <a:pt x="1068" y="1480"/>
                  </a:lnTo>
                  <a:lnTo>
                    <a:pt x="997" y="1506"/>
                  </a:lnTo>
                  <a:lnTo>
                    <a:pt x="923" y="1526"/>
                  </a:lnTo>
                  <a:lnTo>
                    <a:pt x="847" y="1538"/>
                  </a:lnTo>
                  <a:lnTo>
                    <a:pt x="768" y="1541"/>
                  </a:lnTo>
                  <a:lnTo>
                    <a:pt x="689" y="1538"/>
                  </a:lnTo>
                  <a:lnTo>
                    <a:pt x="613" y="1526"/>
                  </a:lnTo>
                  <a:lnTo>
                    <a:pt x="541" y="1506"/>
                  </a:lnTo>
                  <a:lnTo>
                    <a:pt x="470" y="1480"/>
                  </a:lnTo>
                  <a:lnTo>
                    <a:pt x="402" y="1449"/>
                  </a:lnTo>
                  <a:lnTo>
                    <a:pt x="340" y="1409"/>
                  </a:lnTo>
                  <a:lnTo>
                    <a:pt x="280" y="1364"/>
                  </a:lnTo>
                  <a:lnTo>
                    <a:pt x="226" y="1315"/>
                  </a:lnTo>
                  <a:lnTo>
                    <a:pt x="176" y="1261"/>
                  </a:lnTo>
                  <a:lnTo>
                    <a:pt x="132" y="1201"/>
                  </a:lnTo>
                  <a:lnTo>
                    <a:pt x="92" y="1138"/>
                  </a:lnTo>
                  <a:lnTo>
                    <a:pt x="61" y="1071"/>
                  </a:lnTo>
                  <a:lnTo>
                    <a:pt x="35" y="1000"/>
                  </a:lnTo>
                  <a:lnTo>
                    <a:pt x="15" y="926"/>
                  </a:lnTo>
                  <a:lnTo>
                    <a:pt x="3" y="850"/>
                  </a:lnTo>
                  <a:lnTo>
                    <a:pt x="0" y="771"/>
                  </a:lnTo>
                  <a:lnTo>
                    <a:pt x="3" y="691"/>
                  </a:lnTo>
                  <a:lnTo>
                    <a:pt x="15" y="616"/>
                  </a:lnTo>
                  <a:lnTo>
                    <a:pt x="35" y="541"/>
                  </a:lnTo>
                  <a:lnTo>
                    <a:pt x="61" y="470"/>
                  </a:lnTo>
                  <a:lnTo>
                    <a:pt x="92" y="403"/>
                  </a:lnTo>
                  <a:lnTo>
                    <a:pt x="132" y="340"/>
                  </a:lnTo>
                  <a:lnTo>
                    <a:pt x="176" y="281"/>
                  </a:lnTo>
                  <a:lnTo>
                    <a:pt x="226" y="226"/>
                  </a:lnTo>
                  <a:lnTo>
                    <a:pt x="280" y="177"/>
                  </a:lnTo>
                  <a:lnTo>
                    <a:pt x="340" y="132"/>
                  </a:lnTo>
                  <a:lnTo>
                    <a:pt x="402" y="93"/>
                  </a:lnTo>
                  <a:lnTo>
                    <a:pt x="470" y="61"/>
                  </a:lnTo>
                  <a:lnTo>
                    <a:pt x="541" y="35"/>
                  </a:lnTo>
                  <a:lnTo>
                    <a:pt x="613" y="15"/>
                  </a:lnTo>
                  <a:lnTo>
                    <a:pt x="689" y="3"/>
                  </a:lnTo>
                  <a:lnTo>
                    <a:pt x="768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105" name="Freeform 13"/>
            <p:cNvSpPr>
              <a:spLocks/>
            </p:cNvSpPr>
            <p:nvPr/>
          </p:nvSpPr>
          <p:spPr bwMode="auto">
            <a:xfrm>
              <a:off x="2662" y="3216"/>
              <a:ext cx="516" cy="688"/>
            </a:xfrm>
            <a:custGeom>
              <a:avLst/>
              <a:gdLst>
                <a:gd name="T0" fmla="*/ 229 w 1030"/>
                <a:gd name="T1" fmla="*/ 97 h 1374"/>
                <a:gd name="T2" fmla="*/ 219 w 1030"/>
                <a:gd name="T3" fmla="*/ 99 h 1374"/>
                <a:gd name="T4" fmla="*/ 209 w 1030"/>
                <a:gd name="T5" fmla="*/ 105 h 1374"/>
                <a:gd name="T6" fmla="*/ 202 w 1030"/>
                <a:gd name="T7" fmla="*/ 114 h 1374"/>
                <a:gd name="T8" fmla="*/ 200 w 1030"/>
                <a:gd name="T9" fmla="*/ 126 h 1374"/>
                <a:gd name="T10" fmla="*/ 202 w 1030"/>
                <a:gd name="T11" fmla="*/ 136 h 1374"/>
                <a:gd name="T12" fmla="*/ 208 w 1030"/>
                <a:gd name="T13" fmla="*/ 145 h 1374"/>
                <a:gd name="T14" fmla="*/ 217 w 1030"/>
                <a:gd name="T15" fmla="*/ 152 h 1374"/>
                <a:gd name="T16" fmla="*/ 246 w 1030"/>
                <a:gd name="T17" fmla="*/ 160 h 1374"/>
                <a:gd name="T18" fmla="*/ 291 w 1030"/>
                <a:gd name="T19" fmla="*/ 177 h 1374"/>
                <a:gd name="T20" fmla="*/ 331 w 1030"/>
                <a:gd name="T21" fmla="*/ 202 h 1374"/>
                <a:gd name="T22" fmla="*/ 367 w 1030"/>
                <a:gd name="T23" fmla="*/ 232 h 1374"/>
                <a:gd name="T24" fmla="*/ 398 w 1030"/>
                <a:gd name="T25" fmla="*/ 267 h 1374"/>
                <a:gd name="T26" fmla="*/ 424 w 1030"/>
                <a:gd name="T27" fmla="*/ 306 h 1374"/>
                <a:gd name="T28" fmla="*/ 442 w 1030"/>
                <a:gd name="T29" fmla="*/ 350 h 1374"/>
                <a:gd name="T30" fmla="*/ 454 w 1030"/>
                <a:gd name="T31" fmla="*/ 396 h 1374"/>
                <a:gd name="T32" fmla="*/ 353 w 1030"/>
                <a:gd name="T33" fmla="*/ 420 h 1374"/>
                <a:gd name="T34" fmla="*/ 337 w 1030"/>
                <a:gd name="T35" fmla="*/ 527 h 1374"/>
                <a:gd name="T36" fmla="*/ 306 w 1030"/>
                <a:gd name="T37" fmla="*/ 516 h 1374"/>
                <a:gd name="T38" fmla="*/ 280 w 1030"/>
                <a:gd name="T39" fmla="*/ 499 h 1374"/>
                <a:gd name="T40" fmla="*/ 259 w 1030"/>
                <a:gd name="T41" fmla="*/ 475 h 1374"/>
                <a:gd name="T42" fmla="*/ 247 w 1030"/>
                <a:gd name="T43" fmla="*/ 455 h 1374"/>
                <a:gd name="T44" fmla="*/ 238 w 1030"/>
                <a:gd name="T45" fmla="*/ 448 h 1374"/>
                <a:gd name="T46" fmla="*/ 228 w 1030"/>
                <a:gd name="T47" fmla="*/ 444 h 1374"/>
                <a:gd name="T48" fmla="*/ 218 w 1030"/>
                <a:gd name="T49" fmla="*/ 445 h 1374"/>
                <a:gd name="T50" fmla="*/ 203 w 1030"/>
                <a:gd name="T51" fmla="*/ 454 h 1374"/>
                <a:gd name="T52" fmla="*/ 196 w 1030"/>
                <a:gd name="T53" fmla="*/ 475 h 1374"/>
                <a:gd name="T54" fmla="*/ 205 w 1030"/>
                <a:gd name="T55" fmla="*/ 496 h 1374"/>
                <a:gd name="T56" fmla="*/ 218 w 1030"/>
                <a:gd name="T57" fmla="*/ 517 h 1374"/>
                <a:gd name="T58" fmla="*/ 234 w 1030"/>
                <a:gd name="T59" fmla="*/ 535 h 1374"/>
                <a:gd name="T60" fmla="*/ 252 w 1030"/>
                <a:gd name="T61" fmla="*/ 551 h 1374"/>
                <a:gd name="T62" fmla="*/ 273 w 1030"/>
                <a:gd name="T63" fmla="*/ 563 h 1374"/>
                <a:gd name="T64" fmla="*/ 294 w 1030"/>
                <a:gd name="T65" fmla="*/ 574 h 1374"/>
                <a:gd name="T66" fmla="*/ 317 w 1030"/>
                <a:gd name="T67" fmla="*/ 581 h 1374"/>
                <a:gd name="T68" fmla="*/ 341 w 1030"/>
                <a:gd name="T69" fmla="*/ 585 h 1374"/>
                <a:gd name="T70" fmla="*/ 353 w 1030"/>
                <a:gd name="T71" fmla="*/ 630 h 1374"/>
                <a:gd name="T72" fmla="*/ 58 w 1030"/>
                <a:gd name="T73" fmla="*/ 146 h 1374"/>
                <a:gd name="T74" fmla="*/ 169 w 1030"/>
                <a:gd name="T75" fmla="*/ 40 h 1374"/>
                <a:gd name="T76" fmla="*/ 169 w 1030"/>
                <a:gd name="T77" fmla="*/ 17 h 1374"/>
                <a:gd name="T78" fmla="*/ 153 w 1030"/>
                <a:gd name="T79" fmla="*/ 3 h 1374"/>
                <a:gd name="T80" fmla="*/ 142 w 1030"/>
                <a:gd name="T81" fmla="*/ 0 h 1374"/>
                <a:gd name="T82" fmla="*/ 131 w 1030"/>
                <a:gd name="T83" fmla="*/ 3 h 1374"/>
                <a:gd name="T84" fmla="*/ 122 w 1030"/>
                <a:gd name="T85" fmla="*/ 8 h 1374"/>
                <a:gd name="T86" fmla="*/ 116 w 1030"/>
                <a:gd name="T87" fmla="*/ 18 h 1374"/>
                <a:gd name="T88" fmla="*/ 0 w 1030"/>
                <a:gd name="T89" fmla="*/ 89 h 1374"/>
                <a:gd name="T90" fmla="*/ 410 w 1030"/>
                <a:gd name="T91" fmla="*/ 687 h 1374"/>
                <a:gd name="T92" fmla="*/ 516 w 1030"/>
                <a:gd name="T93" fmla="*/ 477 h 1374"/>
                <a:gd name="T94" fmla="*/ 514 w 1030"/>
                <a:gd name="T95" fmla="*/ 417 h 1374"/>
                <a:gd name="T96" fmla="*/ 504 w 1030"/>
                <a:gd name="T97" fmla="*/ 357 h 1374"/>
                <a:gd name="T98" fmla="*/ 484 w 1030"/>
                <a:gd name="T99" fmla="*/ 300 h 1374"/>
                <a:gd name="T100" fmla="*/ 454 w 1030"/>
                <a:gd name="T101" fmla="*/ 248 h 1374"/>
                <a:gd name="T102" fmla="*/ 417 w 1030"/>
                <a:gd name="T103" fmla="*/ 201 h 1374"/>
                <a:gd name="T104" fmla="*/ 372 w 1030"/>
                <a:gd name="T105" fmla="*/ 161 h 1374"/>
                <a:gd name="T106" fmla="*/ 322 w 1030"/>
                <a:gd name="T107" fmla="*/ 129 h 1374"/>
                <a:gd name="T108" fmla="*/ 265 w 1030"/>
                <a:gd name="T109" fmla="*/ 106 h 1374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030"/>
                <a:gd name="T166" fmla="*/ 0 h 1374"/>
                <a:gd name="T167" fmla="*/ 1030 w 1030"/>
                <a:gd name="T168" fmla="*/ 1374 h 1374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030" h="1374">
                  <a:moveTo>
                    <a:pt x="470" y="194"/>
                  </a:moveTo>
                  <a:lnTo>
                    <a:pt x="458" y="193"/>
                  </a:lnTo>
                  <a:lnTo>
                    <a:pt x="447" y="194"/>
                  </a:lnTo>
                  <a:lnTo>
                    <a:pt x="437" y="198"/>
                  </a:lnTo>
                  <a:lnTo>
                    <a:pt x="427" y="203"/>
                  </a:lnTo>
                  <a:lnTo>
                    <a:pt x="417" y="209"/>
                  </a:lnTo>
                  <a:lnTo>
                    <a:pt x="410" y="218"/>
                  </a:lnTo>
                  <a:lnTo>
                    <a:pt x="404" y="227"/>
                  </a:lnTo>
                  <a:lnTo>
                    <a:pt x="400" y="239"/>
                  </a:lnTo>
                  <a:lnTo>
                    <a:pt x="399" y="251"/>
                  </a:lnTo>
                  <a:lnTo>
                    <a:pt x="400" y="260"/>
                  </a:lnTo>
                  <a:lnTo>
                    <a:pt x="404" y="272"/>
                  </a:lnTo>
                  <a:lnTo>
                    <a:pt x="409" y="282"/>
                  </a:lnTo>
                  <a:lnTo>
                    <a:pt x="415" y="290"/>
                  </a:lnTo>
                  <a:lnTo>
                    <a:pt x="424" y="297"/>
                  </a:lnTo>
                  <a:lnTo>
                    <a:pt x="433" y="303"/>
                  </a:lnTo>
                  <a:lnTo>
                    <a:pt x="445" y="307"/>
                  </a:lnTo>
                  <a:lnTo>
                    <a:pt x="491" y="320"/>
                  </a:lnTo>
                  <a:lnTo>
                    <a:pt x="537" y="335"/>
                  </a:lnTo>
                  <a:lnTo>
                    <a:pt x="580" y="354"/>
                  </a:lnTo>
                  <a:lnTo>
                    <a:pt x="621" y="378"/>
                  </a:lnTo>
                  <a:lnTo>
                    <a:pt x="661" y="404"/>
                  </a:lnTo>
                  <a:lnTo>
                    <a:pt x="699" y="432"/>
                  </a:lnTo>
                  <a:lnTo>
                    <a:pt x="733" y="463"/>
                  </a:lnTo>
                  <a:lnTo>
                    <a:pt x="765" y="498"/>
                  </a:lnTo>
                  <a:lnTo>
                    <a:pt x="794" y="534"/>
                  </a:lnTo>
                  <a:lnTo>
                    <a:pt x="821" y="572"/>
                  </a:lnTo>
                  <a:lnTo>
                    <a:pt x="846" y="612"/>
                  </a:lnTo>
                  <a:lnTo>
                    <a:pt x="865" y="655"/>
                  </a:lnTo>
                  <a:lnTo>
                    <a:pt x="882" y="699"/>
                  </a:lnTo>
                  <a:lnTo>
                    <a:pt x="897" y="744"/>
                  </a:lnTo>
                  <a:lnTo>
                    <a:pt x="907" y="790"/>
                  </a:lnTo>
                  <a:lnTo>
                    <a:pt x="913" y="838"/>
                  </a:lnTo>
                  <a:lnTo>
                    <a:pt x="705" y="838"/>
                  </a:lnTo>
                  <a:lnTo>
                    <a:pt x="705" y="1056"/>
                  </a:lnTo>
                  <a:lnTo>
                    <a:pt x="672" y="1052"/>
                  </a:lnTo>
                  <a:lnTo>
                    <a:pt x="641" y="1044"/>
                  </a:lnTo>
                  <a:lnTo>
                    <a:pt x="611" y="1031"/>
                  </a:lnTo>
                  <a:lnTo>
                    <a:pt x="583" y="1016"/>
                  </a:lnTo>
                  <a:lnTo>
                    <a:pt x="559" y="996"/>
                  </a:lnTo>
                  <a:lnTo>
                    <a:pt x="536" y="973"/>
                  </a:lnTo>
                  <a:lnTo>
                    <a:pt x="516" y="948"/>
                  </a:lnTo>
                  <a:lnTo>
                    <a:pt x="499" y="919"/>
                  </a:lnTo>
                  <a:lnTo>
                    <a:pt x="493" y="909"/>
                  </a:lnTo>
                  <a:lnTo>
                    <a:pt x="486" y="901"/>
                  </a:lnTo>
                  <a:lnTo>
                    <a:pt x="476" y="894"/>
                  </a:lnTo>
                  <a:lnTo>
                    <a:pt x="466" y="891"/>
                  </a:lnTo>
                  <a:lnTo>
                    <a:pt x="456" y="887"/>
                  </a:lnTo>
                  <a:lnTo>
                    <a:pt x="445" y="887"/>
                  </a:lnTo>
                  <a:lnTo>
                    <a:pt x="435" y="889"/>
                  </a:lnTo>
                  <a:lnTo>
                    <a:pt x="424" y="892"/>
                  </a:lnTo>
                  <a:lnTo>
                    <a:pt x="405" y="907"/>
                  </a:lnTo>
                  <a:lnTo>
                    <a:pt x="394" y="925"/>
                  </a:lnTo>
                  <a:lnTo>
                    <a:pt x="391" y="948"/>
                  </a:lnTo>
                  <a:lnTo>
                    <a:pt x="397" y="970"/>
                  </a:lnTo>
                  <a:lnTo>
                    <a:pt x="409" y="991"/>
                  </a:lnTo>
                  <a:lnTo>
                    <a:pt x="422" y="1013"/>
                  </a:lnTo>
                  <a:lnTo>
                    <a:pt x="435" y="1033"/>
                  </a:lnTo>
                  <a:lnTo>
                    <a:pt x="452" y="1051"/>
                  </a:lnTo>
                  <a:lnTo>
                    <a:pt x="468" y="1069"/>
                  </a:lnTo>
                  <a:lnTo>
                    <a:pt x="485" y="1084"/>
                  </a:lnTo>
                  <a:lnTo>
                    <a:pt x="503" y="1100"/>
                  </a:lnTo>
                  <a:lnTo>
                    <a:pt x="522" y="1113"/>
                  </a:lnTo>
                  <a:lnTo>
                    <a:pt x="544" y="1125"/>
                  </a:lnTo>
                  <a:lnTo>
                    <a:pt x="564" y="1136"/>
                  </a:lnTo>
                  <a:lnTo>
                    <a:pt x="587" y="1146"/>
                  </a:lnTo>
                  <a:lnTo>
                    <a:pt x="610" y="1155"/>
                  </a:lnTo>
                  <a:lnTo>
                    <a:pt x="633" y="1161"/>
                  </a:lnTo>
                  <a:lnTo>
                    <a:pt x="656" y="1166"/>
                  </a:lnTo>
                  <a:lnTo>
                    <a:pt x="681" y="1169"/>
                  </a:lnTo>
                  <a:lnTo>
                    <a:pt x="705" y="1171"/>
                  </a:lnTo>
                  <a:lnTo>
                    <a:pt x="705" y="1259"/>
                  </a:lnTo>
                  <a:lnTo>
                    <a:pt x="115" y="1259"/>
                  </a:lnTo>
                  <a:lnTo>
                    <a:pt x="115" y="292"/>
                  </a:lnTo>
                  <a:lnTo>
                    <a:pt x="252" y="292"/>
                  </a:lnTo>
                  <a:lnTo>
                    <a:pt x="338" y="79"/>
                  </a:lnTo>
                  <a:lnTo>
                    <a:pt x="343" y="56"/>
                  </a:lnTo>
                  <a:lnTo>
                    <a:pt x="338" y="34"/>
                  </a:lnTo>
                  <a:lnTo>
                    <a:pt x="326" y="16"/>
                  </a:lnTo>
                  <a:lnTo>
                    <a:pt x="306" y="5"/>
                  </a:lnTo>
                  <a:lnTo>
                    <a:pt x="295" y="1"/>
                  </a:lnTo>
                  <a:lnTo>
                    <a:pt x="283" y="0"/>
                  </a:lnTo>
                  <a:lnTo>
                    <a:pt x="273" y="1"/>
                  </a:lnTo>
                  <a:lnTo>
                    <a:pt x="262" y="5"/>
                  </a:lnTo>
                  <a:lnTo>
                    <a:pt x="254" y="10"/>
                  </a:lnTo>
                  <a:lnTo>
                    <a:pt x="244" y="16"/>
                  </a:lnTo>
                  <a:lnTo>
                    <a:pt x="237" y="26"/>
                  </a:lnTo>
                  <a:lnTo>
                    <a:pt x="232" y="36"/>
                  </a:lnTo>
                  <a:lnTo>
                    <a:pt x="176" y="178"/>
                  </a:lnTo>
                  <a:lnTo>
                    <a:pt x="0" y="178"/>
                  </a:lnTo>
                  <a:lnTo>
                    <a:pt x="0" y="1374"/>
                  </a:lnTo>
                  <a:lnTo>
                    <a:pt x="819" y="1372"/>
                  </a:lnTo>
                  <a:lnTo>
                    <a:pt x="819" y="953"/>
                  </a:lnTo>
                  <a:lnTo>
                    <a:pt x="1030" y="953"/>
                  </a:lnTo>
                  <a:lnTo>
                    <a:pt x="1030" y="896"/>
                  </a:lnTo>
                  <a:lnTo>
                    <a:pt x="1027" y="833"/>
                  </a:lnTo>
                  <a:lnTo>
                    <a:pt x="1019" y="772"/>
                  </a:lnTo>
                  <a:lnTo>
                    <a:pt x="1007" y="712"/>
                  </a:lnTo>
                  <a:lnTo>
                    <a:pt x="989" y="655"/>
                  </a:lnTo>
                  <a:lnTo>
                    <a:pt x="966" y="599"/>
                  </a:lnTo>
                  <a:lnTo>
                    <a:pt x="938" y="546"/>
                  </a:lnTo>
                  <a:lnTo>
                    <a:pt x="907" y="495"/>
                  </a:lnTo>
                  <a:lnTo>
                    <a:pt x="872" y="447"/>
                  </a:lnTo>
                  <a:lnTo>
                    <a:pt x="832" y="402"/>
                  </a:lnTo>
                  <a:lnTo>
                    <a:pt x="789" y="359"/>
                  </a:lnTo>
                  <a:lnTo>
                    <a:pt x="743" y="321"/>
                  </a:lnTo>
                  <a:lnTo>
                    <a:pt x="694" y="287"/>
                  </a:lnTo>
                  <a:lnTo>
                    <a:pt x="643" y="257"/>
                  </a:lnTo>
                  <a:lnTo>
                    <a:pt x="587" y="232"/>
                  </a:lnTo>
                  <a:lnTo>
                    <a:pt x="529" y="211"/>
                  </a:lnTo>
                  <a:lnTo>
                    <a:pt x="470" y="19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106" name="Freeform 14"/>
            <p:cNvSpPr>
              <a:spLocks/>
            </p:cNvSpPr>
            <p:nvPr/>
          </p:nvSpPr>
          <p:spPr bwMode="auto">
            <a:xfrm>
              <a:off x="3346" y="3729"/>
              <a:ext cx="156" cy="57"/>
            </a:xfrm>
            <a:custGeom>
              <a:avLst/>
              <a:gdLst>
                <a:gd name="T0" fmla="*/ 127 w 312"/>
                <a:gd name="T1" fmla="*/ 0 h 116"/>
                <a:gd name="T2" fmla="*/ 29 w 312"/>
                <a:gd name="T3" fmla="*/ 0 h 116"/>
                <a:gd name="T4" fmla="*/ 29 w 312"/>
                <a:gd name="T5" fmla="*/ 0 h 116"/>
                <a:gd name="T6" fmla="*/ 23 w 312"/>
                <a:gd name="T7" fmla="*/ 1 h 116"/>
                <a:gd name="T8" fmla="*/ 19 w 312"/>
                <a:gd name="T9" fmla="*/ 2 h 116"/>
                <a:gd name="T10" fmla="*/ 13 w 312"/>
                <a:gd name="T11" fmla="*/ 5 h 116"/>
                <a:gd name="T12" fmla="*/ 9 w 312"/>
                <a:gd name="T13" fmla="*/ 8 h 116"/>
                <a:gd name="T14" fmla="*/ 5 w 312"/>
                <a:gd name="T15" fmla="*/ 13 h 116"/>
                <a:gd name="T16" fmla="*/ 2 w 312"/>
                <a:gd name="T17" fmla="*/ 18 h 116"/>
                <a:gd name="T18" fmla="*/ 1 w 312"/>
                <a:gd name="T19" fmla="*/ 23 h 116"/>
                <a:gd name="T20" fmla="*/ 0 w 312"/>
                <a:gd name="T21" fmla="*/ 29 h 116"/>
                <a:gd name="T22" fmla="*/ 1 w 312"/>
                <a:gd name="T23" fmla="*/ 34 h 116"/>
                <a:gd name="T24" fmla="*/ 2 w 312"/>
                <a:gd name="T25" fmla="*/ 39 h 116"/>
                <a:gd name="T26" fmla="*/ 5 w 312"/>
                <a:gd name="T27" fmla="*/ 44 h 116"/>
                <a:gd name="T28" fmla="*/ 9 w 312"/>
                <a:gd name="T29" fmla="*/ 49 h 116"/>
                <a:gd name="T30" fmla="*/ 13 w 312"/>
                <a:gd name="T31" fmla="*/ 52 h 116"/>
                <a:gd name="T32" fmla="*/ 19 w 312"/>
                <a:gd name="T33" fmla="*/ 55 h 116"/>
                <a:gd name="T34" fmla="*/ 23 w 312"/>
                <a:gd name="T35" fmla="*/ 56 h 116"/>
                <a:gd name="T36" fmla="*/ 29 w 312"/>
                <a:gd name="T37" fmla="*/ 57 h 116"/>
                <a:gd name="T38" fmla="*/ 29 w 312"/>
                <a:gd name="T39" fmla="*/ 57 h 116"/>
                <a:gd name="T40" fmla="*/ 127 w 312"/>
                <a:gd name="T41" fmla="*/ 57 h 116"/>
                <a:gd name="T42" fmla="*/ 127 w 312"/>
                <a:gd name="T43" fmla="*/ 57 h 116"/>
                <a:gd name="T44" fmla="*/ 133 w 312"/>
                <a:gd name="T45" fmla="*/ 56 h 116"/>
                <a:gd name="T46" fmla="*/ 138 w 312"/>
                <a:gd name="T47" fmla="*/ 55 h 116"/>
                <a:gd name="T48" fmla="*/ 143 w 312"/>
                <a:gd name="T49" fmla="*/ 52 h 116"/>
                <a:gd name="T50" fmla="*/ 148 w 312"/>
                <a:gd name="T51" fmla="*/ 49 h 116"/>
                <a:gd name="T52" fmla="*/ 151 w 312"/>
                <a:gd name="T53" fmla="*/ 44 h 116"/>
                <a:gd name="T54" fmla="*/ 154 w 312"/>
                <a:gd name="T55" fmla="*/ 39 h 116"/>
                <a:gd name="T56" fmla="*/ 155 w 312"/>
                <a:gd name="T57" fmla="*/ 34 h 116"/>
                <a:gd name="T58" fmla="*/ 156 w 312"/>
                <a:gd name="T59" fmla="*/ 29 h 116"/>
                <a:gd name="T60" fmla="*/ 155 w 312"/>
                <a:gd name="T61" fmla="*/ 23 h 116"/>
                <a:gd name="T62" fmla="*/ 154 w 312"/>
                <a:gd name="T63" fmla="*/ 18 h 116"/>
                <a:gd name="T64" fmla="*/ 151 w 312"/>
                <a:gd name="T65" fmla="*/ 13 h 116"/>
                <a:gd name="T66" fmla="*/ 148 w 312"/>
                <a:gd name="T67" fmla="*/ 8 h 116"/>
                <a:gd name="T68" fmla="*/ 143 w 312"/>
                <a:gd name="T69" fmla="*/ 5 h 116"/>
                <a:gd name="T70" fmla="*/ 138 w 312"/>
                <a:gd name="T71" fmla="*/ 2 h 116"/>
                <a:gd name="T72" fmla="*/ 133 w 312"/>
                <a:gd name="T73" fmla="*/ 1 h 116"/>
                <a:gd name="T74" fmla="*/ 127 w 312"/>
                <a:gd name="T75" fmla="*/ 0 h 116"/>
                <a:gd name="T76" fmla="*/ 127 w 312"/>
                <a:gd name="T77" fmla="*/ 0 h 11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312"/>
                <a:gd name="T118" fmla="*/ 0 h 116"/>
                <a:gd name="T119" fmla="*/ 312 w 312"/>
                <a:gd name="T120" fmla="*/ 116 h 116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312" h="116">
                  <a:moveTo>
                    <a:pt x="254" y="0"/>
                  </a:moveTo>
                  <a:lnTo>
                    <a:pt x="58" y="0"/>
                  </a:lnTo>
                  <a:lnTo>
                    <a:pt x="47" y="2"/>
                  </a:lnTo>
                  <a:lnTo>
                    <a:pt x="37" y="5"/>
                  </a:lnTo>
                  <a:lnTo>
                    <a:pt x="27" y="10"/>
                  </a:lnTo>
                  <a:lnTo>
                    <a:pt x="17" y="17"/>
                  </a:lnTo>
                  <a:lnTo>
                    <a:pt x="10" y="27"/>
                  </a:lnTo>
                  <a:lnTo>
                    <a:pt x="5" y="37"/>
                  </a:lnTo>
                  <a:lnTo>
                    <a:pt x="2" y="46"/>
                  </a:lnTo>
                  <a:lnTo>
                    <a:pt x="0" y="58"/>
                  </a:lnTo>
                  <a:lnTo>
                    <a:pt x="2" y="70"/>
                  </a:lnTo>
                  <a:lnTo>
                    <a:pt x="5" y="79"/>
                  </a:lnTo>
                  <a:lnTo>
                    <a:pt x="10" y="89"/>
                  </a:lnTo>
                  <a:lnTo>
                    <a:pt x="17" y="99"/>
                  </a:lnTo>
                  <a:lnTo>
                    <a:pt x="27" y="106"/>
                  </a:lnTo>
                  <a:lnTo>
                    <a:pt x="37" y="111"/>
                  </a:lnTo>
                  <a:lnTo>
                    <a:pt x="47" y="114"/>
                  </a:lnTo>
                  <a:lnTo>
                    <a:pt x="58" y="116"/>
                  </a:lnTo>
                  <a:lnTo>
                    <a:pt x="254" y="116"/>
                  </a:lnTo>
                  <a:lnTo>
                    <a:pt x="266" y="114"/>
                  </a:lnTo>
                  <a:lnTo>
                    <a:pt x="276" y="111"/>
                  </a:lnTo>
                  <a:lnTo>
                    <a:pt x="286" y="106"/>
                  </a:lnTo>
                  <a:lnTo>
                    <a:pt x="296" y="99"/>
                  </a:lnTo>
                  <a:lnTo>
                    <a:pt x="302" y="89"/>
                  </a:lnTo>
                  <a:lnTo>
                    <a:pt x="307" y="79"/>
                  </a:lnTo>
                  <a:lnTo>
                    <a:pt x="310" y="70"/>
                  </a:lnTo>
                  <a:lnTo>
                    <a:pt x="312" y="58"/>
                  </a:lnTo>
                  <a:lnTo>
                    <a:pt x="310" y="46"/>
                  </a:lnTo>
                  <a:lnTo>
                    <a:pt x="307" y="37"/>
                  </a:lnTo>
                  <a:lnTo>
                    <a:pt x="302" y="27"/>
                  </a:lnTo>
                  <a:lnTo>
                    <a:pt x="296" y="17"/>
                  </a:lnTo>
                  <a:lnTo>
                    <a:pt x="286" y="10"/>
                  </a:lnTo>
                  <a:lnTo>
                    <a:pt x="276" y="5"/>
                  </a:lnTo>
                  <a:lnTo>
                    <a:pt x="266" y="2"/>
                  </a:lnTo>
                  <a:lnTo>
                    <a:pt x="254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107" name="Freeform 15"/>
            <p:cNvSpPr>
              <a:spLocks/>
            </p:cNvSpPr>
            <p:nvPr/>
          </p:nvSpPr>
          <p:spPr bwMode="auto">
            <a:xfrm>
              <a:off x="3391" y="3820"/>
              <a:ext cx="127" cy="127"/>
            </a:xfrm>
            <a:custGeom>
              <a:avLst/>
              <a:gdLst>
                <a:gd name="T0" fmla="*/ 78 w 254"/>
                <a:gd name="T1" fmla="*/ 10 h 254"/>
                <a:gd name="T2" fmla="*/ 9 w 254"/>
                <a:gd name="T3" fmla="*/ 79 h 254"/>
                <a:gd name="T4" fmla="*/ 9 w 254"/>
                <a:gd name="T5" fmla="*/ 79 h 254"/>
                <a:gd name="T6" fmla="*/ 2 w 254"/>
                <a:gd name="T7" fmla="*/ 88 h 254"/>
                <a:gd name="T8" fmla="*/ 0 w 254"/>
                <a:gd name="T9" fmla="*/ 99 h 254"/>
                <a:gd name="T10" fmla="*/ 2 w 254"/>
                <a:gd name="T11" fmla="*/ 109 h 254"/>
                <a:gd name="T12" fmla="*/ 9 w 254"/>
                <a:gd name="T13" fmla="*/ 119 h 254"/>
                <a:gd name="T14" fmla="*/ 14 w 254"/>
                <a:gd name="T15" fmla="*/ 123 h 254"/>
                <a:gd name="T16" fmla="*/ 18 w 254"/>
                <a:gd name="T17" fmla="*/ 125 h 254"/>
                <a:gd name="T18" fmla="*/ 23 w 254"/>
                <a:gd name="T19" fmla="*/ 127 h 254"/>
                <a:gd name="T20" fmla="*/ 29 w 254"/>
                <a:gd name="T21" fmla="*/ 127 h 254"/>
                <a:gd name="T22" fmla="*/ 34 w 254"/>
                <a:gd name="T23" fmla="*/ 127 h 254"/>
                <a:gd name="T24" fmla="*/ 40 w 254"/>
                <a:gd name="T25" fmla="*/ 125 h 254"/>
                <a:gd name="T26" fmla="*/ 45 w 254"/>
                <a:gd name="T27" fmla="*/ 123 h 254"/>
                <a:gd name="T28" fmla="*/ 49 w 254"/>
                <a:gd name="T29" fmla="*/ 119 h 254"/>
                <a:gd name="T30" fmla="*/ 49 w 254"/>
                <a:gd name="T31" fmla="*/ 119 h 254"/>
                <a:gd name="T32" fmla="*/ 118 w 254"/>
                <a:gd name="T33" fmla="*/ 50 h 254"/>
                <a:gd name="T34" fmla="*/ 118 w 254"/>
                <a:gd name="T35" fmla="*/ 50 h 254"/>
                <a:gd name="T36" fmla="*/ 125 w 254"/>
                <a:gd name="T37" fmla="*/ 40 h 254"/>
                <a:gd name="T38" fmla="*/ 127 w 254"/>
                <a:gd name="T39" fmla="*/ 29 h 254"/>
                <a:gd name="T40" fmla="*/ 125 w 254"/>
                <a:gd name="T41" fmla="*/ 19 h 254"/>
                <a:gd name="T42" fmla="*/ 118 w 254"/>
                <a:gd name="T43" fmla="*/ 10 h 254"/>
                <a:gd name="T44" fmla="*/ 114 w 254"/>
                <a:gd name="T45" fmla="*/ 5 h 254"/>
                <a:gd name="T46" fmla="*/ 109 w 254"/>
                <a:gd name="T47" fmla="*/ 3 h 254"/>
                <a:gd name="T48" fmla="*/ 103 w 254"/>
                <a:gd name="T49" fmla="*/ 1 h 254"/>
                <a:gd name="T50" fmla="*/ 98 w 254"/>
                <a:gd name="T51" fmla="*/ 0 h 254"/>
                <a:gd name="T52" fmla="*/ 93 w 254"/>
                <a:gd name="T53" fmla="*/ 1 h 254"/>
                <a:gd name="T54" fmla="*/ 88 w 254"/>
                <a:gd name="T55" fmla="*/ 3 h 254"/>
                <a:gd name="T56" fmla="*/ 83 w 254"/>
                <a:gd name="T57" fmla="*/ 5 h 254"/>
                <a:gd name="T58" fmla="*/ 78 w 254"/>
                <a:gd name="T59" fmla="*/ 10 h 254"/>
                <a:gd name="T60" fmla="*/ 78 w 254"/>
                <a:gd name="T61" fmla="*/ 10 h 254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254"/>
                <a:gd name="T94" fmla="*/ 0 h 254"/>
                <a:gd name="T95" fmla="*/ 254 w 254"/>
                <a:gd name="T96" fmla="*/ 254 h 254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254" h="254">
                  <a:moveTo>
                    <a:pt x="155" y="19"/>
                  </a:moveTo>
                  <a:lnTo>
                    <a:pt x="17" y="157"/>
                  </a:lnTo>
                  <a:lnTo>
                    <a:pt x="3" y="175"/>
                  </a:lnTo>
                  <a:lnTo>
                    <a:pt x="0" y="197"/>
                  </a:lnTo>
                  <a:lnTo>
                    <a:pt x="3" y="218"/>
                  </a:lnTo>
                  <a:lnTo>
                    <a:pt x="17" y="238"/>
                  </a:lnTo>
                  <a:lnTo>
                    <a:pt x="27" y="245"/>
                  </a:lnTo>
                  <a:lnTo>
                    <a:pt x="36" y="250"/>
                  </a:lnTo>
                  <a:lnTo>
                    <a:pt x="46" y="253"/>
                  </a:lnTo>
                  <a:lnTo>
                    <a:pt x="58" y="254"/>
                  </a:lnTo>
                  <a:lnTo>
                    <a:pt x="68" y="253"/>
                  </a:lnTo>
                  <a:lnTo>
                    <a:pt x="79" y="250"/>
                  </a:lnTo>
                  <a:lnTo>
                    <a:pt x="89" y="245"/>
                  </a:lnTo>
                  <a:lnTo>
                    <a:pt x="97" y="238"/>
                  </a:lnTo>
                  <a:lnTo>
                    <a:pt x="236" y="99"/>
                  </a:lnTo>
                  <a:lnTo>
                    <a:pt x="249" y="80"/>
                  </a:lnTo>
                  <a:lnTo>
                    <a:pt x="254" y="58"/>
                  </a:lnTo>
                  <a:lnTo>
                    <a:pt x="249" y="37"/>
                  </a:lnTo>
                  <a:lnTo>
                    <a:pt x="236" y="19"/>
                  </a:lnTo>
                  <a:lnTo>
                    <a:pt x="228" y="10"/>
                  </a:lnTo>
                  <a:lnTo>
                    <a:pt x="218" y="5"/>
                  </a:lnTo>
                  <a:lnTo>
                    <a:pt x="206" y="2"/>
                  </a:lnTo>
                  <a:lnTo>
                    <a:pt x="196" y="0"/>
                  </a:lnTo>
                  <a:lnTo>
                    <a:pt x="185" y="2"/>
                  </a:lnTo>
                  <a:lnTo>
                    <a:pt x="175" y="5"/>
                  </a:lnTo>
                  <a:lnTo>
                    <a:pt x="165" y="10"/>
                  </a:lnTo>
                  <a:lnTo>
                    <a:pt x="155" y="19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108" name="Freeform 16"/>
            <p:cNvSpPr>
              <a:spLocks/>
            </p:cNvSpPr>
            <p:nvPr/>
          </p:nvSpPr>
          <p:spPr bwMode="auto">
            <a:xfrm>
              <a:off x="3457" y="3216"/>
              <a:ext cx="584" cy="688"/>
            </a:xfrm>
            <a:custGeom>
              <a:avLst/>
              <a:gdLst>
                <a:gd name="T0" fmla="*/ 516 w 1167"/>
                <a:gd name="T1" fmla="*/ 221 h 1374"/>
                <a:gd name="T2" fmla="*/ 428 w 1167"/>
                <a:gd name="T3" fmla="*/ 89 h 1374"/>
                <a:gd name="T4" fmla="*/ 397 w 1167"/>
                <a:gd name="T5" fmla="*/ 13 h 1374"/>
                <a:gd name="T6" fmla="*/ 389 w 1167"/>
                <a:gd name="T7" fmla="*/ 5 h 1374"/>
                <a:gd name="T8" fmla="*/ 379 w 1167"/>
                <a:gd name="T9" fmla="*/ 1 h 1374"/>
                <a:gd name="T10" fmla="*/ 368 w 1167"/>
                <a:gd name="T11" fmla="*/ 1 h 1374"/>
                <a:gd name="T12" fmla="*/ 353 w 1167"/>
                <a:gd name="T13" fmla="*/ 8 h 1374"/>
                <a:gd name="T14" fmla="*/ 345 w 1167"/>
                <a:gd name="T15" fmla="*/ 28 h 1374"/>
                <a:gd name="T16" fmla="*/ 389 w 1167"/>
                <a:gd name="T17" fmla="*/ 146 h 1374"/>
                <a:gd name="T18" fmla="*/ 459 w 1167"/>
                <a:gd name="T19" fmla="*/ 221 h 1374"/>
                <a:gd name="T20" fmla="*/ 294 w 1167"/>
                <a:gd name="T21" fmla="*/ 278 h 1374"/>
                <a:gd name="T22" fmla="*/ 459 w 1167"/>
                <a:gd name="T23" fmla="*/ 630 h 1374"/>
                <a:gd name="T24" fmla="*/ 163 w 1167"/>
                <a:gd name="T25" fmla="*/ 618 h 1374"/>
                <a:gd name="T26" fmla="*/ 182 w 1167"/>
                <a:gd name="T27" fmla="*/ 615 h 1374"/>
                <a:gd name="T28" fmla="*/ 204 w 1167"/>
                <a:gd name="T29" fmla="*/ 610 h 1374"/>
                <a:gd name="T30" fmla="*/ 228 w 1167"/>
                <a:gd name="T31" fmla="*/ 603 h 1374"/>
                <a:gd name="T32" fmla="*/ 251 w 1167"/>
                <a:gd name="T33" fmla="*/ 592 h 1374"/>
                <a:gd name="T34" fmla="*/ 273 w 1167"/>
                <a:gd name="T35" fmla="*/ 578 h 1374"/>
                <a:gd name="T36" fmla="*/ 294 w 1167"/>
                <a:gd name="T37" fmla="*/ 560 h 1374"/>
                <a:gd name="T38" fmla="*/ 310 w 1167"/>
                <a:gd name="T39" fmla="*/ 538 h 1374"/>
                <a:gd name="T40" fmla="*/ 323 w 1167"/>
                <a:gd name="T41" fmla="*/ 510 h 1374"/>
                <a:gd name="T42" fmla="*/ 163 w 1167"/>
                <a:gd name="T43" fmla="*/ 472 h 1374"/>
                <a:gd name="T44" fmla="*/ 59 w 1167"/>
                <a:gd name="T45" fmla="*/ 420 h 1374"/>
                <a:gd name="T46" fmla="*/ 67 w 1167"/>
                <a:gd name="T47" fmla="*/ 373 h 1374"/>
                <a:gd name="T48" fmla="*/ 83 w 1167"/>
                <a:gd name="T49" fmla="*/ 328 h 1374"/>
                <a:gd name="T50" fmla="*/ 105 w 1167"/>
                <a:gd name="T51" fmla="*/ 286 h 1374"/>
                <a:gd name="T52" fmla="*/ 133 w 1167"/>
                <a:gd name="T53" fmla="*/ 249 h 1374"/>
                <a:gd name="T54" fmla="*/ 167 w 1167"/>
                <a:gd name="T55" fmla="*/ 216 h 1374"/>
                <a:gd name="T56" fmla="*/ 205 w 1167"/>
                <a:gd name="T57" fmla="*/ 189 h 1374"/>
                <a:gd name="T58" fmla="*/ 248 w 1167"/>
                <a:gd name="T59" fmla="*/ 168 h 1374"/>
                <a:gd name="T60" fmla="*/ 294 w 1167"/>
                <a:gd name="T61" fmla="*/ 154 h 1374"/>
                <a:gd name="T62" fmla="*/ 304 w 1167"/>
                <a:gd name="T63" fmla="*/ 149 h 1374"/>
                <a:gd name="T64" fmla="*/ 311 w 1167"/>
                <a:gd name="T65" fmla="*/ 141 h 1374"/>
                <a:gd name="T66" fmla="*/ 315 w 1167"/>
                <a:gd name="T67" fmla="*/ 130 h 1374"/>
                <a:gd name="T68" fmla="*/ 315 w 1167"/>
                <a:gd name="T69" fmla="*/ 120 h 1374"/>
                <a:gd name="T70" fmla="*/ 310 w 1167"/>
                <a:gd name="T71" fmla="*/ 109 h 1374"/>
                <a:gd name="T72" fmla="*/ 303 w 1167"/>
                <a:gd name="T73" fmla="*/ 102 h 1374"/>
                <a:gd name="T74" fmla="*/ 292 w 1167"/>
                <a:gd name="T75" fmla="*/ 97 h 1374"/>
                <a:gd name="T76" fmla="*/ 281 w 1167"/>
                <a:gd name="T77" fmla="*/ 97 h 1374"/>
                <a:gd name="T78" fmla="*/ 223 w 1167"/>
                <a:gd name="T79" fmla="*/ 116 h 1374"/>
                <a:gd name="T80" fmla="*/ 168 w 1167"/>
                <a:gd name="T81" fmla="*/ 144 h 1374"/>
                <a:gd name="T82" fmla="*/ 121 w 1167"/>
                <a:gd name="T83" fmla="*/ 180 h 1374"/>
                <a:gd name="T84" fmla="*/ 79 w 1167"/>
                <a:gd name="T85" fmla="*/ 224 h 1374"/>
                <a:gd name="T86" fmla="*/ 46 w 1167"/>
                <a:gd name="T87" fmla="*/ 273 h 1374"/>
                <a:gd name="T88" fmla="*/ 21 w 1167"/>
                <a:gd name="T89" fmla="*/ 328 h 1374"/>
                <a:gd name="T90" fmla="*/ 6 w 1167"/>
                <a:gd name="T91" fmla="*/ 387 h 1374"/>
                <a:gd name="T92" fmla="*/ 0 w 1167"/>
                <a:gd name="T93" fmla="*/ 449 h 1374"/>
                <a:gd name="T94" fmla="*/ 107 w 1167"/>
                <a:gd name="T95" fmla="*/ 477 h 1374"/>
                <a:gd name="T96" fmla="*/ 242 w 1167"/>
                <a:gd name="T97" fmla="*/ 529 h 1374"/>
                <a:gd name="T98" fmla="*/ 208 w 1167"/>
                <a:gd name="T99" fmla="*/ 548 h 1374"/>
                <a:gd name="T100" fmla="*/ 173 w 1167"/>
                <a:gd name="T101" fmla="*/ 558 h 1374"/>
                <a:gd name="T102" fmla="*/ 146 w 1167"/>
                <a:gd name="T103" fmla="*/ 562 h 1374"/>
                <a:gd name="T104" fmla="*/ 135 w 1167"/>
                <a:gd name="T105" fmla="*/ 563 h 1374"/>
                <a:gd name="T106" fmla="*/ 107 w 1167"/>
                <a:gd name="T107" fmla="*/ 687 h 1374"/>
                <a:gd name="T108" fmla="*/ 516 w 1167"/>
                <a:gd name="T109" fmla="*/ 278 h 1374"/>
                <a:gd name="T110" fmla="*/ 584 w 1167"/>
                <a:gd name="T111" fmla="*/ 221 h 1374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1167"/>
                <a:gd name="T169" fmla="*/ 0 h 1374"/>
                <a:gd name="T170" fmla="*/ 1167 w 1167"/>
                <a:gd name="T171" fmla="*/ 1374 h 1374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1167" h="1374">
                  <a:moveTo>
                    <a:pt x="1167" y="442"/>
                  </a:moveTo>
                  <a:lnTo>
                    <a:pt x="1032" y="442"/>
                  </a:lnTo>
                  <a:lnTo>
                    <a:pt x="1032" y="178"/>
                  </a:lnTo>
                  <a:lnTo>
                    <a:pt x="856" y="178"/>
                  </a:lnTo>
                  <a:lnTo>
                    <a:pt x="800" y="36"/>
                  </a:lnTo>
                  <a:lnTo>
                    <a:pt x="793" y="26"/>
                  </a:lnTo>
                  <a:lnTo>
                    <a:pt x="786" y="16"/>
                  </a:lnTo>
                  <a:lnTo>
                    <a:pt x="778" y="10"/>
                  </a:lnTo>
                  <a:lnTo>
                    <a:pt x="768" y="5"/>
                  </a:lnTo>
                  <a:lnTo>
                    <a:pt x="757" y="1"/>
                  </a:lnTo>
                  <a:lnTo>
                    <a:pt x="747" y="0"/>
                  </a:lnTo>
                  <a:lnTo>
                    <a:pt x="735" y="1"/>
                  </a:lnTo>
                  <a:lnTo>
                    <a:pt x="724" y="5"/>
                  </a:lnTo>
                  <a:lnTo>
                    <a:pt x="706" y="16"/>
                  </a:lnTo>
                  <a:lnTo>
                    <a:pt x="694" y="34"/>
                  </a:lnTo>
                  <a:lnTo>
                    <a:pt x="689" y="56"/>
                  </a:lnTo>
                  <a:lnTo>
                    <a:pt x="692" y="79"/>
                  </a:lnTo>
                  <a:lnTo>
                    <a:pt x="778" y="292"/>
                  </a:lnTo>
                  <a:lnTo>
                    <a:pt x="918" y="292"/>
                  </a:lnTo>
                  <a:lnTo>
                    <a:pt x="918" y="442"/>
                  </a:lnTo>
                  <a:lnTo>
                    <a:pt x="587" y="442"/>
                  </a:lnTo>
                  <a:lnTo>
                    <a:pt x="587" y="556"/>
                  </a:lnTo>
                  <a:lnTo>
                    <a:pt x="918" y="556"/>
                  </a:lnTo>
                  <a:lnTo>
                    <a:pt x="918" y="1259"/>
                  </a:lnTo>
                  <a:lnTo>
                    <a:pt x="326" y="1259"/>
                  </a:lnTo>
                  <a:lnTo>
                    <a:pt x="326" y="1235"/>
                  </a:lnTo>
                  <a:lnTo>
                    <a:pt x="345" y="1232"/>
                  </a:lnTo>
                  <a:lnTo>
                    <a:pt x="364" y="1229"/>
                  </a:lnTo>
                  <a:lnTo>
                    <a:pt x="386" y="1226"/>
                  </a:lnTo>
                  <a:lnTo>
                    <a:pt x="407" y="1219"/>
                  </a:lnTo>
                  <a:lnTo>
                    <a:pt x="430" y="1212"/>
                  </a:lnTo>
                  <a:lnTo>
                    <a:pt x="455" y="1204"/>
                  </a:lnTo>
                  <a:lnTo>
                    <a:pt x="478" y="1194"/>
                  </a:lnTo>
                  <a:lnTo>
                    <a:pt x="501" y="1183"/>
                  </a:lnTo>
                  <a:lnTo>
                    <a:pt x="524" y="1169"/>
                  </a:lnTo>
                  <a:lnTo>
                    <a:pt x="546" y="1155"/>
                  </a:lnTo>
                  <a:lnTo>
                    <a:pt x="567" y="1138"/>
                  </a:lnTo>
                  <a:lnTo>
                    <a:pt x="587" y="1118"/>
                  </a:lnTo>
                  <a:lnTo>
                    <a:pt x="603" y="1097"/>
                  </a:lnTo>
                  <a:lnTo>
                    <a:pt x="620" y="1074"/>
                  </a:lnTo>
                  <a:lnTo>
                    <a:pt x="633" y="1047"/>
                  </a:lnTo>
                  <a:lnTo>
                    <a:pt x="645" y="1018"/>
                  </a:lnTo>
                  <a:lnTo>
                    <a:pt x="668" y="942"/>
                  </a:lnTo>
                  <a:lnTo>
                    <a:pt x="326" y="942"/>
                  </a:lnTo>
                  <a:lnTo>
                    <a:pt x="326" y="838"/>
                  </a:lnTo>
                  <a:lnTo>
                    <a:pt x="117" y="838"/>
                  </a:lnTo>
                  <a:lnTo>
                    <a:pt x="124" y="790"/>
                  </a:lnTo>
                  <a:lnTo>
                    <a:pt x="134" y="744"/>
                  </a:lnTo>
                  <a:lnTo>
                    <a:pt x="148" y="699"/>
                  </a:lnTo>
                  <a:lnTo>
                    <a:pt x="165" y="655"/>
                  </a:lnTo>
                  <a:lnTo>
                    <a:pt x="186" y="612"/>
                  </a:lnTo>
                  <a:lnTo>
                    <a:pt x="209" y="572"/>
                  </a:lnTo>
                  <a:lnTo>
                    <a:pt x="236" y="534"/>
                  </a:lnTo>
                  <a:lnTo>
                    <a:pt x="265" y="498"/>
                  </a:lnTo>
                  <a:lnTo>
                    <a:pt x="298" y="463"/>
                  </a:lnTo>
                  <a:lnTo>
                    <a:pt x="333" y="432"/>
                  </a:lnTo>
                  <a:lnTo>
                    <a:pt x="369" y="404"/>
                  </a:lnTo>
                  <a:lnTo>
                    <a:pt x="409" y="378"/>
                  </a:lnTo>
                  <a:lnTo>
                    <a:pt x="450" y="354"/>
                  </a:lnTo>
                  <a:lnTo>
                    <a:pt x="495" y="335"/>
                  </a:lnTo>
                  <a:lnTo>
                    <a:pt x="539" y="320"/>
                  </a:lnTo>
                  <a:lnTo>
                    <a:pt x="587" y="307"/>
                  </a:lnTo>
                  <a:lnTo>
                    <a:pt x="597" y="303"/>
                  </a:lnTo>
                  <a:lnTo>
                    <a:pt x="607" y="297"/>
                  </a:lnTo>
                  <a:lnTo>
                    <a:pt x="615" y="290"/>
                  </a:lnTo>
                  <a:lnTo>
                    <a:pt x="622" y="282"/>
                  </a:lnTo>
                  <a:lnTo>
                    <a:pt x="627" y="272"/>
                  </a:lnTo>
                  <a:lnTo>
                    <a:pt x="630" y="260"/>
                  </a:lnTo>
                  <a:lnTo>
                    <a:pt x="631" y="251"/>
                  </a:lnTo>
                  <a:lnTo>
                    <a:pt x="630" y="239"/>
                  </a:lnTo>
                  <a:lnTo>
                    <a:pt x="627" y="227"/>
                  </a:lnTo>
                  <a:lnTo>
                    <a:pt x="620" y="218"/>
                  </a:lnTo>
                  <a:lnTo>
                    <a:pt x="613" y="209"/>
                  </a:lnTo>
                  <a:lnTo>
                    <a:pt x="605" y="203"/>
                  </a:lnTo>
                  <a:lnTo>
                    <a:pt x="595" y="198"/>
                  </a:lnTo>
                  <a:lnTo>
                    <a:pt x="584" y="194"/>
                  </a:lnTo>
                  <a:lnTo>
                    <a:pt x="574" y="193"/>
                  </a:lnTo>
                  <a:lnTo>
                    <a:pt x="562" y="194"/>
                  </a:lnTo>
                  <a:lnTo>
                    <a:pt x="503" y="211"/>
                  </a:lnTo>
                  <a:lnTo>
                    <a:pt x="445" y="232"/>
                  </a:lnTo>
                  <a:lnTo>
                    <a:pt x="389" y="257"/>
                  </a:lnTo>
                  <a:lnTo>
                    <a:pt x="336" y="287"/>
                  </a:lnTo>
                  <a:lnTo>
                    <a:pt x="287" y="321"/>
                  </a:lnTo>
                  <a:lnTo>
                    <a:pt x="241" y="359"/>
                  </a:lnTo>
                  <a:lnTo>
                    <a:pt x="198" y="402"/>
                  </a:lnTo>
                  <a:lnTo>
                    <a:pt x="158" y="447"/>
                  </a:lnTo>
                  <a:lnTo>
                    <a:pt x="124" y="495"/>
                  </a:lnTo>
                  <a:lnTo>
                    <a:pt x="92" y="546"/>
                  </a:lnTo>
                  <a:lnTo>
                    <a:pt x="64" y="599"/>
                  </a:lnTo>
                  <a:lnTo>
                    <a:pt x="41" y="655"/>
                  </a:lnTo>
                  <a:lnTo>
                    <a:pt x="25" y="712"/>
                  </a:lnTo>
                  <a:lnTo>
                    <a:pt x="12" y="772"/>
                  </a:lnTo>
                  <a:lnTo>
                    <a:pt x="3" y="833"/>
                  </a:lnTo>
                  <a:lnTo>
                    <a:pt x="0" y="896"/>
                  </a:lnTo>
                  <a:lnTo>
                    <a:pt x="0" y="953"/>
                  </a:lnTo>
                  <a:lnTo>
                    <a:pt x="213" y="953"/>
                  </a:lnTo>
                  <a:lnTo>
                    <a:pt x="213" y="1057"/>
                  </a:lnTo>
                  <a:lnTo>
                    <a:pt x="483" y="1057"/>
                  </a:lnTo>
                  <a:lnTo>
                    <a:pt x="450" y="1079"/>
                  </a:lnTo>
                  <a:lnTo>
                    <a:pt x="415" y="1095"/>
                  </a:lnTo>
                  <a:lnTo>
                    <a:pt x="381" y="1107"/>
                  </a:lnTo>
                  <a:lnTo>
                    <a:pt x="346" y="1115"/>
                  </a:lnTo>
                  <a:lnTo>
                    <a:pt x="317" y="1120"/>
                  </a:lnTo>
                  <a:lnTo>
                    <a:pt x="292" y="1123"/>
                  </a:lnTo>
                  <a:lnTo>
                    <a:pt x="275" y="1125"/>
                  </a:lnTo>
                  <a:lnTo>
                    <a:pt x="269" y="1125"/>
                  </a:lnTo>
                  <a:lnTo>
                    <a:pt x="213" y="1127"/>
                  </a:lnTo>
                  <a:lnTo>
                    <a:pt x="213" y="1372"/>
                  </a:lnTo>
                  <a:lnTo>
                    <a:pt x="1032" y="1374"/>
                  </a:lnTo>
                  <a:lnTo>
                    <a:pt x="1032" y="556"/>
                  </a:lnTo>
                  <a:lnTo>
                    <a:pt x="1167" y="556"/>
                  </a:lnTo>
                  <a:lnTo>
                    <a:pt x="1167" y="442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109" name="Freeform 17"/>
            <p:cNvSpPr>
              <a:spLocks/>
            </p:cNvSpPr>
            <p:nvPr/>
          </p:nvSpPr>
          <p:spPr bwMode="auto">
            <a:xfrm>
              <a:off x="2870" y="2931"/>
              <a:ext cx="852" cy="300"/>
            </a:xfrm>
            <a:custGeom>
              <a:avLst/>
              <a:gdLst>
                <a:gd name="T0" fmla="*/ 788 w 1705"/>
                <a:gd name="T1" fmla="*/ 187 h 600"/>
                <a:gd name="T2" fmla="*/ 753 w 1705"/>
                <a:gd name="T3" fmla="*/ 148 h 600"/>
                <a:gd name="T4" fmla="*/ 714 w 1705"/>
                <a:gd name="T5" fmla="*/ 112 h 600"/>
                <a:gd name="T6" fmla="*/ 672 w 1705"/>
                <a:gd name="T7" fmla="*/ 81 h 600"/>
                <a:gd name="T8" fmla="*/ 626 w 1705"/>
                <a:gd name="T9" fmla="*/ 55 h 600"/>
                <a:gd name="T10" fmla="*/ 579 w 1705"/>
                <a:gd name="T11" fmla="*/ 34 h 600"/>
                <a:gd name="T12" fmla="*/ 528 w 1705"/>
                <a:gd name="T13" fmla="*/ 18 h 600"/>
                <a:gd name="T14" fmla="*/ 477 w 1705"/>
                <a:gd name="T15" fmla="*/ 6 h 600"/>
                <a:gd name="T16" fmla="*/ 451 w 1705"/>
                <a:gd name="T17" fmla="*/ 0 h 600"/>
                <a:gd name="T18" fmla="*/ 444 w 1705"/>
                <a:gd name="T19" fmla="*/ 0 h 600"/>
                <a:gd name="T20" fmla="*/ 438 w 1705"/>
                <a:gd name="T21" fmla="*/ 0 h 600"/>
                <a:gd name="T22" fmla="*/ 431 w 1705"/>
                <a:gd name="T23" fmla="*/ 1 h 600"/>
                <a:gd name="T24" fmla="*/ 424 w 1705"/>
                <a:gd name="T25" fmla="*/ 1 h 600"/>
                <a:gd name="T26" fmla="*/ 418 w 1705"/>
                <a:gd name="T27" fmla="*/ 1 h 600"/>
                <a:gd name="T28" fmla="*/ 411 w 1705"/>
                <a:gd name="T29" fmla="*/ 0 h 600"/>
                <a:gd name="T30" fmla="*/ 405 w 1705"/>
                <a:gd name="T31" fmla="*/ 0 h 600"/>
                <a:gd name="T32" fmla="*/ 398 w 1705"/>
                <a:gd name="T33" fmla="*/ 0 h 600"/>
                <a:gd name="T34" fmla="*/ 373 w 1705"/>
                <a:gd name="T35" fmla="*/ 6 h 600"/>
                <a:gd name="T36" fmla="*/ 324 w 1705"/>
                <a:gd name="T37" fmla="*/ 17 h 600"/>
                <a:gd name="T38" fmla="*/ 276 w 1705"/>
                <a:gd name="T39" fmla="*/ 32 h 600"/>
                <a:gd name="T40" fmla="*/ 230 w 1705"/>
                <a:gd name="T41" fmla="*/ 52 h 600"/>
                <a:gd name="T42" fmla="*/ 186 w 1705"/>
                <a:gd name="T43" fmla="*/ 76 h 600"/>
                <a:gd name="T44" fmla="*/ 145 w 1705"/>
                <a:gd name="T45" fmla="*/ 105 h 600"/>
                <a:gd name="T46" fmla="*/ 106 w 1705"/>
                <a:gd name="T47" fmla="*/ 138 h 600"/>
                <a:gd name="T48" fmla="*/ 72 w 1705"/>
                <a:gd name="T49" fmla="*/ 174 h 600"/>
                <a:gd name="T50" fmla="*/ 0 w 1705"/>
                <a:gd name="T51" fmla="*/ 174 h 600"/>
                <a:gd name="T52" fmla="*/ 162 w 1705"/>
                <a:gd name="T53" fmla="*/ 232 h 600"/>
                <a:gd name="T54" fmla="*/ 127 w 1705"/>
                <a:gd name="T55" fmla="*/ 198 h 600"/>
                <a:gd name="T56" fmla="*/ 160 w 1705"/>
                <a:gd name="T57" fmla="*/ 166 h 600"/>
                <a:gd name="T58" fmla="*/ 195 w 1705"/>
                <a:gd name="T59" fmla="*/ 140 h 600"/>
                <a:gd name="T60" fmla="*/ 232 w 1705"/>
                <a:gd name="T61" fmla="*/ 115 h 600"/>
                <a:gd name="T62" fmla="*/ 273 w 1705"/>
                <a:gd name="T63" fmla="*/ 95 h 600"/>
                <a:gd name="T64" fmla="*/ 315 w 1705"/>
                <a:gd name="T65" fmla="*/ 79 h 600"/>
                <a:gd name="T66" fmla="*/ 358 w 1705"/>
                <a:gd name="T67" fmla="*/ 68 h 600"/>
                <a:gd name="T68" fmla="*/ 402 w 1705"/>
                <a:gd name="T69" fmla="*/ 60 h 600"/>
                <a:gd name="T70" fmla="*/ 449 w 1705"/>
                <a:gd name="T71" fmla="*/ 61 h 600"/>
                <a:gd name="T72" fmla="*/ 498 w 1705"/>
                <a:gd name="T73" fmla="*/ 70 h 600"/>
                <a:gd name="T74" fmla="*/ 545 w 1705"/>
                <a:gd name="T75" fmla="*/ 82 h 600"/>
                <a:gd name="T76" fmla="*/ 590 w 1705"/>
                <a:gd name="T77" fmla="*/ 101 h 600"/>
                <a:gd name="T78" fmla="*/ 633 w 1705"/>
                <a:gd name="T79" fmla="*/ 125 h 600"/>
                <a:gd name="T80" fmla="*/ 673 w 1705"/>
                <a:gd name="T81" fmla="*/ 153 h 600"/>
                <a:gd name="T82" fmla="*/ 710 w 1705"/>
                <a:gd name="T83" fmla="*/ 186 h 600"/>
                <a:gd name="T84" fmla="*/ 744 w 1705"/>
                <a:gd name="T85" fmla="*/ 223 h 600"/>
                <a:gd name="T86" fmla="*/ 760 w 1705"/>
                <a:gd name="T87" fmla="*/ 244 h 600"/>
                <a:gd name="T88" fmla="*/ 761 w 1705"/>
                <a:gd name="T89" fmla="*/ 246 h 600"/>
                <a:gd name="T90" fmla="*/ 767 w 1705"/>
                <a:gd name="T91" fmla="*/ 254 h 600"/>
                <a:gd name="T92" fmla="*/ 778 w 1705"/>
                <a:gd name="T93" fmla="*/ 269 h 600"/>
                <a:gd name="T94" fmla="*/ 790 w 1705"/>
                <a:gd name="T95" fmla="*/ 289 h 600"/>
                <a:gd name="T96" fmla="*/ 852 w 1705"/>
                <a:gd name="T97" fmla="*/ 286 h 600"/>
                <a:gd name="T98" fmla="*/ 837 w 1705"/>
                <a:gd name="T99" fmla="*/ 257 h 600"/>
                <a:gd name="T100" fmla="*/ 822 w 1705"/>
                <a:gd name="T101" fmla="*/ 232 h 600"/>
                <a:gd name="T102" fmla="*/ 810 w 1705"/>
                <a:gd name="T103" fmla="*/ 215 h 600"/>
                <a:gd name="T104" fmla="*/ 804 w 1705"/>
                <a:gd name="T105" fmla="*/ 208 h 600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705"/>
                <a:gd name="T160" fmla="*/ 0 h 600"/>
                <a:gd name="T161" fmla="*/ 1705 w 1705"/>
                <a:gd name="T162" fmla="*/ 600 h 600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705" h="600">
                  <a:moveTo>
                    <a:pt x="1609" y="417"/>
                  </a:moveTo>
                  <a:lnTo>
                    <a:pt x="1576" y="374"/>
                  </a:lnTo>
                  <a:lnTo>
                    <a:pt x="1543" y="335"/>
                  </a:lnTo>
                  <a:lnTo>
                    <a:pt x="1507" y="295"/>
                  </a:lnTo>
                  <a:lnTo>
                    <a:pt x="1468" y="259"/>
                  </a:lnTo>
                  <a:lnTo>
                    <a:pt x="1428" y="224"/>
                  </a:lnTo>
                  <a:lnTo>
                    <a:pt x="1387" y="193"/>
                  </a:lnTo>
                  <a:lnTo>
                    <a:pt x="1344" y="163"/>
                  </a:lnTo>
                  <a:lnTo>
                    <a:pt x="1299" y="135"/>
                  </a:lnTo>
                  <a:lnTo>
                    <a:pt x="1253" y="111"/>
                  </a:lnTo>
                  <a:lnTo>
                    <a:pt x="1205" y="89"/>
                  </a:lnTo>
                  <a:lnTo>
                    <a:pt x="1158" y="68"/>
                  </a:lnTo>
                  <a:lnTo>
                    <a:pt x="1108" y="51"/>
                  </a:lnTo>
                  <a:lnTo>
                    <a:pt x="1057" y="36"/>
                  </a:lnTo>
                  <a:lnTo>
                    <a:pt x="1006" y="23"/>
                  </a:lnTo>
                  <a:lnTo>
                    <a:pt x="955" y="13"/>
                  </a:lnTo>
                  <a:lnTo>
                    <a:pt x="902" y="7"/>
                  </a:lnTo>
                  <a:lnTo>
                    <a:pt x="902" y="0"/>
                  </a:lnTo>
                  <a:lnTo>
                    <a:pt x="895" y="0"/>
                  </a:lnTo>
                  <a:lnTo>
                    <a:pt x="889" y="0"/>
                  </a:lnTo>
                  <a:lnTo>
                    <a:pt x="882" y="0"/>
                  </a:lnTo>
                  <a:lnTo>
                    <a:pt x="876" y="0"/>
                  </a:lnTo>
                  <a:lnTo>
                    <a:pt x="869" y="2"/>
                  </a:lnTo>
                  <a:lnTo>
                    <a:pt x="862" y="2"/>
                  </a:lnTo>
                  <a:lnTo>
                    <a:pt x="856" y="2"/>
                  </a:lnTo>
                  <a:lnTo>
                    <a:pt x="849" y="2"/>
                  </a:lnTo>
                  <a:lnTo>
                    <a:pt x="843" y="2"/>
                  </a:lnTo>
                  <a:lnTo>
                    <a:pt x="836" y="2"/>
                  </a:lnTo>
                  <a:lnTo>
                    <a:pt x="830" y="2"/>
                  </a:lnTo>
                  <a:lnTo>
                    <a:pt x="823" y="0"/>
                  </a:lnTo>
                  <a:lnTo>
                    <a:pt x="816" y="0"/>
                  </a:lnTo>
                  <a:lnTo>
                    <a:pt x="810" y="0"/>
                  </a:lnTo>
                  <a:lnTo>
                    <a:pt x="803" y="0"/>
                  </a:lnTo>
                  <a:lnTo>
                    <a:pt x="797" y="0"/>
                  </a:lnTo>
                  <a:lnTo>
                    <a:pt x="797" y="7"/>
                  </a:lnTo>
                  <a:lnTo>
                    <a:pt x="747" y="13"/>
                  </a:lnTo>
                  <a:lnTo>
                    <a:pt x="698" y="21"/>
                  </a:lnTo>
                  <a:lnTo>
                    <a:pt x="648" y="33"/>
                  </a:lnTo>
                  <a:lnTo>
                    <a:pt x="600" y="48"/>
                  </a:lnTo>
                  <a:lnTo>
                    <a:pt x="553" y="64"/>
                  </a:lnTo>
                  <a:lnTo>
                    <a:pt x="506" y="82"/>
                  </a:lnTo>
                  <a:lnTo>
                    <a:pt x="460" y="104"/>
                  </a:lnTo>
                  <a:lnTo>
                    <a:pt x="416" y="127"/>
                  </a:lnTo>
                  <a:lnTo>
                    <a:pt x="373" y="153"/>
                  </a:lnTo>
                  <a:lnTo>
                    <a:pt x="330" y="180"/>
                  </a:lnTo>
                  <a:lnTo>
                    <a:pt x="290" y="210"/>
                  </a:lnTo>
                  <a:lnTo>
                    <a:pt x="251" y="241"/>
                  </a:lnTo>
                  <a:lnTo>
                    <a:pt x="213" y="276"/>
                  </a:lnTo>
                  <a:lnTo>
                    <a:pt x="177" y="310"/>
                  </a:lnTo>
                  <a:lnTo>
                    <a:pt x="144" y="348"/>
                  </a:lnTo>
                  <a:lnTo>
                    <a:pt x="111" y="388"/>
                  </a:lnTo>
                  <a:lnTo>
                    <a:pt x="0" y="348"/>
                  </a:lnTo>
                  <a:lnTo>
                    <a:pt x="98" y="587"/>
                  </a:lnTo>
                  <a:lnTo>
                    <a:pt x="325" y="465"/>
                  </a:lnTo>
                  <a:lnTo>
                    <a:pt x="224" y="429"/>
                  </a:lnTo>
                  <a:lnTo>
                    <a:pt x="254" y="396"/>
                  </a:lnTo>
                  <a:lnTo>
                    <a:pt x="287" y="363"/>
                  </a:lnTo>
                  <a:lnTo>
                    <a:pt x="320" y="333"/>
                  </a:lnTo>
                  <a:lnTo>
                    <a:pt x="355" y="305"/>
                  </a:lnTo>
                  <a:lnTo>
                    <a:pt x="391" y="279"/>
                  </a:lnTo>
                  <a:lnTo>
                    <a:pt x="427" y="254"/>
                  </a:lnTo>
                  <a:lnTo>
                    <a:pt x="465" y="231"/>
                  </a:lnTo>
                  <a:lnTo>
                    <a:pt x="505" y="210"/>
                  </a:lnTo>
                  <a:lnTo>
                    <a:pt x="546" y="191"/>
                  </a:lnTo>
                  <a:lnTo>
                    <a:pt x="587" y="173"/>
                  </a:lnTo>
                  <a:lnTo>
                    <a:pt x="630" y="158"/>
                  </a:lnTo>
                  <a:lnTo>
                    <a:pt x="673" y="147"/>
                  </a:lnTo>
                  <a:lnTo>
                    <a:pt x="716" y="135"/>
                  </a:lnTo>
                  <a:lnTo>
                    <a:pt x="760" y="127"/>
                  </a:lnTo>
                  <a:lnTo>
                    <a:pt x="805" y="120"/>
                  </a:lnTo>
                  <a:lnTo>
                    <a:pt x="849" y="117"/>
                  </a:lnTo>
                  <a:lnTo>
                    <a:pt x="899" y="122"/>
                  </a:lnTo>
                  <a:lnTo>
                    <a:pt x="948" y="129"/>
                  </a:lnTo>
                  <a:lnTo>
                    <a:pt x="996" y="139"/>
                  </a:lnTo>
                  <a:lnTo>
                    <a:pt x="1044" y="150"/>
                  </a:lnTo>
                  <a:lnTo>
                    <a:pt x="1090" y="165"/>
                  </a:lnTo>
                  <a:lnTo>
                    <a:pt x="1136" y="183"/>
                  </a:lnTo>
                  <a:lnTo>
                    <a:pt x="1181" y="203"/>
                  </a:lnTo>
                  <a:lnTo>
                    <a:pt x="1225" y="226"/>
                  </a:lnTo>
                  <a:lnTo>
                    <a:pt x="1266" y="251"/>
                  </a:lnTo>
                  <a:lnTo>
                    <a:pt x="1308" y="277"/>
                  </a:lnTo>
                  <a:lnTo>
                    <a:pt x="1347" y="307"/>
                  </a:lnTo>
                  <a:lnTo>
                    <a:pt x="1385" y="340"/>
                  </a:lnTo>
                  <a:lnTo>
                    <a:pt x="1421" y="373"/>
                  </a:lnTo>
                  <a:lnTo>
                    <a:pt x="1456" y="409"/>
                  </a:lnTo>
                  <a:lnTo>
                    <a:pt x="1489" y="447"/>
                  </a:lnTo>
                  <a:lnTo>
                    <a:pt x="1519" y="487"/>
                  </a:lnTo>
                  <a:lnTo>
                    <a:pt x="1520" y="488"/>
                  </a:lnTo>
                  <a:lnTo>
                    <a:pt x="1522" y="492"/>
                  </a:lnTo>
                  <a:lnTo>
                    <a:pt x="1528" y="498"/>
                  </a:lnTo>
                  <a:lnTo>
                    <a:pt x="1535" y="508"/>
                  </a:lnTo>
                  <a:lnTo>
                    <a:pt x="1545" y="521"/>
                  </a:lnTo>
                  <a:lnTo>
                    <a:pt x="1557" y="538"/>
                  </a:lnTo>
                  <a:lnTo>
                    <a:pt x="1568" y="558"/>
                  </a:lnTo>
                  <a:lnTo>
                    <a:pt x="1580" y="577"/>
                  </a:lnTo>
                  <a:lnTo>
                    <a:pt x="1591" y="600"/>
                  </a:lnTo>
                  <a:lnTo>
                    <a:pt x="1705" y="572"/>
                  </a:lnTo>
                  <a:lnTo>
                    <a:pt x="1690" y="541"/>
                  </a:lnTo>
                  <a:lnTo>
                    <a:pt x="1675" y="513"/>
                  </a:lnTo>
                  <a:lnTo>
                    <a:pt x="1659" y="487"/>
                  </a:lnTo>
                  <a:lnTo>
                    <a:pt x="1644" y="465"/>
                  </a:lnTo>
                  <a:lnTo>
                    <a:pt x="1631" y="445"/>
                  </a:lnTo>
                  <a:lnTo>
                    <a:pt x="1621" y="431"/>
                  </a:lnTo>
                  <a:lnTo>
                    <a:pt x="1613" y="422"/>
                  </a:lnTo>
                  <a:lnTo>
                    <a:pt x="1609" y="417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110" name="Freeform 18"/>
            <p:cNvSpPr>
              <a:spLocks/>
            </p:cNvSpPr>
            <p:nvPr/>
          </p:nvSpPr>
          <p:spPr bwMode="auto">
            <a:xfrm>
              <a:off x="3526" y="3357"/>
              <a:ext cx="250" cy="251"/>
            </a:xfrm>
            <a:custGeom>
              <a:avLst/>
              <a:gdLst>
                <a:gd name="T0" fmla="*/ 124 w 499"/>
                <a:gd name="T1" fmla="*/ 251 h 501"/>
                <a:gd name="T2" fmla="*/ 137 w 499"/>
                <a:gd name="T3" fmla="*/ 250 h 501"/>
                <a:gd name="T4" fmla="*/ 149 w 499"/>
                <a:gd name="T5" fmla="*/ 248 h 501"/>
                <a:gd name="T6" fmla="*/ 162 w 499"/>
                <a:gd name="T7" fmla="*/ 245 h 501"/>
                <a:gd name="T8" fmla="*/ 173 w 499"/>
                <a:gd name="T9" fmla="*/ 241 h 501"/>
                <a:gd name="T10" fmla="*/ 184 w 499"/>
                <a:gd name="T11" fmla="*/ 236 h 501"/>
                <a:gd name="T12" fmla="*/ 195 w 499"/>
                <a:gd name="T13" fmla="*/ 230 h 501"/>
                <a:gd name="T14" fmla="*/ 204 w 499"/>
                <a:gd name="T15" fmla="*/ 222 h 501"/>
                <a:gd name="T16" fmla="*/ 214 w 499"/>
                <a:gd name="T17" fmla="*/ 214 h 501"/>
                <a:gd name="T18" fmla="*/ 222 w 499"/>
                <a:gd name="T19" fmla="*/ 205 h 501"/>
                <a:gd name="T20" fmla="*/ 229 w 499"/>
                <a:gd name="T21" fmla="*/ 195 h 501"/>
                <a:gd name="T22" fmla="*/ 235 w 499"/>
                <a:gd name="T23" fmla="*/ 185 h 501"/>
                <a:gd name="T24" fmla="*/ 241 w 499"/>
                <a:gd name="T25" fmla="*/ 173 h 501"/>
                <a:gd name="T26" fmla="*/ 244 w 499"/>
                <a:gd name="T27" fmla="*/ 162 h 501"/>
                <a:gd name="T28" fmla="*/ 247 w 499"/>
                <a:gd name="T29" fmla="*/ 150 h 501"/>
                <a:gd name="T30" fmla="*/ 249 w 499"/>
                <a:gd name="T31" fmla="*/ 138 h 501"/>
                <a:gd name="T32" fmla="*/ 250 w 499"/>
                <a:gd name="T33" fmla="*/ 126 h 501"/>
                <a:gd name="T34" fmla="*/ 249 w 499"/>
                <a:gd name="T35" fmla="*/ 113 h 501"/>
                <a:gd name="T36" fmla="*/ 247 w 499"/>
                <a:gd name="T37" fmla="*/ 101 h 501"/>
                <a:gd name="T38" fmla="*/ 244 w 499"/>
                <a:gd name="T39" fmla="*/ 89 h 501"/>
                <a:gd name="T40" fmla="*/ 241 w 499"/>
                <a:gd name="T41" fmla="*/ 78 h 501"/>
                <a:gd name="T42" fmla="*/ 235 w 499"/>
                <a:gd name="T43" fmla="*/ 66 h 501"/>
                <a:gd name="T44" fmla="*/ 229 w 499"/>
                <a:gd name="T45" fmla="*/ 56 h 501"/>
                <a:gd name="T46" fmla="*/ 222 w 499"/>
                <a:gd name="T47" fmla="*/ 46 h 501"/>
                <a:gd name="T48" fmla="*/ 214 w 499"/>
                <a:gd name="T49" fmla="*/ 37 h 501"/>
                <a:gd name="T50" fmla="*/ 204 w 499"/>
                <a:gd name="T51" fmla="*/ 29 h 501"/>
                <a:gd name="T52" fmla="*/ 195 w 499"/>
                <a:gd name="T53" fmla="*/ 22 h 501"/>
                <a:gd name="T54" fmla="*/ 184 w 499"/>
                <a:gd name="T55" fmla="*/ 15 h 501"/>
                <a:gd name="T56" fmla="*/ 173 w 499"/>
                <a:gd name="T57" fmla="*/ 10 h 501"/>
                <a:gd name="T58" fmla="*/ 162 w 499"/>
                <a:gd name="T59" fmla="*/ 6 h 501"/>
                <a:gd name="T60" fmla="*/ 149 w 499"/>
                <a:gd name="T61" fmla="*/ 3 h 501"/>
                <a:gd name="T62" fmla="*/ 137 w 499"/>
                <a:gd name="T63" fmla="*/ 1 h 501"/>
                <a:gd name="T64" fmla="*/ 124 w 499"/>
                <a:gd name="T65" fmla="*/ 0 h 501"/>
                <a:gd name="T66" fmla="*/ 100 w 499"/>
                <a:gd name="T67" fmla="*/ 3 h 501"/>
                <a:gd name="T68" fmla="*/ 76 w 499"/>
                <a:gd name="T69" fmla="*/ 10 h 501"/>
                <a:gd name="T70" fmla="*/ 55 w 499"/>
                <a:gd name="T71" fmla="*/ 22 h 501"/>
                <a:gd name="T72" fmla="*/ 36 w 499"/>
                <a:gd name="T73" fmla="*/ 36 h 501"/>
                <a:gd name="T74" fmla="*/ 21 w 499"/>
                <a:gd name="T75" fmla="*/ 55 h 501"/>
                <a:gd name="T76" fmla="*/ 10 w 499"/>
                <a:gd name="T77" fmla="*/ 77 h 501"/>
                <a:gd name="T78" fmla="*/ 2 w 499"/>
                <a:gd name="T79" fmla="*/ 100 h 501"/>
                <a:gd name="T80" fmla="*/ 0 w 499"/>
                <a:gd name="T81" fmla="*/ 126 h 501"/>
                <a:gd name="T82" fmla="*/ 1 w 499"/>
                <a:gd name="T83" fmla="*/ 138 h 501"/>
                <a:gd name="T84" fmla="*/ 2 w 499"/>
                <a:gd name="T85" fmla="*/ 150 h 501"/>
                <a:gd name="T86" fmla="*/ 5 w 499"/>
                <a:gd name="T87" fmla="*/ 162 h 501"/>
                <a:gd name="T88" fmla="*/ 9 w 499"/>
                <a:gd name="T89" fmla="*/ 173 h 501"/>
                <a:gd name="T90" fmla="*/ 14 w 499"/>
                <a:gd name="T91" fmla="*/ 185 h 501"/>
                <a:gd name="T92" fmla="*/ 21 w 499"/>
                <a:gd name="T93" fmla="*/ 195 h 501"/>
                <a:gd name="T94" fmla="*/ 28 w 499"/>
                <a:gd name="T95" fmla="*/ 205 h 501"/>
                <a:gd name="T96" fmla="*/ 36 w 499"/>
                <a:gd name="T97" fmla="*/ 214 h 501"/>
                <a:gd name="T98" fmla="*/ 45 w 499"/>
                <a:gd name="T99" fmla="*/ 222 h 501"/>
                <a:gd name="T100" fmla="*/ 55 w 499"/>
                <a:gd name="T101" fmla="*/ 230 h 501"/>
                <a:gd name="T102" fmla="*/ 66 w 499"/>
                <a:gd name="T103" fmla="*/ 236 h 501"/>
                <a:gd name="T104" fmla="*/ 77 w 499"/>
                <a:gd name="T105" fmla="*/ 241 h 501"/>
                <a:gd name="T106" fmla="*/ 88 w 499"/>
                <a:gd name="T107" fmla="*/ 245 h 501"/>
                <a:gd name="T108" fmla="*/ 100 w 499"/>
                <a:gd name="T109" fmla="*/ 248 h 501"/>
                <a:gd name="T110" fmla="*/ 112 w 499"/>
                <a:gd name="T111" fmla="*/ 250 h 501"/>
                <a:gd name="T112" fmla="*/ 124 w 499"/>
                <a:gd name="T113" fmla="*/ 251 h 501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499"/>
                <a:gd name="T172" fmla="*/ 0 h 501"/>
                <a:gd name="T173" fmla="*/ 499 w 499"/>
                <a:gd name="T174" fmla="*/ 501 h 501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499" h="501">
                  <a:moveTo>
                    <a:pt x="248" y="501"/>
                  </a:moveTo>
                  <a:lnTo>
                    <a:pt x="273" y="500"/>
                  </a:lnTo>
                  <a:lnTo>
                    <a:pt x="298" y="496"/>
                  </a:lnTo>
                  <a:lnTo>
                    <a:pt x="323" y="490"/>
                  </a:lnTo>
                  <a:lnTo>
                    <a:pt x="346" y="482"/>
                  </a:lnTo>
                  <a:lnTo>
                    <a:pt x="367" y="472"/>
                  </a:lnTo>
                  <a:lnTo>
                    <a:pt x="389" y="459"/>
                  </a:lnTo>
                  <a:lnTo>
                    <a:pt x="408" y="444"/>
                  </a:lnTo>
                  <a:lnTo>
                    <a:pt x="427" y="427"/>
                  </a:lnTo>
                  <a:lnTo>
                    <a:pt x="443" y="409"/>
                  </a:lnTo>
                  <a:lnTo>
                    <a:pt x="458" y="389"/>
                  </a:lnTo>
                  <a:lnTo>
                    <a:pt x="469" y="369"/>
                  </a:lnTo>
                  <a:lnTo>
                    <a:pt x="481" y="346"/>
                  </a:lnTo>
                  <a:lnTo>
                    <a:pt x="488" y="323"/>
                  </a:lnTo>
                  <a:lnTo>
                    <a:pt x="494" y="300"/>
                  </a:lnTo>
                  <a:lnTo>
                    <a:pt x="497" y="275"/>
                  </a:lnTo>
                  <a:lnTo>
                    <a:pt x="499" y="251"/>
                  </a:lnTo>
                  <a:lnTo>
                    <a:pt x="497" y="226"/>
                  </a:lnTo>
                  <a:lnTo>
                    <a:pt x="494" y="201"/>
                  </a:lnTo>
                  <a:lnTo>
                    <a:pt x="488" y="178"/>
                  </a:lnTo>
                  <a:lnTo>
                    <a:pt x="481" y="155"/>
                  </a:lnTo>
                  <a:lnTo>
                    <a:pt x="469" y="132"/>
                  </a:lnTo>
                  <a:lnTo>
                    <a:pt x="458" y="112"/>
                  </a:lnTo>
                  <a:lnTo>
                    <a:pt x="443" y="92"/>
                  </a:lnTo>
                  <a:lnTo>
                    <a:pt x="427" y="74"/>
                  </a:lnTo>
                  <a:lnTo>
                    <a:pt x="408" y="58"/>
                  </a:lnTo>
                  <a:lnTo>
                    <a:pt x="389" y="43"/>
                  </a:lnTo>
                  <a:lnTo>
                    <a:pt x="367" y="30"/>
                  </a:lnTo>
                  <a:lnTo>
                    <a:pt x="346" y="20"/>
                  </a:lnTo>
                  <a:lnTo>
                    <a:pt x="323" y="11"/>
                  </a:lnTo>
                  <a:lnTo>
                    <a:pt x="298" y="5"/>
                  </a:lnTo>
                  <a:lnTo>
                    <a:pt x="273" y="2"/>
                  </a:lnTo>
                  <a:lnTo>
                    <a:pt x="248" y="0"/>
                  </a:lnTo>
                  <a:lnTo>
                    <a:pt x="199" y="5"/>
                  </a:lnTo>
                  <a:lnTo>
                    <a:pt x="151" y="20"/>
                  </a:lnTo>
                  <a:lnTo>
                    <a:pt x="110" y="43"/>
                  </a:lnTo>
                  <a:lnTo>
                    <a:pt x="72" y="72"/>
                  </a:lnTo>
                  <a:lnTo>
                    <a:pt x="42" y="110"/>
                  </a:lnTo>
                  <a:lnTo>
                    <a:pt x="19" y="153"/>
                  </a:lnTo>
                  <a:lnTo>
                    <a:pt x="4" y="200"/>
                  </a:lnTo>
                  <a:lnTo>
                    <a:pt x="0" y="251"/>
                  </a:lnTo>
                  <a:lnTo>
                    <a:pt x="1" y="275"/>
                  </a:lnTo>
                  <a:lnTo>
                    <a:pt x="4" y="300"/>
                  </a:lnTo>
                  <a:lnTo>
                    <a:pt x="9" y="323"/>
                  </a:lnTo>
                  <a:lnTo>
                    <a:pt x="18" y="346"/>
                  </a:lnTo>
                  <a:lnTo>
                    <a:pt x="28" y="369"/>
                  </a:lnTo>
                  <a:lnTo>
                    <a:pt x="41" y="389"/>
                  </a:lnTo>
                  <a:lnTo>
                    <a:pt x="56" y="409"/>
                  </a:lnTo>
                  <a:lnTo>
                    <a:pt x="72" y="427"/>
                  </a:lnTo>
                  <a:lnTo>
                    <a:pt x="90" y="444"/>
                  </a:lnTo>
                  <a:lnTo>
                    <a:pt x="110" y="459"/>
                  </a:lnTo>
                  <a:lnTo>
                    <a:pt x="131" y="472"/>
                  </a:lnTo>
                  <a:lnTo>
                    <a:pt x="153" y="482"/>
                  </a:lnTo>
                  <a:lnTo>
                    <a:pt x="176" y="490"/>
                  </a:lnTo>
                  <a:lnTo>
                    <a:pt x="199" y="496"/>
                  </a:lnTo>
                  <a:lnTo>
                    <a:pt x="224" y="500"/>
                  </a:lnTo>
                  <a:lnTo>
                    <a:pt x="248" y="501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111" name="Freeform 19"/>
            <p:cNvSpPr>
              <a:spLocks/>
            </p:cNvSpPr>
            <p:nvPr/>
          </p:nvSpPr>
          <p:spPr bwMode="auto">
            <a:xfrm>
              <a:off x="3591" y="3422"/>
              <a:ext cx="121" cy="122"/>
            </a:xfrm>
            <a:custGeom>
              <a:avLst/>
              <a:gdLst>
                <a:gd name="T0" fmla="*/ 0 w 242"/>
                <a:gd name="T1" fmla="*/ 61 h 244"/>
                <a:gd name="T2" fmla="*/ 1 w 242"/>
                <a:gd name="T3" fmla="*/ 49 h 244"/>
                <a:gd name="T4" fmla="*/ 4 w 242"/>
                <a:gd name="T5" fmla="*/ 38 h 244"/>
                <a:gd name="T6" fmla="*/ 10 w 242"/>
                <a:gd name="T7" fmla="*/ 27 h 244"/>
                <a:gd name="T8" fmla="*/ 18 w 242"/>
                <a:gd name="T9" fmla="*/ 18 h 244"/>
                <a:gd name="T10" fmla="*/ 22 w 242"/>
                <a:gd name="T11" fmla="*/ 14 h 244"/>
                <a:gd name="T12" fmla="*/ 27 w 242"/>
                <a:gd name="T13" fmla="*/ 11 h 244"/>
                <a:gd name="T14" fmla="*/ 32 w 242"/>
                <a:gd name="T15" fmla="*/ 7 h 244"/>
                <a:gd name="T16" fmla="*/ 37 w 242"/>
                <a:gd name="T17" fmla="*/ 5 h 244"/>
                <a:gd name="T18" fmla="*/ 43 w 242"/>
                <a:gd name="T19" fmla="*/ 3 h 244"/>
                <a:gd name="T20" fmla="*/ 49 w 242"/>
                <a:gd name="T21" fmla="*/ 1 h 244"/>
                <a:gd name="T22" fmla="*/ 55 w 242"/>
                <a:gd name="T23" fmla="*/ 0 h 244"/>
                <a:gd name="T24" fmla="*/ 60 w 242"/>
                <a:gd name="T25" fmla="*/ 0 h 244"/>
                <a:gd name="T26" fmla="*/ 66 w 242"/>
                <a:gd name="T27" fmla="*/ 0 h 244"/>
                <a:gd name="T28" fmla="*/ 73 w 242"/>
                <a:gd name="T29" fmla="*/ 1 h 244"/>
                <a:gd name="T30" fmla="*/ 79 w 242"/>
                <a:gd name="T31" fmla="*/ 3 h 244"/>
                <a:gd name="T32" fmla="*/ 84 w 242"/>
                <a:gd name="T33" fmla="*/ 5 h 244"/>
                <a:gd name="T34" fmla="*/ 89 w 242"/>
                <a:gd name="T35" fmla="*/ 7 h 244"/>
                <a:gd name="T36" fmla="*/ 94 w 242"/>
                <a:gd name="T37" fmla="*/ 11 h 244"/>
                <a:gd name="T38" fmla="*/ 99 w 242"/>
                <a:gd name="T39" fmla="*/ 14 h 244"/>
                <a:gd name="T40" fmla="*/ 103 w 242"/>
                <a:gd name="T41" fmla="*/ 18 h 244"/>
                <a:gd name="T42" fmla="*/ 111 w 242"/>
                <a:gd name="T43" fmla="*/ 27 h 244"/>
                <a:gd name="T44" fmla="*/ 117 w 242"/>
                <a:gd name="T45" fmla="*/ 38 h 244"/>
                <a:gd name="T46" fmla="*/ 121 w 242"/>
                <a:gd name="T47" fmla="*/ 49 h 244"/>
                <a:gd name="T48" fmla="*/ 121 w 242"/>
                <a:gd name="T49" fmla="*/ 61 h 244"/>
                <a:gd name="T50" fmla="*/ 121 w 242"/>
                <a:gd name="T51" fmla="*/ 73 h 244"/>
                <a:gd name="T52" fmla="*/ 117 w 242"/>
                <a:gd name="T53" fmla="*/ 85 h 244"/>
                <a:gd name="T54" fmla="*/ 111 w 242"/>
                <a:gd name="T55" fmla="*/ 95 h 244"/>
                <a:gd name="T56" fmla="*/ 103 w 242"/>
                <a:gd name="T57" fmla="*/ 104 h 244"/>
                <a:gd name="T58" fmla="*/ 94 w 242"/>
                <a:gd name="T59" fmla="*/ 111 h 244"/>
                <a:gd name="T60" fmla="*/ 84 w 242"/>
                <a:gd name="T61" fmla="*/ 117 h 244"/>
                <a:gd name="T62" fmla="*/ 73 w 242"/>
                <a:gd name="T63" fmla="*/ 121 h 244"/>
                <a:gd name="T64" fmla="*/ 60 w 242"/>
                <a:gd name="T65" fmla="*/ 122 h 244"/>
                <a:gd name="T66" fmla="*/ 55 w 242"/>
                <a:gd name="T67" fmla="*/ 122 h 244"/>
                <a:gd name="T68" fmla="*/ 49 w 242"/>
                <a:gd name="T69" fmla="*/ 121 h 244"/>
                <a:gd name="T70" fmla="*/ 43 w 242"/>
                <a:gd name="T71" fmla="*/ 120 h 244"/>
                <a:gd name="T72" fmla="*/ 37 w 242"/>
                <a:gd name="T73" fmla="*/ 117 h 244"/>
                <a:gd name="T74" fmla="*/ 32 w 242"/>
                <a:gd name="T75" fmla="*/ 115 h 244"/>
                <a:gd name="T76" fmla="*/ 27 w 242"/>
                <a:gd name="T77" fmla="*/ 111 h 244"/>
                <a:gd name="T78" fmla="*/ 22 w 242"/>
                <a:gd name="T79" fmla="*/ 108 h 244"/>
                <a:gd name="T80" fmla="*/ 18 w 242"/>
                <a:gd name="T81" fmla="*/ 104 h 244"/>
                <a:gd name="T82" fmla="*/ 10 w 242"/>
                <a:gd name="T83" fmla="*/ 95 h 244"/>
                <a:gd name="T84" fmla="*/ 4 w 242"/>
                <a:gd name="T85" fmla="*/ 84 h 244"/>
                <a:gd name="T86" fmla="*/ 1 w 242"/>
                <a:gd name="T87" fmla="*/ 73 h 244"/>
                <a:gd name="T88" fmla="*/ 0 w 242"/>
                <a:gd name="T89" fmla="*/ 61 h 244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242"/>
                <a:gd name="T136" fmla="*/ 0 h 244"/>
                <a:gd name="T137" fmla="*/ 242 w 242"/>
                <a:gd name="T138" fmla="*/ 244 h 244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242" h="244">
                  <a:moveTo>
                    <a:pt x="0" y="122"/>
                  </a:moveTo>
                  <a:lnTo>
                    <a:pt x="2" y="97"/>
                  </a:lnTo>
                  <a:lnTo>
                    <a:pt x="8" y="75"/>
                  </a:lnTo>
                  <a:lnTo>
                    <a:pt x="20" y="54"/>
                  </a:lnTo>
                  <a:lnTo>
                    <a:pt x="35" y="36"/>
                  </a:lnTo>
                  <a:lnTo>
                    <a:pt x="43" y="28"/>
                  </a:lnTo>
                  <a:lnTo>
                    <a:pt x="53" y="21"/>
                  </a:lnTo>
                  <a:lnTo>
                    <a:pt x="64" y="14"/>
                  </a:lnTo>
                  <a:lnTo>
                    <a:pt x="74" y="9"/>
                  </a:lnTo>
                  <a:lnTo>
                    <a:pt x="86" y="5"/>
                  </a:lnTo>
                  <a:lnTo>
                    <a:pt x="97" y="1"/>
                  </a:lnTo>
                  <a:lnTo>
                    <a:pt x="109" y="0"/>
                  </a:lnTo>
                  <a:lnTo>
                    <a:pt x="120" y="0"/>
                  </a:lnTo>
                  <a:lnTo>
                    <a:pt x="132" y="0"/>
                  </a:lnTo>
                  <a:lnTo>
                    <a:pt x="145" y="1"/>
                  </a:lnTo>
                  <a:lnTo>
                    <a:pt x="157" y="5"/>
                  </a:lnTo>
                  <a:lnTo>
                    <a:pt x="168" y="9"/>
                  </a:lnTo>
                  <a:lnTo>
                    <a:pt x="178" y="14"/>
                  </a:lnTo>
                  <a:lnTo>
                    <a:pt x="188" y="21"/>
                  </a:lnTo>
                  <a:lnTo>
                    <a:pt x="198" y="28"/>
                  </a:lnTo>
                  <a:lnTo>
                    <a:pt x="206" y="36"/>
                  </a:lnTo>
                  <a:lnTo>
                    <a:pt x="221" y="54"/>
                  </a:lnTo>
                  <a:lnTo>
                    <a:pt x="233" y="75"/>
                  </a:lnTo>
                  <a:lnTo>
                    <a:pt x="241" y="97"/>
                  </a:lnTo>
                  <a:lnTo>
                    <a:pt x="242" y="122"/>
                  </a:lnTo>
                  <a:lnTo>
                    <a:pt x="241" y="146"/>
                  </a:lnTo>
                  <a:lnTo>
                    <a:pt x="233" y="170"/>
                  </a:lnTo>
                  <a:lnTo>
                    <a:pt x="221" y="189"/>
                  </a:lnTo>
                  <a:lnTo>
                    <a:pt x="206" y="207"/>
                  </a:lnTo>
                  <a:lnTo>
                    <a:pt x="188" y="222"/>
                  </a:lnTo>
                  <a:lnTo>
                    <a:pt x="168" y="234"/>
                  </a:lnTo>
                  <a:lnTo>
                    <a:pt x="145" y="242"/>
                  </a:lnTo>
                  <a:lnTo>
                    <a:pt x="120" y="244"/>
                  </a:lnTo>
                  <a:lnTo>
                    <a:pt x="109" y="244"/>
                  </a:lnTo>
                  <a:lnTo>
                    <a:pt x="97" y="242"/>
                  </a:lnTo>
                  <a:lnTo>
                    <a:pt x="86" y="239"/>
                  </a:lnTo>
                  <a:lnTo>
                    <a:pt x="74" y="234"/>
                  </a:lnTo>
                  <a:lnTo>
                    <a:pt x="64" y="229"/>
                  </a:lnTo>
                  <a:lnTo>
                    <a:pt x="53" y="222"/>
                  </a:lnTo>
                  <a:lnTo>
                    <a:pt x="43" y="216"/>
                  </a:lnTo>
                  <a:lnTo>
                    <a:pt x="35" y="207"/>
                  </a:lnTo>
                  <a:lnTo>
                    <a:pt x="20" y="189"/>
                  </a:lnTo>
                  <a:lnTo>
                    <a:pt x="8" y="168"/>
                  </a:lnTo>
                  <a:lnTo>
                    <a:pt x="2" y="146"/>
                  </a:lnTo>
                  <a:lnTo>
                    <a:pt x="0" y="12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112" name="Freeform 20"/>
            <p:cNvSpPr>
              <a:spLocks/>
            </p:cNvSpPr>
            <p:nvPr/>
          </p:nvSpPr>
          <p:spPr bwMode="auto">
            <a:xfrm>
              <a:off x="3342" y="3357"/>
              <a:ext cx="250" cy="251"/>
            </a:xfrm>
            <a:custGeom>
              <a:avLst/>
              <a:gdLst>
                <a:gd name="T0" fmla="*/ 125 w 499"/>
                <a:gd name="T1" fmla="*/ 251 h 501"/>
                <a:gd name="T2" fmla="*/ 137 w 499"/>
                <a:gd name="T3" fmla="*/ 250 h 501"/>
                <a:gd name="T4" fmla="*/ 149 w 499"/>
                <a:gd name="T5" fmla="*/ 248 h 501"/>
                <a:gd name="T6" fmla="*/ 162 w 499"/>
                <a:gd name="T7" fmla="*/ 245 h 501"/>
                <a:gd name="T8" fmla="*/ 173 w 499"/>
                <a:gd name="T9" fmla="*/ 241 h 501"/>
                <a:gd name="T10" fmla="*/ 184 w 499"/>
                <a:gd name="T11" fmla="*/ 236 h 501"/>
                <a:gd name="T12" fmla="*/ 195 w 499"/>
                <a:gd name="T13" fmla="*/ 230 h 501"/>
                <a:gd name="T14" fmla="*/ 205 w 499"/>
                <a:gd name="T15" fmla="*/ 222 h 501"/>
                <a:gd name="T16" fmla="*/ 214 w 499"/>
                <a:gd name="T17" fmla="*/ 214 h 501"/>
                <a:gd name="T18" fmla="*/ 222 w 499"/>
                <a:gd name="T19" fmla="*/ 205 h 501"/>
                <a:gd name="T20" fmla="*/ 229 w 499"/>
                <a:gd name="T21" fmla="*/ 195 h 501"/>
                <a:gd name="T22" fmla="*/ 235 w 499"/>
                <a:gd name="T23" fmla="*/ 185 h 501"/>
                <a:gd name="T24" fmla="*/ 241 w 499"/>
                <a:gd name="T25" fmla="*/ 173 h 501"/>
                <a:gd name="T26" fmla="*/ 244 w 499"/>
                <a:gd name="T27" fmla="*/ 162 h 501"/>
                <a:gd name="T28" fmla="*/ 247 w 499"/>
                <a:gd name="T29" fmla="*/ 150 h 501"/>
                <a:gd name="T30" fmla="*/ 249 w 499"/>
                <a:gd name="T31" fmla="*/ 138 h 501"/>
                <a:gd name="T32" fmla="*/ 250 w 499"/>
                <a:gd name="T33" fmla="*/ 126 h 501"/>
                <a:gd name="T34" fmla="*/ 249 w 499"/>
                <a:gd name="T35" fmla="*/ 113 h 501"/>
                <a:gd name="T36" fmla="*/ 247 w 499"/>
                <a:gd name="T37" fmla="*/ 101 h 501"/>
                <a:gd name="T38" fmla="*/ 244 w 499"/>
                <a:gd name="T39" fmla="*/ 89 h 501"/>
                <a:gd name="T40" fmla="*/ 241 w 499"/>
                <a:gd name="T41" fmla="*/ 78 h 501"/>
                <a:gd name="T42" fmla="*/ 235 w 499"/>
                <a:gd name="T43" fmla="*/ 66 h 501"/>
                <a:gd name="T44" fmla="*/ 229 w 499"/>
                <a:gd name="T45" fmla="*/ 56 h 501"/>
                <a:gd name="T46" fmla="*/ 222 w 499"/>
                <a:gd name="T47" fmla="*/ 46 h 501"/>
                <a:gd name="T48" fmla="*/ 214 w 499"/>
                <a:gd name="T49" fmla="*/ 37 h 501"/>
                <a:gd name="T50" fmla="*/ 205 w 499"/>
                <a:gd name="T51" fmla="*/ 29 h 501"/>
                <a:gd name="T52" fmla="*/ 195 w 499"/>
                <a:gd name="T53" fmla="*/ 22 h 501"/>
                <a:gd name="T54" fmla="*/ 184 w 499"/>
                <a:gd name="T55" fmla="*/ 15 h 501"/>
                <a:gd name="T56" fmla="*/ 173 w 499"/>
                <a:gd name="T57" fmla="*/ 10 h 501"/>
                <a:gd name="T58" fmla="*/ 162 w 499"/>
                <a:gd name="T59" fmla="*/ 6 h 501"/>
                <a:gd name="T60" fmla="*/ 149 w 499"/>
                <a:gd name="T61" fmla="*/ 3 h 501"/>
                <a:gd name="T62" fmla="*/ 137 w 499"/>
                <a:gd name="T63" fmla="*/ 1 h 501"/>
                <a:gd name="T64" fmla="*/ 125 w 499"/>
                <a:gd name="T65" fmla="*/ 0 h 501"/>
                <a:gd name="T66" fmla="*/ 100 w 499"/>
                <a:gd name="T67" fmla="*/ 3 h 501"/>
                <a:gd name="T68" fmla="*/ 76 w 499"/>
                <a:gd name="T69" fmla="*/ 10 h 501"/>
                <a:gd name="T70" fmla="*/ 55 w 499"/>
                <a:gd name="T71" fmla="*/ 22 h 501"/>
                <a:gd name="T72" fmla="*/ 36 w 499"/>
                <a:gd name="T73" fmla="*/ 36 h 501"/>
                <a:gd name="T74" fmla="*/ 22 w 499"/>
                <a:gd name="T75" fmla="*/ 55 h 501"/>
                <a:gd name="T76" fmla="*/ 10 w 499"/>
                <a:gd name="T77" fmla="*/ 77 h 501"/>
                <a:gd name="T78" fmla="*/ 3 w 499"/>
                <a:gd name="T79" fmla="*/ 100 h 501"/>
                <a:gd name="T80" fmla="*/ 0 w 499"/>
                <a:gd name="T81" fmla="*/ 126 h 501"/>
                <a:gd name="T82" fmla="*/ 1 w 499"/>
                <a:gd name="T83" fmla="*/ 138 h 501"/>
                <a:gd name="T84" fmla="*/ 3 w 499"/>
                <a:gd name="T85" fmla="*/ 150 h 501"/>
                <a:gd name="T86" fmla="*/ 5 w 499"/>
                <a:gd name="T87" fmla="*/ 162 h 501"/>
                <a:gd name="T88" fmla="*/ 9 w 499"/>
                <a:gd name="T89" fmla="*/ 173 h 501"/>
                <a:gd name="T90" fmla="*/ 14 w 499"/>
                <a:gd name="T91" fmla="*/ 185 h 501"/>
                <a:gd name="T92" fmla="*/ 21 w 499"/>
                <a:gd name="T93" fmla="*/ 195 h 501"/>
                <a:gd name="T94" fmla="*/ 28 w 499"/>
                <a:gd name="T95" fmla="*/ 205 h 501"/>
                <a:gd name="T96" fmla="*/ 36 w 499"/>
                <a:gd name="T97" fmla="*/ 214 h 501"/>
                <a:gd name="T98" fmla="*/ 46 w 499"/>
                <a:gd name="T99" fmla="*/ 222 h 501"/>
                <a:gd name="T100" fmla="*/ 55 w 499"/>
                <a:gd name="T101" fmla="*/ 230 h 501"/>
                <a:gd name="T102" fmla="*/ 66 w 499"/>
                <a:gd name="T103" fmla="*/ 236 h 501"/>
                <a:gd name="T104" fmla="*/ 77 w 499"/>
                <a:gd name="T105" fmla="*/ 241 h 501"/>
                <a:gd name="T106" fmla="*/ 88 w 499"/>
                <a:gd name="T107" fmla="*/ 245 h 501"/>
                <a:gd name="T108" fmla="*/ 100 w 499"/>
                <a:gd name="T109" fmla="*/ 248 h 501"/>
                <a:gd name="T110" fmla="*/ 112 w 499"/>
                <a:gd name="T111" fmla="*/ 250 h 501"/>
                <a:gd name="T112" fmla="*/ 125 w 499"/>
                <a:gd name="T113" fmla="*/ 251 h 501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499"/>
                <a:gd name="T172" fmla="*/ 0 h 501"/>
                <a:gd name="T173" fmla="*/ 499 w 499"/>
                <a:gd name="T174" fmla="*/ 501 h 501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499" h="501">
                  <a:moveTo>
                    <a:pt x="249" y="501"/>
                  </a:moveTo>
                  <a:lnTo>
                    <a:pt x="274" y="500"/>
                  </a:lnTo>
                  <a:lnTo>
                    <a:pt x="298" y="496"/>
                  </a:lnTo>
                  <a:lnTo>
                    <a:pt x="323" y="490"/>
                  </a:lnTo>
                  <a:lnTo>
                    <a:pt x="346" y="482"/>
                  </a:lnTo>
                  <a:lnTo>
                    <a:pt x="368" y="472"/>
                  </a:lnTo>
                  <a:lnTo>
                    <a:pt x="389" y="459"/>
                  </a:lnTo>
                  <a:lnTo>
                    <a:pt x="409" y="444"/>
                  </a:lnTo>
                  <a:lnTo>
                    <a:pt x="427" y="427"/>
                  </a:lnTo>
                  <a:lnTo>
                    <a:pt x="443" y="409"/>
                  </a:lnTo>
                  <a:lnTo>
                    <a:pt x="458" y="389"/>
                  </a:lnTo>
                  <a:lnTo>
                    <a:pt x="470" y="369"/>
                  </a:lnTo>
                  <a:lnTo>
                    <a:pt x="481" y="346"/>
                  </a:lnTo>
                  <a:lnTo>
                    <a:pt x="488" y="323"/>
                  </a:lnTo>
                  <a:lnTo>
                    <a:pt x="494" y="300"/>
                  </a:lnTo>
                  <a:lnTo>
                    <a:pt x="498" y="275"/>
                  </a:lnTo>
                  <a:lnTo>
                    <a:pt x="499" y="251"/>
                  </a:lnTo>
                  <a:lnTo>
                    <a:pt x="498" y="226"/>
                  </a:lnTo>
                  <a:lnTo>
                    <a:pt x="494" y="201"/>
                  </a:lnTo>
                  <a:lnTo>
                    <a:pt x="488" y="178"/>
                  </a:lnTo>
                  <a:lnTo>
                    <a:pt x="481" y="155"/>
                  </a:lnTo>
                  <a:lnTo>
                    <a:pt x="470" y="132"/>
                  </a:lnTo>
                  <a:lnTo>
                    <a:pt x="458" y="112"/>
                  </a:lnTo>
                  <a:lnTo>
                    <a:pt x="443" y="92"/>
                  </a:lnTo>
                  <a:lnTo>
                    <a:pt x="427" y="74"/>
                  </a:lnTo>
                  <a:lnTo>
                    <a:pt x="409" y="58"/>
                  </a:lnTo>
                  <a:lnTo>
                    <a:pt x="389" y="43"/>
                  </a:lnTo>
                  <a:lnTo>
                    <a:pt x="368" y="30"/>
                  </a:lnTo>
                  <a:lnTo>
                    <a:pt x="346" y="20"/>
                  </a:lnTo>
                  <a:lnTo>
                    <a:pt x="323" y="11"/>
                  </a:lnTo>
                  <a:lnTo>
                    <a:pt x="298" y="5"/>
                  </a:lnTo>
                  <a:lnTo>
                    <a:pt x="274" y="2"/>
                  </a:lnTo>
                  <a:lnTo>
                    <a:pt x="249" y="0"/>
                  </a:lnTo>
                  <a:lnTo>
                    <a:pt x="199" y="5"/>
                  </a:lnTo>
                  <a:lnTo>
                    <a:pt x="152" y="20"/>
                  </a:lnTo>
                  <a:lnTo>
                    <a:pt x="110" y="43"/>
                  </a:lnTo>
                  <a:lnTo>
                    <a:pt x="72" y="72"/>
                  </a:lnTo>
                  <a:lnTo>
                    <a:pt x="43" y="110"/>
                  </a:lnTo>
                  <a:lnTo>
                    <a:pt x="20" y="153"/>
                  </a:lnTo>
                  <a:lnTo>
                    <a:pt x="5" y="200"/>
                  </a:lnTo>
                  <a:lnTo>
                    <a:pt x="0" y="251"/>
                  </a:lnTo>
                  <a:lnTo>
                    <a:pt x="2" y="275"/>
                  </a:lnTo>
                  <a:lnTo>
                    <a:pt x="5" y="300"/>
                  </a:lnTo>
                  <a:lnTo>
                    <a:pt x="10" y="323"/>
                  </a:lnTo>
                  <a:lnTo>
                    <a:pt x="18" y="346"/>
                  </a:lnTo>
                  <a:lnTo>
                    <a:pt x="28" y="369"/>
                  </a:lnTo>
                  <a:lnTo>
                    <a:pt x="41" y="389"/>
                  </a:lnTo>
                  <a:lnTo>
                    <a:pt x="56" y="409"/>
                  </a:lnTo>
                  <a:lnTo>
                    <a:pt x="72" y="427"/>
                  </a:lnTo>
                  <a:lnTo>
                    <a:pt x="91" y="444"/>
                  </a:lnTo>
                  <a:lnTo>
                    <a:pt x="110" y="459"/>
                  </a:lnTo>
                  <a:lnTo>
                    <a:pt x="132" y="472"/>
                  </a:lnTo>
                  <a:lnTo>
                    <a:pt x="153" y="482"/>
                  </a:lnTo>
                  <a:lnTo>
                    <a:pt x="176" y="490"/>
                  </a:lnTo>
                  <a:lnTo>
                    <a:pt x="199" y="496"/>
                  </a:lnTo>
                  <a:lnTo>
                    <a:pt x="224" y="500"/>
                  </a:lnTo>
                  <a:lnTo>
                    <a:pt x="249" y="501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113" name="Freeform 21"/>
            <p:cNvSpPr>
              <a:spLocks/>
            </p:cNvSpPr>
            <p:nvPr/>
          </p:nvSpPr>
          <p:spPr bwMode="auto">
            <a:xfrm>
              <a:off x="3407" y="3422"/>
              <a:ext cx="121" cy="122"/>
            </a:xfrm>
            <a:custGeom>
              <a:avLst/>
              <a:gdLst>
                <a:gd name="T0" fmla="*/ 0 w 243"/>
                <a:gd name="T1" fmla="*/ 61 h 244"/>
                <a:gd name="T2" fmla="*/ 1 w 243"/>
                <a:gd name="T3" fmla="*/ 49 h 244"/>
                <a:gd name="T4" fmla="*/ 4 w 243"/>
                <a:gd name="T5" fmla="*/ 38 h 244"/>
                <a:gd name="T6" fmla="*/ 10 w 243"/>
                <a:gd name="T7" fmla="*/ 27 h 244"/>
                <a:gd name="T8" fmla="*/ 17 w 243"/>
                <a:gd name="T9" fmla="*/ 18 h 244"/>
                <a:gd name="T10" fmla="*/ 21 w 243"/>
                <a:gd name="T11" fmla="*/ 14 h 244"/>
                <a:gd name="T12" fmla="*/ 26 w 243"/>
                <a:gd name="T13" fmla="*/ 11 h 244"/>
                <a:gd name="T14" fmla="*/ 32 w 243"/>
                <a:gd name="T15" fmla="*/ 7 h 244"/>
                <a:gd name="T16" fmla="*/ 37 w 243"/>
                <a:gd name="T17" fmla="*/ 5 h 244"/>
                <a:gd name="T18" fmla="*/ 43 w 243"/>
                <a:gd name="T19" fmla="*/ 3 h 244"/>
                <a:gd name="T20" fmla="*/ 49 w 243"/>
                <a:gd name="T21" fmla="*/ 1 h 244"/>
                <a:gd name="T22" fmla="*/ 54 w 243"/>
                <a:gd name="T23" fmla="*/ 0 h 244"/>
                <a:gd name="T24" fmla="*/ 60 w 243"/>
                <a:gd name="T25" fmla="*/ 0 h 244"/>
                <a:gd name="T26" fmla="*/ 66 w 243"/>
                <a:gd name="T27" fmla="*/ 0 h 244"/>
                <a:gd name="T28" fmla="*/ 73 w 243"/>
                <a:gd name="T29" fmla="*/ 1 h 244"/>
                <a:gd name="T30" fmla="*/ 78 w 243"/>
                <a:gd name="T31" fmla="*/ 3 h 244"/>
                <a:gd name="T32" fmla="*/ 83 w 243"/>
                <a:gd name="T33" fmla="*/ 5 h 244"/>
                <a:gd name="T34" fmla="*/ 89 w 243"/>
                <a:gd name="T35" fmla="*/ 7 h 244"/>
                <a:gd name="T36" fmla="*/ 94 w 243"/>
                <a:gd name="T37" fmla="*/ 11 h 244"/>
                <a:gd name="T38" fmla="*/ 99 w 243"/>
                <a:gd name="T39" fmla="*/ 14 h 244"/>
                <a:gd name="T40" fmla="*/ 103 w 243"/>
                <a:gd name="T41" fmla="*/ 18 h 244"/>
                <a:gd name="T42" fmla="*/ 110 w 243"/>
                <a:gd name="T43" fmla="*/ 27 h 244"/>
                <a:gd name="T44" fmla="*/ 116 w 243"/>
                <a:gd name="T45" fmla="*/ 38 h 244"/>
                <a:gd name="T46" fmla="*/ 120 w 243"/>
                <a:gd name="T47" fmla="*/ 49 h 244"/>
                <a:gd name="T48" fmla="*/ 121 w 243"/>
                <a:gd name="T49" fmla="*/ 61 h 244"/>
                <a:gd name="T50" fmla="*/ 120 w 243"/>
                <a:gd name="T51" fmla="*/ 73 h 244"/>
                <a:gd name="T52" fmla="*/ 116 w 243"/>
                <a:gd name="T53" fmla="*/ 85 h 244"/>
                <a:gd name="T54" fmla="*/ 110 w 243"/>
                <a:gd name="T55" fmla="*/ 95 h 244"/>
                <a:gd name="T56" fmla="*/ 103 w 243"/>
                <a:gd name="T57" fmla="*/ 104 h 244"/>
                <a:gd name="T58" fmla="*/ 94 w 243"/>
                <a:gd name="T59" fmla="*/ 111 h 244"/>
                <a:gd name="T60" fmla="*/ 84 w 243"/>
                <a:gd name="T61" fmla="*/ 117 h 244"/>
                <a:gd name="T62" fmla="*/ 73 w 243"/>
                <a:gd name="T63" fmla="*/ 121 h 244"/>
                <a:gd name="T64" fmla="*/ 60 w 243"/>
                <a:gd name="T65" fmla="*/ 122 h 244"/>
                <a:gd name="T66" fmla="*/ 54 w 243"/>
                <a:gd name="T67" fmla="*/ 122 h 244"/>
                <a:gd name="T68" fmla="*/ 49 w 243"/>
                <a:gd name="T69" fmla="*/ 121 h 244"/>
                <a:gd name="T70" fmla="*/ 43 w 243"/>
                <a:gd name="T71" fmla="*/ 120 h 244"/>
                <a:gd name="T72" fmla="*/ 37 w 243"/>
                <a:gd name="T73" fmla="*/ 117 h 244"/>
                <a:gd name="T74" fmla="*/ 32 w 243"/>
                <a:gd name="T75" fmla="*/ 115 h 244"/>
                <a:gd name="T76" fmla="*/ 26 w 243"/>
                <a:gd name="T77" fmla="*/ 111 h 244"/>
                <a:gd name="T78" fmla="*/ 21 w 243"/>
                <a:gd name="T79" fmla="*/ 108 h 244"/>
                <a:gd name="T80" fmla="*/ 17 w 243"/>
                <a:gd name="T81" fmla="*/ 104 h 244"/>
                <a:gd name="T82" fmla="*/ 10 w 243"/>
                <a:gd name="T83" fmla="*/ 95 h 244"/>
                <a:gd name="T84" fmla="*/ 4 w 243"/>
                <a:gd name="T85" fmla="*/ 84 h 244"/>
                <a:gd name="T86" fmla="*/ 1 w 243"/>
                <a:gd name="T87" fmla="*/ 73 h 244"/>
                <a:gd name="T88" fmla="*/ 0 w 243"/>
                <a:gd name="T89" fmla="*/ 61 h 244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243"/>
                <a:gd name="T136" fmla="*/ 0 h 244"/>
                <a:gd name="T137" fmla="*/ 243 w 243"/>
                <a:gd name="T138" fmla="*/ 244 h 244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243" h="244">
                  <a:moveTo>
                    <a:pt x="0" y="122"/>
                  </a:moveTo>
                  <a:lnTo>
                    <a:pt x="2" y="97"/>
                  </a:lnTo>
                  <a:lnTo>
                    <a:pt x="9" y="75"/>
                  </a:lnTo>
                  <a:lnTo>
                    <a:pt x="20" y="54"/>
                  </a:lnTo>
                  <a:lnTo>
                    <a:pt x="35" y="36"/>
                  </a:lnTo>
                  <a:lnTo>
                    <a:pt x="43" y="28"/>
                  </a:lnTo>
                  <a:lnTo>
                    <a:pt x="53" y="21"/>
                  </a:lnTo>
                  <a:lnTo>
                    <a:pt x="65" y="14"/>
                  </a:lnTo>
                  <a:lnTo>
                    <a:pt x="75" y="9"/>
                  </a:lnTo>
                  <a:lnTo>
                    <a:pt x="86" y="5"/>
                  </a:lnTo>
                  <a:lnTo>
                    <a:pt x="98" y="1"/>
                  </a:lnTo>
                  <a:lnTo>
                    <a:pt x="109" y="0"/>
                  </a:lnTo>
                  <a:lnTo>
                    <a:pt x="121" y="0"/>
                  </a:lnTo>
                  <a:lnTo>
                    <a:pt x="132" y="0"/>
                  </a:lnTo>
                  <a:lnTo>
                    <a:pt x="146" y="1"/>
                  </a:lnTo>
                  <a:lnTo>
                    <a:pt x="157" y="5"/>
                  </a:lnTo>
                  <a:lnTo>
                    <a:pt x="167" y="9"/>
                  </a:lnTo>
                  <a:lnTo>
                    <a:pt x="179" y="14"/>
                  </a:lnTo>
                  <a:lnTo>
                    <a:pt x="188" y="21"/>
                  </a:lnTo>
                  <a:lnTo>
                    <a:pt x="198" y="28"/>
                  </a:lnTo>
                  <a:lnTo>
                    <a:pt x="207" y="36"/>
                  </a:lnTo>
                  <a:lnTo>
                    <a:pt x="221" y="54"/>
                  </a:lnTo>
                  <a:lnTo>
                    <a:pt x="233" y="75"/>
                  </a:lnTo>
                  <a:lnTo>
                    <a:pt x="241" y="97"/>
                  </a:lnTo>
                  <a:lnTo>
                    <a:pt x="243" y="122"/>
                  </a:lnTo>
                  <a:lnTo>
                    <a:pt x="241" y="146"/>
                  </a:lnTo>
                  <a:lnTo>
                    <a:pt x="233" y="170"/>
                  </a:lnTo>
                  <a:lnTo>
                    <a:pt x="221" y="189"/>
                  </a:lnTo>
                  <a:lnTo>
                    <a:pt x="207" y="207"/>
                  </a:lnTo>
                  <a:lnTo>
                    <a:pt x="188" y="222"/>
                  </a:lnTo>
                  <a:lnTo>
                    <a:pt x="169" y="234"/>
                  </a:lnTo>
                  <a:lnTo>
                    <a:pt x="146" y="242"/>
                  </a:lnTo>
                  <a:lnTo>
                    <a:pt x="121" y="244"/>
                  </a:lnTo>
                  <a:lnTo>
                    <a:pt x="109" y="244"/>
                  </a:lnTo>
                  <a:lnTo>
                    <a:pt x="98" y="242"/>
                  </a:lnTo>
                  <a:lnTo>
                    <a:pt x="86" y="239"/>
                  </a:lnTo>
                  <a:lnTo>
                    <a:pt x="75" y="234"/>
                  </a:lnTo>
                  <a:lnTo>
                    <a:pt x="65" y="229"/>
                  </a:lnTo>
                  <a:lnTo>
                    <a:pt x="53" y="222"/>
                  </a:lnTo>
                  <a:lnTo>
                    <a:pt x="43" y="216"/>
                  </a:lnTo>
                  <a:lnTo>
                    <a:pt x="35" y="207"/>
                  </a:lnTo>
                  <a:lnTo>
                    <a:pt x="20" y="189"/>
                  </a:lnTo>
                  <a:lnTo>
                    <a:pt x="9" y="168"/>
                  </a:lnTo>
                  <a:lnTo>
                    <a:pt x="2" y="146"/>
                  </a:lnTo>
                  <a:lnTo>
                    <a:pt x="0" y="12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114" name="Freeform 22"/>
            <p:cNvSpPr>
              <a:spLocks/>
            </p:cNvSpPr>
            <p:nvPr/>
          </p:nvSpPr>
          <p:spPr bwMode="auto">
            <a:xfrm>
              <a:off x="3634" y="3466"/>
              <a:ext cx="33" cy="33"/>
            </a:xfrm>
            <a:custGeom>
              <a:avLst/>
              <a:gdLst>
                <a:gd name="T0" fmla="*/ 17 w 66"/>
                <a:gd name="T1" fmla="*/ 33 h 66"/>
                <a:gd name="T2" fmla="*/ 23 w 66"/>
                <a:gd name="T3" fmla="*/ 31 h 66"/>
                <a:gd name="T4" fmla="*/ 28 w 66"/>
                <a:gd name="T5" fmla="*/ 28 h 66"/>
                <a:gd name="T6" fmla="*/ 31 w 66"/>
                <a:gd name="T7" fmla="*/ 23 h 66"/>
                <a:gd name="T8" fmla="*/ 33 w 66"/>
                <a:gd name="T9" fmla="*/ 17 h 66"/>
                <a:gd name="T10" fmla="*/ 31 w 66"/>
                <a:gd name="T11" fmla="*/ 9 h 66"/>
                <a:gd name="T12" fmla="*/ 28 w 66"/>
                <a:gd name="T13" fmla="*/ 5 h 66"/>
                <a:gd name="T14" fmla="*/ 23 w 66"/>
                <a:gd name="T15" fmla="*/ 1 h 66"/>
                <a:gd name="T16" fmla="*/ 17 w 66"/>
                <a:gd name="T17" fmla="*/ 0 h 66"/>
                <a:gd name="T18" fmla="*/ 10 w 66"/>
                <a:gd name="T19" fmla="*/ 1 h 66"/>
                <a:gd name="T20" fmla="*/ 5 w 66"/>
                <a:gd name="T21" fmla="*/ 5 h 66"/>
                <a:gd name="T22" fmla="*/ 2 w 66"/>
                <a:gd name="T23" fmla="*/ 9 h 66"/>
                <a:gd name="T24" fmla="*/ 0 w 66"/>
                <a:gd name="T25" fmla="*/ 17 h 66"/>
                <a:gd name="T26" fmla="*/ 2 w 66"/>
                <a:gd name="T27" fmla="*/ 23 h 66"/>
                <a:gd name="T28" fmla="*/ 5 w 66"/>
                <a:gd name="T29" fmla="*/ 28 h 66"/>
                <a:gd name="T30" fmla="*/ 10 w 66"/>
                <a:gd name="T31" fmla="*/ 31 h 66"/>
                <a:gd name="T32" fmla="*/ 17 w 66"/>
                <a:gd name="T33" fmla="*/ 33 h 6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66"/>
                <a:gd name="T52" fmla="*/ 0 h 66"/>
                <a:gd name="T53" fmla="*/ 66 w 66"/>
                <a:gd name="T54" fmla="*/ 66 h 6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66" h="66">
                  <a:moveTo>
                    <a:pt x="33" y="66"/>
                  </a:moveTo>
                  <a:lnTo>
                    <a:pt x="47" y="62"/>
                  </a:lnTo>
                  <a:lnTo>
                    <a:pt x="57" y="56"/>
                  </a:lnTo>
                  <a:lnTo>
                    <a:pt x="63" y="46"/>
                  </a:lnTo>
                  <a:lnTo>
                    <a:pt x="66" y="33"/>
                  </a:lnTo>
                  <a:lnTo>
                    <a:pt x="63" y="19"/>
                  </a:lnTo>
                  <a:lnTo>
                    <a:pt x="57" y="10"/>
                  </a:lnTo>
                  <a:lnTo>
                    <a:pt x="47" y="3"/>
                  </a:lnTo>
                  <a:lnTo>
                    <a:pt x="33" y="0"/>
                  </a:lnTo>
                  <a:lnTo>
                    <a:pt x="20" y="3"/>
                  </a:lnTo>
                  <a:lnTo>
                    <a:pt x="10" y="10"/>
                  </a:lnTo>
                  <a:lnTo>
                    <a:pt x="4" y="19"/>
                  </a:lnTo>
                  <a:lnTo>
                    <a:pt x="0" y="33"/>
                  </a:lnTo>
                  <a:lnTo>
                    <a:pt x="4" y="46"/>
                  </a:lnTo>
                  <a:lnTo>
                    <a:pt x="10" y="56"/>
                  </a:lnTo>
                  <a:lnTo>
                    <a:pt x="20" y="62"/>
                  </a:lnTo>
                  <a:lnTo>
                    <a:pt x="33" y="66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115" name="Freeform 23"/>
            <p:cNvSpPr>
              <a:spLocks/>
            </p:cNvSpPr>
            <p:nvPr/>
          </p:nvSpPr>
          <p:spPr bwMode="auto">
            <a:xfrm>
              <a:off x="3450" y="3466"/>
              <a:ext cx="33" cy="33"/>
            </a:xfrm>
            <a:custGeom>
              <a:avLst/>
              <a:gdLst>
                <a:gd name="T0" fmla="*/ 17 w 66"/>
                <a:gd name="T1" fmla="*/ 33 h 66"/>
                <a:gd name="T2" fmla="*/ 23 w 66"/>
                <a:gd name="T3" fmla="*/ 31 h 66"/>
                <a:gd name="T4" fmla="*/ 28 w 66"/>
                <a:gd name="T5" fmla="*/ 28 h 66"/>
                <a:gd name="T6" fmla="*/ 31 w 66"/>
                <a:gd name="T7" fmla="*/ 23 h 66"/>
                <a:gd name="T8" fmla="*/ 33 w 66"/>
                <a:gd name="T9" fmla="*/ 17 h 66"/>
                <a:gd name="T10" fmla="*/ 31 w 66"/>
                <a:gd name="T11" fmla="*/ 9 h 66"/>
                <a:gd name="T12" fmla="*/ 28 w 66"/>
                <a:gd name="T13" fmla="*/ 5 h 66"/>
                <a:gd name="T14" fmla="*/ 23 w 66"/>
                <a:gd name="T15" fmla="*/ 1 h 66"/>
                <a:gd name="T16" fmla="*/ 17 w 66"/>
                <a:gd name="T17" fmla="*/ 0 h 66"/>
                <a:gd name="T18" fmla="*/ 10 w 66"/>
                <a:gd name="T19" fmla="*/ 1 h 66"/>
                <a:gd name="T20" fmla="*/ 5 w 66"/>
                <a:gd name="T21" fmla="*/ 5 h 66"/>
                <a:gd name="T22" fmla="*/ 1 w 66"/>
                <a:gd name="T23" fmla="*/ 9 h 66"/>
                <a:gd name="T24" fmla="*/ 0 w 66"/>
                <a:gd name="T25" fmla="*/ 17 h 66"/>
                <a:gd name="T26" fmla="*/ 1 w 66"/>
                <a:gd name="T27" fmla="*/ 23 h 66"/>
                <a:gd name="T28" fmla="*/ 5 w 66"/>
                <a:gd name="T29" fmla="*/ 28 h 66"/>
                <a:gd name="T30" fmla="*/ 10 w 66"/>
                <a:gd name="T31" fmla="*/ 31 h 66"/>
                <a:gd name="T32" fmla="*/ 17 w 66"/>
                <a:gd name="T33" fmla="*/ 33 h 6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66"/>
                <a:gd name="T52" fmla="*/ 0 h 66"/>
                <a:gd name="T53" fmla="*/ 66 w 66"/>
                <a:gd name="T54" fmla="*/ 66 h 6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66" h="66">
                  <a:moveTo>
                    <a:pt x="33" y="66"/>
                  </a:moveTo>
                  <a:lnTo>
                    <a:pt x="46" y="62"/>
                  </a:lnTo>
                  <a:lnTo>
                    <a:pt x="56" y="56"/>
                  </a:lnTo>
                  <a:lnTo>
                    <a:pt x="63" y="46"/>
                  </a:lnTo>
                  <a:lnTo>
                    <a:pt x="66" y="33"/>
                  </a:lnTo>
                  <a:lnTo>
                    <a:pt x="63" y="19"/>
                  </a:lnTo>
                  <a:lnTo>
                    <a:pt x="56" y="10"/>
                  </a:lnTo>
                  <a:lnTo>
                    <a:pt x="46" y="3"/>
                  </a:lnTo>
                  <a:lnTo>
                    <a:pt x="33" y="0"/>
                  </a:lnTo>
                  <a:lnTo>
                    <a:pt x="20" y="3"/>
                  </a:lnTo>
                  <a:lnTo>
                    <a:pt x="10" y="10"/>
                  </a:lnTo>
                  <a:lnTo>
                    <a:pt x="3" y="19"/>
                  </a:lnTo>
                  <a:lnTo>
                    <a:pt x="0" y="33"/>
                  </a:lnTo>
                  <a:lnTo>
                    <a:pt x="3" y="46"/>
                  </a:lnTo>
                  <a:lnTo>
                    <a:pt x="10" y="56"/>
                  </a:lnTo>
                  <a:lnTo>
                    <a:pt x="20" y="62"/>
                  </a:lnTo>
                  <a:lnTo>
                    <a:pt x="33" y="66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116" name="Freeform 24"/>
            <p:cNvSpPr>
              <a:spLocks/>
            </p:cNvSpPr>
            <p:nvPr/>
          </p:nvSpPr>
          <p:spPr bwMode="auto">
            <a:xfrm>
              <a:off x="3027" y="3357"/>
              <a:ext cx="250" cy="251"/>
            </a:xfrm>
            <a:custGeom>
              <a:avLst/>
              <a:gdLst>
                <a:gd name="T0" fmla="*/ 125 w 502"/>
                <a:gd name="T1" fmla="*/ 251 h 501"/>
                <a:gd name="T2" fmla="*/ 137 w 502"/>
                <a:gd name="T3" fmla="*/ 250 h 501"/>
                <a:gd name="T4" fmla="*/ 150 w 502"/>
                <a:gd name="T5" fmla="*/ 248 h 501"/>
                <a:gd name="T6" fmla="*/ 161 w 502"/>
                <a:gd name="T7" fmla="*/ 245 h 501"/>
                <a:gd name="T8" fmla="*/ 173 w 502"/>
                <a:gd name="T9" fmla="*/ 241 h 501"/>
                <a:gd name="T10" fmla="*/ 183 w 502"/>
                <a:gd name="T11" fmla="*/ 236 h 501"/>
                <a:gd name="T12" fmla="*/ 194 w 502"/>
                <a:gd name="T13" fmla="*/ 230 h 501"/>
                <a:gd name="T14" fmla="*/ 204 w 502"/>
                <a:gd name="T15" fmla="*/ 222 h 501"/>
                <a:gd name="T16" fmla="*/ 213 w 502"/>
                <a:gd name="T17" fmla="*/ 214 h 501"/>
                <a:gd name="T18" fmla="*/ 221 w 502"/>
                <a:gd name="T19" fmla="*/ 205 h 501"/>
                <a:gd name="T20" fmla="*/ 229 w 502"/>
                <a:gd name="T21" fmla="*/ 195 h 501"/>
                <a:gd name="T22" fmla="*/ 235 w 502"/>
                <a:gd name="T23" fmla="*/ 185 h 501"/>
                <a:gd name="T24" fmla="*/ 240 w 502"/>
                <a:gd name="T25" fmla="*/ 173 h 501"/>
                <a:gd name="T26" fmla="*/ 244 w 502"/>
                <a:gd name="T27" fmla="*/ 162 h 501"/>
                <a:gd name="T28" fmla="*/ 248 w 502"/>
                <a:gd name="T29" fmla="*/ 150 h 501"/>
                <a:gd name="T30" fmla="*/ 249 w 502"/>
                <a:gd name="T31" fmla="*/ 138 h 501"/>
                <a:gd name="T32" fmla="*/ 250 w 502"/>
                <a:gd name="T33" fmla="*/ 126 h 501"/>
                <a:gd name="T34" fmla="*/ 249 w 502"/>
                <a:gd name="T35" fmla="*/ 113 h 501"/>
                <a:gd name="T36" fmla="*/ 248 w 502"/>
                <a:gd name="T37" fmla="*/ 101 h 501"/>
                <a:gd name="T38" fmla="*/ 244 w 502"/>
                <a:gd name="T39" fmla="*/ 89 h 501"/>
                <a:gd name="T40" fmla="*/ 240 w 502"/>
                <a:gd name="T41" fmla="*/ 78 h 501"/>
                <a:gd name="T42" fmla="*/ 235 w 502"/>
                <a:gd name="T43" fmla="*/ 66 h 501"/>
                <a:gd name="T44" fmla="*/ 229 w 502"/>
                <a:gd name="T45" fmla="*/ 56 h 501"/>
                <a:gd name="T46" fmla="*/ 221 w 502"/>
                <a:gd name="T47" fmla="*/ 46 h 501"/>
                <a:gd name="T48" fmla="*/ 213 w 502"/>
                <a:gd name="T49" fmla="*/ 37 h 501"/>
                <a:gd name="T50" fmla="*/ 204 w 502"/>
                <a:gd name="T51" fmla="*/ 29 h 501"/>
                <a:gd name="T52" fmla="*/ 194 w 502"/>
                <a:gd name="T53" fmla="*/ 22 h 501"/>
                <a:gd name="T54" fmla="*/ 183 w 502"/>
                <a:gd name="T55" fmla="*/ 15 h 501"/>
                <a:gd name="T56" fmla="*/ 173 w 502"/>
                <a:gd name="T57" fmla="*/ 10 h 501"/>
                <a:gd name="T58" fmla="*/ 161 w 502"/>
                <a:gd name="T59" fmla="*/ 6 h 501"/>
                <a:gd name="T60" fmla="*/ 150 w 502"/>
                <a:gd name="T61" fmla="*/ 3 h 501"/>
                <a:gd name="T62" fmla="*/ 137 w 502"/>
                <a:gd name="T63" fmla="*/ 1 h 501"/>
                <a:gd name="T64" fmla="*/ 125 w 502"/>
                <a:gd name="T65" fmla="*/ 0 h 501"/>
                <a:gd name="T66" fmla="*/ 100 w 502"/>
                <a:gd name="T67" fmla="*/ 3 h 501"/>
                <a:gd name="T68" fmla="*/ 77 w 502"/>
                <a:gd name="T69" fmla="*/ 10 h 501"/>
                <a:gd name="T70" fmla="*/ 55 w 502"/>
                <a:gd name="T71" fmla="*/ 22 h 501"/>
                <a:gd name="T72" fmla="*/ 37 w 502"/>
                <a:gd name="T73" fmla="*/ 36 h 501"/>
                <a:gd name="T74" fmla="*/ 21 w 502"/>
                <a:gd name="T75" fmla="*/ 55 h 501"/>
                <a:gd name="T76" fmla="*/ 10 w 502"/>
                <a:gd name="T77" fmla="*/ 77 h 501"/>
                <a:gd name="T78" fmla="*/ 2 w 502"/>
                <a:gd name="T79" fmla="*/ 100 h 501"/>
                <a:gd name="T80" fmla="*/ 0 w 502"/>
                <a:gd name="T81" fmla="*/ 126 h 501"/>
                <a:gd name="T82" fmla="*/ 1 w 502"/>
                <a:gd name="T83" fmla="*/ 138 h 501"/>
                <a:gd name="T84" fmla="*/ 2 w 502"/>
                <a:gd name="T85" fmla="*/ 150 h 501"/>
                <a:gd name="T86" fmla="*/ 6 w 502"/>
                <a:gd name="T87" fmla="*/ 162 h 501"/>
                <a:gd name="T88" fmla="*/ 10 w 502"/>
                <a:gd name="T89" fmla="*/ 173 h 501"/>
                <a:gd name="T90" fmla="*/ 15 w 502"/>
                <a:gd name="T91" fmla="*/ 185 h 501"/>
                <a:gd name="T92" fmla="*/ 21 w 502"/>
                <a:gd name="T93" fmla="*/ 195 h 501"/>
                <a:gd name="T94" fmla="*/ 29 w 502"/>
                <a:gd name="T95" fmla="*/ 205 h 501"/>
                <a:gd name="T96" fmla="*/ 37 w 502"/>
                <a:gd name="T97" fmla="*/ 214 h 501"/>
                <a:gd name="T98" fmla="*/ 46 w 502"/>
                <a:gd name="T99" fmla="*/ 222 h 501"/>
                <a:gd name="T100" fmla="*/ 56 w 502"/>
                <a:gd name="T101" fmla="*/ 230 h 501"/>
                <a:gd name="T102" fmla="*/ 66 w 502"/>
                <a:gd name="T103" fmla="*/ 236 h 501"/>
                <a:gd name="T104" fmla="*/ 77 w 502"/>
                <a:gd name="T105" fmla="*/ 241 h 501"/>
                <a:gd name="T106" fmla="*/ 89 w 502"/>
                <a:gd name="T107" fmla="*/ 245 h 501"/>
                <a:gd name="T108" fmla="*/ 101 w 502"/>
                <a:gd name="T109" fmla="*/ 248 h 501"/>
                <a:gd name="T110" fmla="*/ 113 w 502"/>
                <a:gd name="T111" fmla="*/ 250 h 501"/>
                <a:gd name="T112" fmla="*/ 125 w 502"/>
                <a:gd name="T113" fmla="*/ 251 h 501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502"/>
                <a:gd name="T172" fmla="*/ 0 h 501"/>
                <a:gd name="T173" fmla="*/ 502 w 502"/>
                <a:gd name="T174" fmla="*/ 501 h 501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502" h="501">
                  <a:moveTo>
                    <a:pt x="251" y="501"/>
                  </a:moveTo>
                  <a:lnTo>
                    <a:pt x="276" y="500"/>
                  </a:lnTo>
                  <a:lnTo>
                    <a:pt x="301" y="496"/>
                  </a:lnTo>
                  <a:lnTo>
                    <a:pt x="324" y="490"/>
                  </a:lnTo>
                  <a:lnTo>
                    <a:pt x="347" y="482"/>
                  </a:lnTo>
                  <a:lnTo>
                    <a:pt x="368" y="472"/>
                  </a:lnTo>
                  <a:lnTo>
                    <a:pt x="390" y="459"/>
                  </a:lnTo>
                  <a:lnTo>
                    <a:pt x="409" y="444"/>
                  </a:lnTo>
                  <a:lnTo>
                    <a:pt x="427" y="427"/>
                  </a:lnTo>
                  <a:lnTo>
                    <a:pt x="444" y="409"/>
                  </a:lnTo>
                  <a:lnTo>
                    <a:pt x="459" y="389"/>
                  </a:lnTo>
                  <a:lnTo>
                    <a:pt x="472" y="369"/>
                  </a:lnTo>
                  <a:lnTo>
                    <a:pt x="482" y="346"/>
                  </a:lnTo>
                  <a:lnTo>
                    <a:pt x="490" y="323"/>
                  </a:lnTo>
                  <a:lnTo>
                    <a:pt x="497" y="300"/>
                  </a:lnTo>
                  <a:lnTo>
                    <a:pt x="500" y="275"/>
                  </a:lnTo>
                  <a:lnTo>
                    <a:pt x="502" y="251"/>
                  </a:lnTo>
                  <a:lnTo>
                    <a:pt x="500" y="226"/>
                  </a:lnTo>
                  <a:lnTo>
                    <a:pt x="497" y="201"/>
                  </a:lnTo>
                  <a:lnTo>
                    <a:pt x="490" y="178"/>
                  </a:lnTo>
                  <a:lnTo>
                    <a:pt x="482" y="155"/>
                  </a:lnTo>
                  <a:lnTo>
                    <a:pt x="472" y="132"/>
                  </a:lnTo>
                  <a:lnTo>
                    <a:pt x="459" y="112"/>
                  </a:lnTo>
                  <a:lnTo>
                    <a:pt x="444" y="92"/>
                  </a:lnTo>
                  <a:lnTo>
                    <a:pt x="427" y="74"/>
                  </a:lnTo>
                  <a:lnTo>
                    <a:pt x="409" y="58"/>
                  </a:lnTo>
                  <a:lnTo>
                    <a:pt x="390" y="43"/>
                  </a:lnTo>
                  <a:lnTo>
                    <a:pt x="368" y="30"/>
                  </a:lnTo>
                  <a:lnTo>
                    <a:pt x="347" y="20"/>
                  </a:lnTo>
                  <a:lnTo>
                    <a:pt x="324" y="11"/>
                  </a:lnTo>
                  <a:lnTo>
                    <a:pt x="301" y="5"/>
                  </a:lnTo>
                  <a:lnTo>
                    <a:pt x="276" y="2"/>
                  </a:lnTo>
                  <a:lnTo>
                    <a:pt x="251" y="0"/>
                  </a:lnTo>
                  <a:lnTo>
                    <a:pt x="200" y="5"/>
                  </a:lnTo>
                  <a:lnTo>
                    <a:pt x="154" y="20"/>
                  </a:lnTo>
                  <a:lnTo>
                    <a:pt x="111" y="43"/>
                  </a:lnTo>
                  <a:lnTo>
                    <a:pt x="75" y="72"/>
                  </a:lnTo>
                  <a:lnTo>
                    <a:pt x="43" y="110"/>
                  </a:lnTo>
                  <a:lnTo>
                    <a:pt x="20" y="153"/>
                  </a:lnTo>
                  <a:lnTo>
                    <a:pt x="5" y="200"/>
                  </a:lnTo>
                  <a:lnTo>
                    <a:pt x="0" y="251"/>
                  </a:lnTo>
                  <a:lnTo>
                    <a:pt x="2" y="275"/>
                  </a:lnTo>
                  <a:lnTo>
                    <a:pt x="5" y="300"/>
                  </a:lnTo>
                  <a:lnTo>
                    <a:pt x="12" y="323"/>
                  </a:lnTo>
                  <a:lnTo>
                    <a:pt x="20" y="346"/>
                  </a:lnTo>
                  <a:lnTo>
                    <a:pt x="30" y="369"/>
                  </a:lnTo>
                  <a:lnTo>
                    <a:pt x="43" y="389"/>
                  </a:lnTo>
                  <a:lnTo>
                    <a:pt x="58" y="409"/>
                  </a:lnTo>
                  <a:lnTo>
                    <a:pt x="75" y="427"/>
                  </a:lnTo>
                  <a:lnTo>
                    <a:pt x="93" y="444"/>
                  </a:lnTo>
                  <a:lnTo>
                    <a:pt x="113" y="459"/>
                  </a:lnTo>
                  <a:lnTo>
                    <a:pt x="132" y="472"/>
                  </a:lnTo>
                  <a:lnTo>
                    <a:pt x="155" y="482"/>
                  </a:lnTo>
                  <a:lnTo>
                    <a:pt x="179" y="490"/>
                  </a:lnTo>
                  <a:lnTo>
                    <a:pt x="202" y="496"/>
                  </a:lnTo>
                  <a:lnTo>
                    <a:pt x="226" y="500"/>
                  </a:lnTo>
                  <a:lnTo>
                    <a:pt x="251" y="501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117" name="Freeform 25"/>
            <p:cNvSpPr>
              <a:spLocks/>
            </p:cNvSpPr>
            <p:nvPr/>
          </p:nvSpPr>
          <p:spPr bwMode="auto">
            <a:xfrm>
              <a:off x="3091" y="3422"/>
              <a:ext cx="121" cy="122"/>
            </a:xfrm>
            <a:custGeom>
              <a:avLst/>
              <a:gdLst>
                <a:gd name="T0" fmla="*/ 0 w 242"/>
                <a:gd name="T1" fmla="*/ 61 h 244"/>
                <a:gd name="T2" fmla="*/ 1 w 242"/>
                <a:gd name="T3" fmla="*/ 49 h 244"/>
                <a:gd name="T4" fmla="*/ 5 w 242"/>
                <a:gd name="T5" fmla="*/ 38 h 244"/>
                <a:gd name="T6" fmla="*/ 11 w 242"/>
                <a:gd name="T7" fmla="*/ 27 h 244"/>
                <a:gd name="T8" fmla="*/ 18 w 242"/>
                <a:gd name="T9" fmla="*/ 18 h 244"/>
                <a:gd name="T10" fmla="*/ 23 w 242"/>
                <a:gd name="T11" fmla="*/ 14 h 244"/>
                <a:gd name="T12" fmla="*/ 27 w 242"/>
                <a:gd name="T13" fmla="*/ 11 h 244"/>
                <a:gd name="T14" fmla="*/ 32 w 242"/>
                <a:gd name="T15" fmla="*/ 7 h 244"/>
                <a:gd name="T16" fmla="*/ 38 w 242"/>
                <a:gd name="T17" fmla="*/ 5 h 244"/>
                <a:gd name="T18" fmla="*/ 43 w 242"/>
                <a:gd name="T19" fmla="*/ 3 h 244"/>
                <a:gd name="T20" fmla="*/ 49 w 242"/>
                <a:gd name="T21" fmla="*/ 1 h 244"/>
                <a:gd name="T22" fmla="*/ 56 w 242"/>
                <a:gd name="T23" fmla="*/ 0 h 244"/>
                <a:gd name="T24" fmla="*/ 61 w 242"/>
                <a:gd name="T25" fmla="*/ 0 h 244"/>
                <a:gd name="T26" fmla="*/ 67 w 242"/>
                <a:gd name="T27" fmla="*/ 0 h 244"/>
                <a:gd name="T28" fmla="*/ 74 w 242"/>
                <a:gd name="T29" fmla="*/ 1 h 244"/>
                <a:gd name="T30" fmla="*/ 79 w 242"/>
                <a:gd name="T31" fmla="*/ 3 h 244"/>
                <a:gd name="T32" fmla="*/ 84 w 242"/>
                <a:gd name="T33" fmla="*/ 5 h 244"/>
                <a:gd name="T34" fmla="*/ 90 w 242"/>
                <a:gd name="T35" fmla="*/ 7 h 244"/>
                <a:gd name="T36" fmla="*/ 95 w 242"/>
                <a:gd name="T37" fmla="*/ 11 h 244"/>
                <a:gd name="T38" fmla="*/ 100 w 242"/>
                <a:gd name="T39" fmla="*/ 14 h 244"/>
                <a:gd name="T40" fmla="*/ 104 w 242"/>
                <a:gd name="T41" fmla="*/ 18 h 244"/>
                <a:gd name="T42" fmla="*/ 112 w 242"/>
                <a:gd name="T43" fmla="*/ 27 h 244"/>
                <a:gd name="T44" fmla="*/ 117 w 242"/>
                <a:gd name="T45" fmla="*/ 38 h 244"/>
                <a:gd name="T46" fmla="*/ 121 w 242"/>
                <a:gd name="T47" fmla="*/ 49 h 244"/>
                <a:gd name="T48" fmla="*/ 121 w 242"/>
                <a:gd name="T49" fmla="*/ 61 h 244"/>
                <a:gd name="T50" fmla="*/ 121 w 242"/>
                <a:gd name="T51" fmla="*/ 73 h 244"/>
                <a:gd name="T52" fmla="*/ 117 w 242"/>
                <a:gd name="T53" fmla="*/ 85 h 244"/>
                <a:gd name="T54" fmla="*/ 111 w 242"/>
                <a:gd name="T55" fmla="*/ 95 h 244"/>
                <a:gd name="T56" fmla="*/ 104 w 242"/>
                <a:gd name="T57" fmla="*/ 104 h 244"/>
                <a:gd name="T58" fmla="*/ 95 w 242"/>
                <a:gd name="T59" fmla="*/ 111 h 244"/>
                <a:gd name="T60" fmla="*/ 84 w 242"/>
                <a:gd name="T61" fmla="*/ 117 h 244"/>
                <a:gd name="T62" fmla="*/ 74 w 242"/>
                <a:gd name="T63" fmla="*/ 121 h 244"/>
                <a:gd name="T64" fmla="*/ 61 w 242"/>
                <a:gd name="T65" fmla="*/ 122 h 244"/>
                <a:gd name="T66" fmla="*/ 56 w 242"/>
                <a:gd name="T67" fmla="*/ 122 h 244"/>
                <a:gd name="T68" fmla="*/ 49 w 242"/>
                <a:gd name="T69" fmla="*/ 121 h 244"/>
                <a:gd name="T70" fmla="*/ 43 w 242"/>
                <a:gd name="T71" fmla="*/ 120 h 244"/>
                <a:gd name="T72" fmla="*/ 38 w 242"/>
                <a:gd name="T73" fmla="*/ 117 h 244"/>
                <a:gd name="T74" fmla="*/ 32 w 242"/>
                <a:gd name="T75" fmla="*/ 115 h 244"/>
                <a:gd name="T76" fmla="*/ 27 w 242"/>
                <a:gd name="T77" fmla="*/ 111 h 244"/>
                <a:gd name="T78" fmla="*/ 23 w 242"/>
                <a:gd name="T79" fmla="*/ 108 h 244"/>
                <a:gd name="T80" fmla="*/ 18 w 242"/>
                <a:gd name="T81" fmla="*/ 104 h 244"/>
                <a:gd name="T82" fmla="*/ 11 w 242"/>
                <a:gd name="T83" fmla="*/ 95 h 244"/>
                <a:gd name="T84" fmla="*/ 5 w 242"/>
                <a:gd name="T85" fmla="*/ 84 h 244"/>
                <a:gd name="T86" fmla="*/ 1 w 242"/>
                <a:gd name="T87" fmla="*/ 73 h 244"/>
                <a:gd name="T88" fmla="*/ 0 w 242"/>
                <a:gd name="T89" fmla="*/ 61 h 244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242"/>
                <a:gd name="T136" fmla="*/ 0 h 244"/>
                <a:gd name="T137" fmla="*/ 242 w 242"/>
                <a:gd name="T138" fmla="*/ 244 h 244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242" h="244">
                  <a:moveTo>
                    <a:pt x="0" y="122"/>
                  </a:moveTo>
                  <a:lnTo>
                    <a:pt x="2" y="97"/>
                  </a:lnTo>
                  <a:lnTo>
                    <a:pt x="10" y="75"/>
                  </a:lnTo>
                  <a:lnTo>
                    <a:pt x="22" y="54"/>
                  </a:lnTo>
                  <a:lnTo>
                    <a:pt x="36" y="36"/>
                  </a:lnTo>
                  <a:lnTo>
                    <a:pt x="45" y="28"/>
                  </a:lnTo>
                  <a:lnTo>
                    <a:pt x="54" y="21"/>
                  </a:lnTo>
                  <a:lnTo>
                    <a:pt x="64" y="14"/>
                  </a:lnTo>
                  <a:lnTo>
                    <a:pt x="76" y="9"/>
                  </a:lnTo>
                  <a:lnTo>
                    <a:pt x="86" y="5"/>
                  </a:lnTo>
                  <a:lnTo>
                    <a:pt x="97" y="1"/>
                  </a:lnTo>
                  <a:lnTo>
                    <a:pt x="111" y="0"/>
                  </a:lnTo>
                  <a:lnTo>
                    <a:pt x="122" y="0"/>
                  </a:lnTo>
                  <a:lnTo>
                    <a:pt x="134" y="0"/>
                  </a:lnTo>
                  <a:lnTo>
                    <a:pt x="147" y="1"/>
                  </a:lnTo>
                  <a:lnTo>
                    <a:pt x="158" y="5"/>
                  </a:lnTo>
                  <a:lnTo>
                    <a:pt x="168" y="9"/>
                  </a:lnTo>
                  <a:lnTo>
                    <a:pt x="180" y="14"/>
                  </a:lnTo>
                  <a:lnTo>
                    <a:pt x="190" y="21"/>
                  </a:lnTo>
                  <a:lnTo>
                    <a:pt x="200" y="28"/>
                  </a:lnTo>
                  <a:lnTo>
                    <a:pt x="208" y="36"/>
                  </a:lnTo>
                  <a:lnTo>
                    <a:pt x="223" y="54"/>
                  </a:lnTo>
                  <a:lnTo>
                    <a:pt x="234" y="75"/>
                  </a:lnTo>
                  <a:lnTo>
                    <a:pt x="241" y="97"/>
                  </a:lnTo>
                  <a:lnTo>
                    <a:pt x="242" y="122"/>
                  </a:lnTo>
                  <a:lnTo>
                    <a:pt x="241" y="146"/>
                  </a:lnTo>
                  <a:lnTo>
                    <a:pt x="233" y="170"/>
                  </a:lnTo>
                  <a:lnTo>
                    <a:pt x="221" y="189"/>
                  </a:lnTo>
                  <a:lnTo>
                    <a:pt x="208" y="207"/>
                  </a:lnTo>
                  <a:lnTo>
                    <a:pt x="190" y="222"/>
                  </a:lnTo>
                  <a:lnTo>
                    <a:pt x="168" y="234"/>
                  </a:lnTo>
                  <a:lnTo>
                    <a:pt x="147" y="242"/>
                  </a:lnTo>
                  <a:lnTo>
                    <a:pt x="122" y="244"/>
                  </a:lnTo>
                  <a:lnTo>
                    <a:pt x="111" y="244"/>
                  </a:lnTo>
                  <a:lnTo>
                    <a:pt x="97" y="242"/>
                  </a:lnTo>
                  <a:lnTo>
                    <a:pt x="86" y="239"/>
                  </a:lnTo>
                  <a:lnTo>
                    <a:pt x="76" y="234"/>
                  </a:lnTo>
                  <a:lnTo>
                    <a:pt x="64" y="229"/>
                  </a:lnTo>
                  <a:lnTo>
                    <a:pt x="54" y="222"/>
                  </a:lnTo>
                  <a:lnTo>
                    <a:pt x="45" y="216"/>
                  </a:lnTo>
                  <a:lnTo>
                    <a:pt x="36" y="207"/>
                  </a:lnTo>
                  <a:lnTo>
                    <a:pt x="22" y="189"/>
                  </a:lnTo>
                  <a:lnTo>
                    <a:pt x="10" y="168"/>
                  </a:lnTo>
                  <a:lnTo>
                    <a:pt x="2" y="146"/>
                  </a:lnTo>
                  <a:lnTo>
                    <a:pt x="0" y="12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118" name="Freeform 26"/>
            <p:cNvSpPr>
              <a:spLocks/>
            </p:cNvSpPr>
            <p:nvPr/>
          </p:nvSpPr>
          <p:spPr bwMode="auto">
            <a:xfrm>
              <a:off x="2843" y="3357"/>
              <a:ext cx="251" cy="251"/>
            </a:xfrm>
            <a:custGeom>
              <a:avLst/>
              <a:gdLst>
                <a:gd name="T0" fmla="*/ 125 w 501"/>
                <a:gd name="T1" fmla="*/ 251 h 501"/>
                <a:gd name="T2" fmla="*/ 138 w 501"/>
                <a:gd name="T3" fmla="*/ 250 h 501"/>
                <a:gd name="T4" fmla="*/ 150 w 501"/>
                <a:gd name="T5" fmla="*/ 248 h 501"/>
                <a:gd name="T6" fmla="*/ 162 w 501"/>
                <a:gd name="T7" fmla="*/ 245 h 501"/>
                <a:gd name="T8" fmla="*/ 173 w 501"/>
                <a:gd name="T9" fmla="*/ 241 h 501"/>
                <a:gd name="T10" fmla="*/ 184 w 501"/>
                <a:gd name="T11" fmla="*/ 236 h 501"/>
                <a:gd name="T12" fmla="*/ 195 w 501"/>
                <a:gd name="T13" fmla="*/ 230 h 501"/>
                <a:gd name="T14" fmla="*/ 205 w 501"/>
                <a:gd name="T15" fmla="*/ 222 h 501"/>
                <a:gd name="T16" fmla="*/ 214 w 501"/>
                <a:gd name="T17" fmla="*/ 214 h 501"/>
                <a:gd name="T18" fmla="*/ 222 w 501"/>
                <a:gd name="T19" fmla="*/ 205 h 501"/>
                <a:gd name="T20" fmla="*/ 229 w 501"/>
                <a:gd name="T21" fmla="*/ 195 h 501"/>
                <a:gd name="T22" fmla="*/ 236 w 501"/>
                <a:gd name="T23" fmla="*/ 185 h 501"/>
                <a:gd name="T24" fmla="*/ 241 w 501"/>
                <a:gd name="T25" fmla="*/ 173 h 501"/>
                <a:gd name="T26" fmla="*/ 245 w 501"/>
                <a:gd name="T27" fmla="*/ 162 h 501"/>
                <a:gd name="T28" fmla="*/ 248 w 501"/>
                <a:gd name="T29" fmla="*/ 150 h 501"/>
                <a:gd name="T30" fmla="*/ 250 w 501"/>
                <a:gd name="T31" fmla="*/ 138 h 501"/>
                <a:gd name="T32" fmla="*/ 251 w 501"/>
                <a:gd name="T33" fmla="*/ 126 h 501"/>
                <a:gd name="T34" fmla="*/ 250 w 501"/>
                <a:gd name="T35" fmla="*/ 113 h 501"/>
                <a:gd name="T36" fmla="*/ 248 w 501"/>
                <a:gd name="T37" fmla="*/ 101 h 501"/>
                <a:gd name="T38" fmla="*/ 245 w 501"/>
                <a:gd name="T39" fmla="*/ 89 h 501"/>
                <a:gd name="T40" fmla="*/ 241 w 501"/>
                <a:gd name="T41" fmla="*/ 78 h 501"/>
                <a:gd name="T42" fmla="*/ 236 w 501"/>
                <a:gd name="T43" fmla="*/ 66 h 501"/>
                <a:gd name="T44" fmla="*/ 229 w 501"/>
                <a:gd name="T45" fmla="*/ 56 h 501"/>
                <a:gd name="T46" fmla="*/ 222 w 501"/>
                <a:gd name="T47" fmla="*/ 46 h 501"/>
                <a:gd name="T48" fmla="*/ 214 w 501"/>
                <a:gd name="T49" fmla="*/ 37 h 501"/>
                <a:gd name="T50" fmla="*/ 205 w 501"/>
                <a:gd name="T51" fmla="*/ 29 h 501"/>
                <a:gd name="T52" fmla="*/ 195 w 501"/>
                <a:gd name="T53" fmla="*/ 22 h 501"/>
                <a:gd name="T54" fmla="*/ 184 w 501"/>
                <a:gd name="T55" fmla="*/ 15 h 501"/>
                <a:gd name="T56" fmla="*/ 173 w 501"/>
                <a:gd name="T57" fmla="*/ 10 h 501"/>
                <a:gd name="T58" fmla="*/ 162 w 501"/>
                <a:gd name="T59" fmla="*/ 6 h 501"/>
                <a:gd name="T60" fmla="*/ 150 w 501"/>
                <a:gd name="T61" fmla="*/ 3 h 501"/>
                <a:gd name="T62" fmla="*/ 138 w 501"/>
                <a:gd name="T63" fmla="*/ 1 h 501"/>
                <a:gd name="T64" fmla="*/ 125 w 501"/>
                <a:gd name="T65" fmla="*/ 0 h 501"/>
                <a:gd name="T66" fmla="*/ 100 w 501"/>
                <a:gd name="T67" fmla="*/ 3 h 501"/>
                <a:gd name="T68" fmla="*/ 77 w 501"/>
                <a:gd name="T69" fmla="*/ 10 h 501"/>
                <a:gd name="T70" fmla="*/ 55 w 501"/>
                <a:gd name="T71" fmla="*/ 22 h 501"/>
                <a:gd name="T72" fmla="*/ 37 w 501"/>
                <a:gd name="T73" fmla="*/ 36 h 501"/>
                <a:gd name="T74" fmla="*/ 22 w 501"/>
                <a:gd name="T75" fmla="*/ 55 h 501"/>
                <a:gd name="T76" fmla="*/ 10 w 501"/>
                <a:gd name="T77" fmla="*/ 77 h 501"/>
                <a:gd name="T78" fmla="*/ 3 w 501"/>
                <a:gd name="T79" fmla="*/ 100 h 501"/>
                <a:gd name="T80" fmla="*/ 0 w 501"/>
                <a:gd name="T81" fmla="*/ 126 h 501"/>
                <a:gd name="T82" fmla="*/ 1 w 501"/>
                <a:gd name="T83" fmla="*/ 138 h 501"/>
                <a:gd name="T84" fmla="*/ 3 w 501"/>
                <a:gd name="T85" fmla="*/ 150 h 501"/>
                <a:gd name="T86" fmla="*/ 6 w 501"/>
                <a:gd name="T87" fmla="*/ 162 h 501"/>
                <a:gd name="T88" fmla="*/ 10 w 501"/>
                <a:gd name="T89" fmla="*/ 173 h 501"/>
                <a:gd name="T90" fmla="*/ 15 w 501"/>
                <a:gd name="T91" fmla="*/ 185 h 501"/>
                <a:gd name="T92" fmla="*/ 22 w 501"/>
                <a:gd name="T93" fmla="*/ 195 h 501"/>
                <a:gd name="T94" fmla="*/ 29 w 501"/>
                <a:gd name="T95" fmla="*/ 205 h 501"/>
                <a:gd name="T96" fmla="*/ 37 w 501"/>
                <a:gd name="T97" fmla="*/ 214 h 501"/>
                <a:gd name="T98" fmla="*/ 46 w 501"/>
                <a:gd name="T99" fmla="*/ 222 h 501"/>
                <a:gd name="T100" fmla="*/ 56 w 501"/>
                <a:gd name="T101" fmla="*/ 230 h 501"/>
                <a:gd name="T102" fmla="*/ 66 w 501"/>
                <a:gd name="T103" fmla="*/ 236 h 501"/>
                <a:gd name="T104" fmla="*/ 78 w 501"/>
                <a:gd name="T105" fmla="*/ 241 h 501"/>
                <a:gd name="T106" fmla="*/ 89 w 501"/>
                <a:gd name="T107" fmla="*/ 245 h 501"/>
                <a:gd name="T108" fmla="*/ 101 w 501"/>
                <a:gd name="T109" fmla="*/ 248 h 501"/>
                <a:gd name="T110" fmla="*/ 113 w 501"/>
                <a:gd name="T111" fmla="*/ 250 h 501"/>
                <a:gd name="T112" fmla="*/ 125 w 501"/>
                <a:gd name="T113" fmla="*/ 251 h 501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501"/>
                <a:gd name="T172" fmla="*/ 0 h 501"/>
                <a:gd name="T173" fmla="*/ 501 w 501"/>
                <a:gd name="T174" fmla="*/ 501 h 501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501" h="501">
                  <a:moveTo>
                    <a:pt x="250" y="501"/>
                  </a:moveTo>
                  <a:lnTo>
                    <a:pt x="275" y="500"/>
                  </a:lnTo>
                  <a:lnTo>
                    <a:pt x="300" y="496"/>
                  </a:lnTo>
                  <a:lnTo>
                    <a:pt x="323" y="490"/>
                  </a:lnTo>
                  <a:lnTo>
                    <a:pt x="346" y="482"/>
                  </a:lnTo>
                  <a:lnTo>
                    <a:pt x="367" y="472"/>
                  </a:lnTo>
                  <a:lnTo>
                    <a:pt x="389" y="459"/>
                  </a:lnTo>
                  <a:lnTo>
                    <a:pt x="409" y="444"/>
                  </a:lnTo>
                  <a:lnTo>
                    <a:pt x="427" y="427"/>
                  </a:lnTo>
                  <a:lnTo>
                    <a:pt x="443" y="409"/>
                  </a:lnTo>
                  <a:lnTo>
                    <a:pt x="458" y="389"/>
                  </a:lnTo>
                  <a:lnTo>
                    <a:pt x="471" y="369"/>
                  </a:lnTo>
                  <a:lnTo>
                    <a:pt x="481" y="346"/>
                  </a:lnTo>
                  <a:lnTo>
                    <a:pt x="489" y="323"/>
                  </a:lnTo>
                  <a:lnTo>
                    <a:pt x="496" y="300"/>
                  </a:lnTo>
                  <a:lnTo>
                    <a:pt x="499" y="275"/>
                  </a:lnTo>
                  <a:lnTo>
                    <a:pt x="501" y="251"/>
                  </a:lnTo>
                  <a:lnTo>
                    <a:pt x="499" y="226"/>
                  </a:lnTo>
                  <a:lnTo>
                    <a:pt x="496" y="201"/>
                  </a:lnTo>
                  <a:lnTo>
                    <a:pt x="489" y="178"/>
                  </a:lnTo>
                  <a:lnTo>
                    <a:pt x="481" y="155"/>
                  </a:lnTo>
                  <a:lnTo>
                    <a:pt x="471" y="132"/>
                  </a:lnTo>
                  <a:lnTo>
                    <a:pt x="458" y="112"/>
                  </a:lnTo>
                  <a:lnTo>
                    <a:pt x="443" y="92"/>
                  </a:lnTo>
                  <a:lnTo>
                    <a:pt x="427" y="74"/>
                  </a:lnTo>
                  <a:lnTo>
                    <a:pt x="409" y="58"/>
                  </a:lnTo>
                  <a:lnTo>
                    <a:pt x="389" y="43"/>
                  </a:lnTo>
                  <a:lnTo>
                    <a:pt x="367" y="30"/>
                  </a:lnTo>
                  <a:lnTo>
                    <a:pt x="346" y="20"/>
                  </a:lnTo>
                  <a:lnTo>
                    <a:pt x="323" y="11"/>
                  </a:lnTo>
                  <a:lnTo>
                    <a:pt x="300" y="5"/>
                  </a:lnTo>
                  <a:lnTo>
                    <a:pt x="275" y="2"/>
                  </a:lnTo>
                  <a:lnTo>
                    <a:pt x="250" y="0"/>
                  </a:lnTo>
                  <a:lnTo>
                    <a:pt x="199" y="5"/>
                  </a:lnTo>
                  <a:lnTo>
                    <a:pt x="153" y="20"/>
                  </a:lnTo>
                  <a:lnTo>
                    <a:pt x="110" y="43"/>
                  </a:lnTo>
                  <a:lnTo>
                    <a:pt x="74" y="72"/>
                  </a:lnTo>
                  <a:lnTo>
                    <a:pt x="43" y="110"/>
                  </a:lnTo>
                  <a:lnTo>
                    <a:pt x="20" y="153"/>
                  </a:lnTo>
                  <a:lnTo>
                    <a:pt x="5" y="200"/>
                  </a:lnTo>
                  <a:lnTo>
                    <a:pt x="0" y="251"/>
                  </a:lnTo>
                  <a:lnTo>
                    <a:pt x="2" y="275"/>
                  </a:lnTo>
                  <a:lnTo>
                    <a:pt x="5" y="300"/>
                  </a:lnTo>
                  <a:lnTo>
                    <a:pt x="11" y="323"/>
                  </a:lnTo>
                  <a:lnTo>
                    <a:pt x="20" y="346"/>
                  </a:lnTo>
                  <a:lnTo>
                    <a:pt x="30" y="369"/>
                  </a:lnTo>
                  <a:lnTo>
                    <a:pt x="43" y="389"/>
                  </a:lnTo>
                  <a:lnTo>
                    <a:pt x="58" y="409"/>
                  </a:lnTo>
                  <a:lnTo>
                    <a:pt x="74" y="427"/>
                  </a:lnTo>
                  <a:lnTo>
                    <a:pt x="92" y="444"/>
                  </a:lnTo>
                  <a:lnTo>
                    <a:pt x="112" y="459"/>
                  </a:lnTo>
                  <a:lnTo>
                    <a:pt x="132" y="472"/>
                  </a:lnTo>
                  <a:lnTo>
                    <a:pt x="155" y="482"/>
                  </a:lnTo>
                  <a:lnTo>
                    <a:pt x="178" y="490"/>
                  </a:lnTo>
                  <a:lnTo>
                    <a:pt x="201" y="496"/>
                  </a:lnTo>
                  <a:lnTo>
                    <a:pt x="226" y="500"/>
                  </a:lnTo>
                  <a:lnTo>
                    <a:pt x="250" y="501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119" name="Freeform 27"/>
            <p:cNvSpPr>
              <a:spLocks/>
            </p:cNvSpPr>
            <p:nvPr/>
          </p:nvSpPr>
          <p:spPr bwMode="auto">
            <a:xfrm>
              <a:off x="2907" y="3422"/>
              <a:ext cx="121" cy="122"/>
            </a:xfrm>
            <a:custGeom>
              <a:avLst/>
              <a:gdLst>
                <a:gd name="T0" fmla="*/ 0 w 243"/>
                <a:gd name="T1" fmla="*/ 61 h 244"/>
                <a:gd name="T2" fmla="*/ 1 w 243"/>
                <a:gd name="T3" fmla="*/ 49 h 244"/>
                <a:gd name="T4" fmla="*/ 5 w 243"/>
                <a:gd name="T5" fmla="*/ 38 h 244"/>
                <a:gd name="T6" fmla="*/ 11 w 243"/>
                <a:gd name="T7" fmla="*/ 27 h 244"/>
                <a:gd name="T8" fmla="*/ 18 w 243"/>
                <a:gd name="T9" fmla="*/ 18 h 244"/>
                <a:gd name="T10" fmla="*/ 22 w 243"/>
                <a:gd name="T11" fmla="*/ 14 h 244"/>
                <a:gd name="T12" fmla="*/ 27 w 243"/>
                <a:gd name="T13" fmla="*/ 11 h 244"/>
                <a:gd name="T14" fmla="*/ 32 w 243"/>
                <a:gd name="T15" fmla="*/ 7 h 244"/>
                <a:gd name="T16" fmla="*/ 38 w 243"/>
                <a:gd name="T17" fmla="*/ 5 h 244"/>
                <a:gd name="T18" fmla="*/ 43 w 243"/>
                <a:gd name="T19" fmla="*/ 3 h 244"/>
                <a:gd name="T20" fmla="*/ 49 w 243"/>
                <a:gd name="T21" fmla="*/ 1 h 244"/>
                <a:gd name="T22" fmla="*/ 55 w 243"/>
                <a:gd name="T23" fmla="*/ 0 h 244"/>
                <a:gd name="T24" fmla="*/ 61 w 243"/>
                <a:gd name="T25" fmla="*/ 0 h 244"/>
                <a:gd name="T26" fmla="*/ 67 w 243"/>
                <a:gd name="T27" fmla="*/ 0 h 244"/>
                <a:gd name="T28" fmla="*/ 73 w 243"/>
                <a:gd name="T29" fmla="*/ 1 h 244"/>
                <a:gd name="T30" fmla="*/ 79 w 243"/>
                <a:gd name="T31" fmla="*/ 3 h 244"/>
                <a:gd name="T32" fmla="*/ 84 w 243"/>
                <a:gd name="T33" fmla="*/ 5 h 244"/>
                <a:gd name="T34" fmla="*/ 90 w 243"/>
                <a:gd name="T35" fmla="*/ 7 h 244"/>
                <a:gd name="T36" fmla="*/ 95 w 243"/>
                <a:gd name="T37" fmla="*/ 11 h 244"/>
                <a:gd name="T38" fmla="*/ 100 w 243"/>
                <a:gd name="T39" fmla="*/ 14 h 244"/>
                <a:gd name="T40" fmla="*/ 104 w 243"/>
                <a:gd name="T41" fmla="*/ 18 h 244"/>
                <a:gd name="T42" fmla="*/ 111 w 243"/>
                <a:gd name="T43" fmla="*/ 27 h 244"/>
                <a:gd name="T44" fmla="*/ 117 w 243"/>
                <a:gd name="T45" fmla="*/ 38 h 244"/>
                <a:gd name="T46" fmla="*/ 120 w 243"/>
                <a:gd name="T47" fmla="*/ 49 h 244"/>
                <a:gd name="T48" fmla="*/ 121 w 243"/>
                <a:gd name="T49" fmla="*/ 61 h 244"/>
                <a:gd name="T50" fmla="*/ 120 w 243"/>
                <a:gd name="T51" fmla="*/ 73 h 244"/>
                <a:gd name="T52" fmla="*/ 116 w 243"/>
                <a:gd name="T53" fmla="*/ 85 h 244"/>
                <a:gd name="T54" fmla="*/ 110 w 243"/>
                <a:gd name="T55" fmla="*/ 95 h 244"/>
                <a:gd name="T56" fmla="*/ 104 w 243"/>
                <a:gd name="T57" fmla="*/ 104 h 244"/>
                <a:gd name="T58" fmla="*/ 95 w 243"/>
                <a:gd name="T59" fmla="*/ 111 h 244"/>
                <a:gd name="T60" fmla="*/ 84 w 243"/>
                <a:gd name="T61" fmla="*/ 117 h 244"/>
                <a:gd name="T62" fmla="*/ 73 w 243"/>
                <a:gd name="T63" fmla="*/ 121 h 244"/>
                <a:gd name="T64" fmla="*/ 61 w 243"/>
                <a:gd name="T65" fmla="*/ 122 h 244"/>
                <a:gd name="T66" fmla="*/ 55 w 243"/>
                <a:gd name="T67" fmla="*/ 122 h 244"/>
                <a:gd name="T68" fmla="*/ 49 w 243"/>
                <a:gd name="T69" fmla="*/ 121 h 244"/>
                <a:gd name="T70" fmla="*/ 43 w 243"/>
                <a:gd name="T71" fmla="*/ 120 h 244"/>
                <a:gd name="T72" fmla="*/ 38 w 243"/>
                <a:gd name="T73" fmla="*/ 117 h 244"/>
                <a:gd name="T74" fmla="*/ 32 w 243"/>
                <a:gd name="T75" fmla="*/ 115 h 244"/>
                <a:gd name="T76" fmla="*/ 27 w 243"/>
                <a:gd name="T77" fmla="*/ 111 h 244"/>
                <a:gd name="T78" fmla="*/ 22 w 243"/>
                <a:gd name="T79" fmla="*/ 108 h 244"/>
                <a:gd name="T80" fmla="*/ 18 w 243"/>
                <a:gd name="T81" fmla="*/ 104 h 244"/>
                <a:gd name="T82" fmla="*/ 11 w 243"/>
                <a:gd name="T83" fmla="*/ 95 h 244"/>
                <a:gd name="T84" fmla="*/ 5 w 243"/>
                <a:gd name="T85" fmla="*/ 84 h 244"/>
                <a:gd name="T86" fmla="*/ 1 w 243"/>
                <a:gd name="T87" fmla="*/ 73 h 244"/>
                <a:gd name="T88" fmla="*/ 0 w 243"/>
                <a:gd name="T89" fmla="*/ 61 h 244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243"/>
                <a:gd name="T136" fmla="*/ 0 h 244"/>
                <a:gd name="T137" fmla="*/ 243 w 243"/>
                <a:gd name="T138" fmla="*/ 244 h 244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243" h="244">
                  <a:moveTo>
                    <a:pt x="0" y="122"/>
                  </a:moveTo>
                  <a:lnTo>
                    <a:pt x="2" y="97"/>
                  </a:lnTo>
                  <a:lnTo>
                    <a:pt x="10" y="75"/>
                  </a:lnTo>
                  <a:lnTo>
                    <a:pt x="22" y="54"/>
                  </a:lnTo>
                  <a:lnTo>
                    <a:pt x="37" y="36"/>
                  </a:lnTo>
                  <a:lnTo>
                    <a:pt x="45" y="28"/>
                  </a:lnTo>
                  <a:lnTo>
                    <a:pt x="55" y="21"/>
                  </a:lnTo>
                  <a:lnTo>
                    <a:pt x="65" y="14"/>
                  </a:lnTo>
                  <a:lnTo>
                    <a:pt x="76" y="9"/>
                  </a:lnTo>
                  <a:lnTo>
                    <a:pt x="86" y="5"/>
                  </a:lnTo>
                  <a:lnTo>
                    <a:pt x="98" y="1"/>
                  </a:lnTo>
                  <a:lnTo>
                    <a:pt x="111" y="0"/>
                  </a:lnTo>
                  <a:lnTo>
                    <a:pt x="122" y="0"/>
                  </a:lnTo>
                  <a:lnTo>
                    <a:pt x="134" y="0"/>
                  </a:lnTo>
                  <a:lnTo>
                    <a:pt x="147" y="1"/>
                  </a:lnTo>
                  <a:lnTo>
                    <a:pt x="159" y="5"/>
                  </a:lnTo>
                  <a:lnTo>
                    <a:pt x="169" y="9"/>
                  </a:lnTo>
                  <a:lnTo>
                    <a:pt x="180" y="14"/>
                  </a:lnTo>
                  <a:lnTo>
                    <a:pt x="190" y="21"/>
                  </a:lnTo>
                  <a:lnTo>
                    <a:pt x="200" y="28"/>
                  </a:lnTo>
                  <a:lnTo>
                    <a:pt x="208" y="36"/>
                  </a:lnTo>
                  <a:lnTo>
                    <a:pt x="223" y="54"/>
                  </a:lnTo>
                  <a:lnTo>
                    <a:pt x="235" y="75"/>
                  </a:lnTo>
                  <a:lnTo>
                    <a:pt x="241" y="97"/>
                  </a:lnTo>
                  <a:lnTo>
                    <a:pt x="243" y="122"/>
                  </a:lnTo>
                  <a:lnTo>
                    <a:pt x="241" y="146"/>
                  </a:lnTo>
                  <a:lnTo>
                    <a:pt x="233" y="170"/>
                  </a:lnTo>
                  <a:lnTo>
                    <a:pt x="221" y="189"/>
                  </a:lnTo>
                  <a:lnTo>
                    <a:pt x="208" y="207"/>
                  </a:lnTo>
                  <a:lnTo>
                    <a:pt x="190" y="222"/>
                  </a:lnTo>
                  <a:lnTo>
                    <a:pt x="169" y="234"/>
                  </a:lnTo>
                  <a:lnTo>
                    <a:pt x="147" y="242"/>
                  </a:lnTo>
                  <a:lnTo>
                    <a:pt x="122" y="244"/>
                  </a:lnTo>
                  <a:lnTo>
                    <a:pt x="111" y="244"/>
                  </a:lnTo>
                  <a:lnTo>
                    <a:pt x="98" y="242"/>
                  </a:lnTo>
                  <a:lnTo>
                    <a:pt x="86" y="239"/>
                  </a:lnTo>
                  <a:lnTo>
                    <a:pt x="76" y="234"/>
                  </a:lnTo>
                  <a:lnTo>
                    <a:pt x="65" y="229"/>
                  </a:lnTo>
                  <a:lnTo>
                    <a:pt x="55" y="222"/>
                  </a:lnTo>
                  <a:lnTo>
                    <a:pt x="45" y="216"/>
                  </a:lnTo>
                  <a:lnTo>
                    <a:pt x="37" y="207"/>
                  </a:lnTo>
                  <a:lnTo>
                    <a:pt x="22" y="189"/>
                  </a:lnTo>
                  <a:lnTo>
                    <a:pt x="10" y="168"/>
                  </a:lnTo>
                  <a:lnTo>
                    <a:pt x="2" y="146"/>
                  </a:lnTo>
                  <a:lnTo>
                    <a:pt x="0" y="12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120" name="Freeform 28"/>
            <p:cNvSpPr>
              <a:spLocks/>
            </p:cNvSpPr>
            <p:nvPr/>
          </p:nvSpPr>
          <p:spPr bwMode="auto">
            <a:xfrm>
              <a:off x="3136" y="3466"/>
              <a:ext cx="33" cy="33"/>
            </a:xfrm>
            <a:custGeom>
              <a:avLst/>
              <a:gdLst>
                <a:gd name="T0" fmla="*/ 17 w 66"/>
                <a:gd name="T1" fmla="*/ 33 h 66"/>
                <a:gd name="T2" fmla="*/ 23 w 66"/>
                <a:gd name="T3" fmla="*/ 31 h 66"/>
                <a:gd name="T4" fmla="*/ 28 w 66"/>
                <a:gd name="T5" fmla="*/ 28 h 66"/>
                <a:gd name="T6" fmla="*/ 31 w 66"/>
                <a:gd name="T7" fmla="*/ 23 h 66"/>
                <a:gd name="T8" fmla="*/ 33 w 66"/>
                <a:gd name="T9" fmla="*/ 17 h 66"/>
                <a:gd name="T10" fmla="*/ 31 w 66"/>
                <a:gd name="T11" fmla="*/ 9 h 66"/>
                <a:gd name="T12" fmla="*/ 28 w 66"/>
                <a:gd name="T13" fmla="*/ 5 h 66"/>
                <a:gd name="T14" fmla="*/ 23 w 66"/>
                <a:gd name="T15" fmla="*/ 1 h 66"/>
                <a:gd name="T16" fmla="*/ 17 w 66"/>
                <a:gd name="T17" fmla="*/ 0 h 66"/>
                <a:gd name="T18" fmla="*/ 10 w 66"/>
                <a:gd name="T19" fmla="*/ 1 h 66"/>
                <a:gd name="T20" fmla="*/ 5 w 66"/>
                <a:gd name="T21" fmla="*/ 5 h 66"/>
                <a:gd name="T22" fmla="*/ 1 w 66"/>
                <a:gd name="T23" fmla="*/ 9 h 66"/>
                <a:gd name="T24" fmla="*/ 0 w 66"/>
                <a:gd name="T25" fmla="*/ 17 h 66"/>
                <a:gd name="T26" fmla="*/ 1 w 66"/>
                <a:gd name="T27" fmla="*/ 23 h 66"/>
                <a:gd name="T28" fmla="*/ 5 w 66"/>
                <a:gd name="T29" fmla="*/ 28 h 66"/>
                <a:gd name="T30" fmla="*/ 10 w 66"/>
                <a:gd name="T31" fmla="*/ 31 h 66"/>
                <a:gd name="T32" fmla="*/ 17 w 66"/>
                <a:gd name="T33" fmla="*/ 33 h 6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66"/>
                <a:gd name="T52" fmla="*/ 0 h 66"/>
                <a:gd name="T53" fmla="*/ 66 w 66"/>
                <a:gd name="T54" fmla="*/ 66 h 6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66" h="66">
                  <a:moveTo>
                    <a:pt x="33" y="66"/>
                  </a:moveTo>
                  <a:lnTo>
                    <a:pt x="46" y="62"/>
                  </a:lnTo>
                  <a:lnTo>
                    <a:pt x="56" y="56"/>
                  </a:lnTo>
                  <a:lnTo>
                    <a:pt x="63" y="46"/>
                  </a:lnTo>
                  <a:lnTo>
                    <a:pt x="66" y="33"/>
                  </a:lnTo>
                  <a:lnTo>
                    <a:pt x="63" y="19"/>
                  </a:lnTo>
                  <a:lnTo>
                    <a:pt x="56" y="10"/>
                  </a:lnTo>
                  <a:lnTo>
                    <a:pt x="46" y="3"/>
                  </a:lnTo>
                  <a:lnTo>
                    <a:pt x="33" y="0"/>
                  </a:lnTo>
                  <a:lnTo>
                    <a:pt x="20" y="3"/>
                  </a:lnTo>
                  <a:lnTo>
                    <a:pt x="10" y="10"/>
                  </a:lnTo>
                  <a:lnTo>
                    <a:pt x="3" y="19"/>
                  </a:lnTo>
                  <a:lnTo>
                    <a:pt x="0" y="33"/>
                  </a:lnTo>
                  <a:lnTo>
                    <a:pt x="3" y="46"/>
                  </a:lnTo>
                  <a:lnTo>
                    <a:pt x="10" y="56"/>
                  </a:lnTo>
                  <a:lnTo>
                    <a:pt x="20" y="62"/>
                  </a:lnTo>
                  <a:lnTo>
                    <a:pt x="33" y="66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121" name="Freeform 29"/>
            <p:cNvSpPr>
              <a:spLocks/>
            </p:cNvSpPr>
            <p:nvPr/>
          </p:nvSpPr>
          <p:spPr bwMode="auto">
            <a:xfrm>
              <a:off x="2952" y="3466"/>
              <a:ext cx="33" cy="33"/>
            </a:xfrm>
            <a:custGeom>
              <a:avLst/>
              <a:gdLst>
                <a:gd name="T0" fmla="*/ 17 w 66"/>
                <a:gd name="T1" fmla="*/ 33 h 66"/>
                <a:gd name="T2" fmla="*/ 23 w 66"/>
                <a:gd name="T3" fmla="*/ 31 h 66"/>
                <a:gd name="T4" fmla="*/ 28 w 66"/>
                <a:gd name="T5" fmla="*/ 28 h 66"/>
                <a:gd name="T6" fmla="*/ 31 w 66"/>
                <a:gd name="T7" fmla="*/ 23 h 66"/>
                <a:gd name="T8" fmla="*/ 33 w 66"/>
                <a:gd name="T9" fmla="*/ 17 h 66"/>
                <a:gd name="T10" fmla="*/ 31 w 66"/>
                <a:gd name="T11" fmla="*/ 9 h 66"/>
                <a:gd name="T12" fmla="*/ 28 w 66"/>
                <a:gd name="T13" fmla="*/ 5 h 66"/>
                <a:gd name="T14" fmla="*/ 23 w 66"/>
                <a:gd name="T15" fmla="*/ 1 h 66"/>
                <a:gd name="T16" fmla="*/ 17 w 66"/>
                <a:gd name="T17" fmla="*/ 0 h 66"/>
                <a:gd name="T18" fmla="*/ 10 w 66"/>
                <a:gd name="T19" fmla="*/ 1 h 66"/>
                <a:gd name="T20" fmla="*/ 5 w 66"/>
                <a:gd name="T21" fmla="*/ 5 h 66"/>
                <a:gd name="T22" fmla="*/ 2 w 66"/>
                <a:gd name="T23" fmla="*/ 9 h 66"/>
                <a:gd name="T24" fmla="*/ 0 w 66"/>
                <a:gd name="T25" fmla="*/ 17 h 66"/>
                <a:gd name="T26" fmla="*/ 2 w 66"/>
                <a:gd name="T27" fmla="*/ 23 h 66"/>
                <a:gd name="T28" fmla="*/ 5 w 66"/>
                <a:gd name="T29" fmla="*/ 28 h 66"/>
                <a:gd name="T30" fmla="*/ 10 w 66"/>
                <a:gd name="T31" fmla="*/ 31 h 66"/>
                <a:gd name="T32" fmla="*/ 17 w 66"/>
                <a:gd name="T33" fmla="*/ 33 h 6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66"/>
                <a:gd name="T52" fmla="*/ 0 h 66"/>
                <a:gd name="T53" fmla="*/ 66 w 66"/>
                <a:gd name="T54" fmla="*/ 66 h 6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66" h="66">
                  <a:moveTo>
                    <a:pt x="33" y="66"/>
                  </a:moveTo>
                  <a:lnTo>
                    <a:pt x="47" y="62"/>
                  </a:lnTo>
                  <a:lnTo>
                    <a:pt x="57" y="56"/>
                  </a:lnTo>
                  <a:lnTo>
                    <a:pt x="63" y="46"/>
                  </a:lnTo>
                  <a:lnTo>
                    <a:pt x="66" y="33"/>
                  </a:lnTo>
                  <a:lnTo>
                    <a:pt x="63" y="19"/>
                  </a:lnTo>
                  <a:lnTo>
                    <a:pt x="57" y="10"/>
                  </a:lnTo>
                  <a:lnTo>
                    <a:pt x="47" y="3"/>
                  </a:lnTo>
                  <a:lnTo>
                    <a:pt x="33" y="0"/>
                  </a:lnTo>
                  <a:lnTo>
                    <a:pt x="20" y="3"/>
                  </a:lnTo>
                  <a:lnTo>
                    <a:pt x="10" y="10"/>
                  </a:lnTo>
                  <a:lnTo>
                    <a:pt x="4" y="19"/>
                  </a:lnTo>
                  <a:lnTo>
                    <a:pt x="0" y="33"/>
                  </a:lnTo>
                  <a:lnTo>
                    <a:pt x="4" y="46"/>
                  </a:lnTo>
                  <a:lnTo>
                    <a:pt x="10" y="56"/>
                  </a:lnTo>
                  <a:lnTo>
                    <a:pt x="20" y="62"/>
                  </a:lnTo>
                  <a:lnTo>
                    <a:pt x="33" y="66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26" name="TextBox 25"/>
          <p:cNvSpPr txBox="1"/>
          <p:nvPr/>
        </p:nvSpPr>
        <p:spPr>
          <a:xfrm>
            <a:off x="357158" y="1928802"/>
            <a:ext cx="6429420" cy="110799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w="82550" h="38100" prst="coolSlant"/>
            </a:sp3d>
          </a:bodyPr>
          <a:lstStyle/>
          <a:p>
            <a:pPr algn="ctr"/>
            <a:r>
              <a:rPr lang="ru-RU" sz="6600" b="1" dirty="0">
                <a:solidFill>
                  <a:schemeClr val="bg1"/>
                </a:solidFill>
                <a:latin typeface="Tahoma" pitchFamily="34" charset="0"/>
                <a:cs typeface="Tahoma" pitchFamily="34" charset="0"/>
                <a:hlinkClick r:id="rId2" action="ppaction://hlinksldjump"/>
              </a:rPr>
              <a:t>Кто быстрее</a:t>
            </a:r>
            <a:endParaRPr lang="ru-RU" sz="6600" b="1" dirty="0">
              <a:solidFill>
                <a:schemeClr val="bg1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27" name="AutoShape 4">
            <a:hlinkClick r:id="rId3" action="ppaction://hlinksldjump"/>
          </p:cNvPr>
          <p:cNvSpPr>
            <a:spLocks noChangeArrowheads="1"/>
          </p:cNvSpPr>
          <p:nvPr/>
        </p:nvSpPr>
        <p:spPr bwMode="auto">
          <a:xfrm rot="10800000" flipH="1">
            <a:off x="8286776" y="6215082"/>
            <a:ext cx="431800" cy="358775"/>
          </a:xfrm>
          <a:prstGeom prst="chevron">
            <a:avLst>
              <a:gd name="adj" fmla="val 30088"/>
            </a:avLst>
          </a:prstGeom>
          <a:solidFill>
            <a:srgbClr val="CC00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7" name="Rectangle 5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dirty="0">
                <a:solidFill>
                  <a:schemeClr val="accent1"/>
                </a:solidFill>
              </a:rPr>
              <a:t> </a:t>
            </a:r>
          </a:p>
        </p:txBody>
      </p:sp>
      <p:sp>
        <p:nvSpPr>
          <p:cNvPr id="5123" name="Text Box 6"/>
          <p:cNvSpPr txBox="1">
            <a:spLocks noChangeArrowheads="1"/>
          </p:cNvSpPr>
          <p:nvPr/>
        </p:nvSpPr>
        <p:spPr bwMode="auto">
          <a:xfrm>
            <a:off x="250825" y="1484313"/>
            <a:ext cx="6626225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ru-RU" sz="2400" dirty="0">
                <a:solidFill>
                  <a:schemeClr val="accent1"/>
                </a:solidFill>
                <a:latin typeface="Tahoma" pitchFamily="34" charset="0"/>
              </a:rPr>
              <a:t> </a:t>
            </a:r>
          </a:p>
        </p:txBody>
      </p:sp>
      <p:sp>
        <p:nvSpPr>
          <p:cNvPr id="56" name="TextBox 55"/>
          <p:cNvSpPr txBox="1"/>
          <p:nvPr/>
        </p:nvSpPr>
        <p:spPr>
          <a:xfrm>
            <a:off x="285720" y="571480"/>
            <a:ext cx="8143932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buAutoNum type="arabicPeriod"/>
            </a:pPr>
            <a:r>
              <a:rPr lang="ru-RU" sz="2800" b="1" dirty="0">
                <a:solidFill>
                  <a:schemeClr val="bg2">
                    <a:lumMod val="60000"/>
                    <a:lumOff val="40000"/>
                  </a:schemeClr>
                </a:solidFill>
                <a:latin typeface="Tahoma" pitchFamily="34" charset="0"/>
                <a:cs typeface="Tahoma" pitchFamily="34" charset="0"/>
              </a:rPr>
              <a:t>Даны высказывания:</a:t>
            </a:r>
          </a:p>
          <a:p>
            <a:pPr marL="514350" indent="-514350"/>
            <a:r>
              <a:rPr lang="ru-RU" sz="2800" b="1" dirty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 А={3·3=9}, В= {3·3=10}. </a:t>
            </a:r>
          </a:p>
          <a:p>
            <a:pPr marL="514350" indent="-514350"/>
            <a:r>
              <a:rPr lang="ru-RU" sz="2800" b="1" dirty="0">
                <a:solidFill>
                  <a:schemeClr val="bg2">
                    <a:lumMod val="60000"/>
                    <a:lumOff val="40000"/>
                  </a:schemeClr>
                </a:solidFill>
                <a:latin typeface="Tahoma" pitchFamily="34" charset="0"/>
                <a:cs typeface="Tahoma" pitchFamily="34" charset="0"/>
              </a:rPr>
              <a:t>Определите истинность высказываний:</a:t>
            </a:r>
          </a:p>
          <a:p>
            <a:r>
              <a:rPr lang="ru-RU" sz="2800" b="1" dirty="0">
                <a:solidFill>
                  <a:schemeClr val="bg2">
                    <a:lumMod val="60000"/>
                    <a:lumOff val="40000"/>
                  </a:schemeClr>
                </a:solidFill>
                <a:latin typeface="Tahoma" pitchFamily="34" charset="0"/>
                <a:cs typeface="Tahoma" pitchFamily="34" charset="0"/>
              </a:rPr>
              <a:t>1) </a:t>
            </a:r>
            <a:r>
              <a:rPr lang="ru-RU" sz="2800" b="1" dirty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А</a:t>
            </a:r>
            <a:r>
              <a:rPr lang="ru-RU" sz="2800" b="1" dirty="0">
                <a:solidFill>
                  <a:schemeClr val="bg2">
                    <a:lumMod val="60000"/>
                    <a:lumOff val="40000"/>
                  </a:schemeClr>
                </a:solidFill>
                <a:latin typeface="Tahoma" pitchFamily="34" charset="0"/>
                <a:cs typeface="Tahoma" pitchFamily="34" charset="0"/>
              </a:rPr>
              <a:t>  2)</a:t>
            </a:r>
            <a:r>
              <a:rPr lang="ru-RU" sz="2800" b="1" dirty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 ̚ В   </a:t>
            </a:r>
            <a:r>
              <a:rPr lang="ru-RU" sz="2800" b="1" dirty="0">
                <a:solidFill>
                  <a:schemeClr val="bg2">
                    <a:lumMod val="60000"/>
                    <a:lumOff val="40000"/>
                  </a:schemeClr>
                </a:solidFill>
                <a:latin typeface="Tahoma" pitchFamily="34" charset="0"/>
                <a:cs typeface="Tahoma" pitchFamily="34" charset="0"/>
              </a:rPr>
              <a:t>3) </a:t>
            </a:r>
            <a:r>
              <a:rPr lang="ru-RU" sz="2800" b="1" dirty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А </a:t>
            </a:r>
            <a:r>
              <a:rPr lang="en-US" sz="2800" b="1" dirty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v</a:t>
            </a:r>
            <a:r>
              <a:rPr lang="ru-RU" sz="2800" b="1" dirty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 В  </a:t>
            </a:r>
            <a:r>
              <a:rPr lang="ru-RU" sz="2800" b="1" dirty="0">
                <a:solidFill>
                  <a:schemeClr val="bg2">
                    <a:lumMod val="60000"/>
                    <a:lumOff val="40000"/>
                  </a:schemeClr>
                </a:solidFill>
                <a:latin typeface="Tahoma" pitchFamily="34" charset="0"/>
                <a:cs typeface="Tahoma" pitchFamily="34" charset="0"/>
              </a:rPr>
              <a:t>4) </a:t>
            </a:r>
            <a:r>
              <a:rPr lang="ru-RU" sz="2800" b="1" dirty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В</a:t>
            </a:r>
            <a:r>
              <a:rPr lang="ru-RU" sz="2800" b="1" dirty="0">
                <a:solidFill>
                  <a:schemeClr val="bg2">
                    <a:lumMod val="60000"/>
                    <a:lumOff val="40000"/>
                  </a:schemeClr>
                </a:solidFill>
                <a:latin typeface="Tahoma" pitchFamily="34" charset="0"/>
                <a:cs typeface="Tahoma" pitchFamily="34" charset="0"/>
              </a:rPr>
              <a:t>   5)  </a:t>
            </a:r>
            <a:r>
              <a:rPr lang="ru-RU" sz="2800" b="1" dirty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̚ А   </a:t>
            </a:r>
            <a:r>
              <a:rPr lang="ru-RU" sz="2800" b="1" dirty="0">
                <a:solidFill>
                  <a:schemeClr val="bg2">
                    <a:lumMod val="60000"/>
                    <a:lumOff val="40000"/>
                  </a:schemeClr>
                </a:solidFill>
                <a:latin typeface="Tahoma" pitchFamily="34" charset="0"/>
                <a:cs typeface="Tahoma" pitchFamily="34" charset="0"/>
              </a:rPr>
              <a:t>6) </a:t>
            </a:r>
            <a:r>
              <a:rPr lang="ru-RU" sz="2800" b="1" dirty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А &amp; В </a:t>
            </a:r>
          </a:p>
        </p:txBody>
      </p:sp>
      <p:sp>
        <p:nvSpPr>
          <p:cNvPr id="58" name="TextBox 57"/>
          <p:cNvSpPr txBox="1"/>
          <p:nvPr/>
        </p:nvSpPr>
        <p:spPr>
          <a:xfrm>
            <a:off x="357158" y="3643314"/>
            <a:ext cx="8215370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solidFill>
                  <a:schemeClr val="bg2">
                    <a:lumMod val="60000"/>
                    <a:lumOff val="40000"/>
                  </a:schemeClr>
                </a:solidFill>
                <a:latin typeface="Tahoma" pitchFamily="34" charset="0"/>
                <a:cs typeface="Tahoma" pitchFamily="34" charset="0"/>
              </a:rPr>
              <a:t>2. Даны высказывания</a:t>
            </a:r>
          </a:p>
          <a:p>
            <a:pPr marL="514350" indent="-514350"/>
            <a:r>
              <a:rPr lang="ru-RU" sz="2800" b="1" dirty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А={5+7=13}, В= {5+7=12}. </a:t>
            </a:r>
          </a:p>
          <a:p>
            <a:pPr marL="514350" indent="-514350"/>
            <a:r>
              <a:rPr lang="ru-RU" sz="2800" b="1" dirty="0">
                <a:solidFill>
                  <a:schemeClr val="bg2">
                    <a:lumMod val="60000"/>
                    <a:lumOff val="40000"/>
                  </a:schemeClr>
                </a:solidFill>
                <a:latin typeface="Tahoma" pitchFamily="34" charset="0"/>
                <a:cs typeface="Tahoma" pitchFamily="34" charset="0"/>
              </a:rPr>
              <a:t>Определите истинность высказываний:</a:t>
            </a:r>
          </a:p>
          <a:p>
            <a:r>
              <a:rPr lang="ru-RU" sz="2800" b="1" dirty="0">
                <a:solidFill>
                  <a:schemeClr val="bg2">
                    <a:lumMod val="60000"/>
                    <a:lumOff val="40000"/>
                  </a:schemeClr>
                </a:solidFill>
                <a:latin typeface="Tahoma" pitchFamily="34" charset="0"/>
                <a:cs typeface="Tahoma" pitchFamily="34" charset="0"/>
              </a:rPr>
              <a:t>1) </a:t>
            </a:r>
            <a:r>
              <a:rPr lang="ru-RU" sz="2800" b="1" dirty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А</a:t>
            </a:r>
            <a:r>
              <a:rPr lang="ru-RU" sz="2800" b="1" dirty="0">
                <a:solidFill>
                  <a:schemeClr val="bg2">
                    <a:lumMod val="60000"/>
                    <a:lumOff val="40000"/>
                  </a:schemeClr>
                </a:solidFill>
                <a:latin typeface="Tahoma" pitchFamily="34" charset="0"/>
                <a:cs typeface="Tahoma" pitchFamily="34" charset="0"/>
              </a:rPr>
              <a:t>  2) </a:t>
            </a:r>
            <a:r>
              <a:rPr lang="ru-RU" sz="2800" b="1" dirty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̚ В   </a:t>
            </a:r>
            <a:r>
              <a:rPr lang="ru-RU" sz="2800" b="1" dirty="0">
                <a:solidFill>
                  <a:schemeClr val="bg2">
                    <a:lumMod val="60000"/>
                    <a:lumOff val="40000"/>
                  </a:schemeClr>
                </a:solidFill>
                <a:latin typeface="Tahoma" pitchFamily="34" charset="0"/>
                <a:cs typeface="Tahoma" pitchFamily="34" charset="0"/>
              </a:rPr>
              <a:t>3) </a:t>
            </a:r>
            <a:r>
              <a:rPr lang="ru-RU" sz="2800" b="1" dirty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А &amp; В   </a:t>
            </a:r>
            <a:r>
              <a:rPr lang="ru-RU" sz="2800" b="1" dirty="0">
                <a:solidFill>
                  <a:schemeClr val="bg2">
                    <a:lumMod val="60000"/>
                    <a:lumOff val="40000"/>
                  </a:schemeClr>
                </a:solidFill>
                <a:latin typeface="Tahoma" pitchFamily="34" charset="0"/>
                <a:cs typeface="Tahoma" pitchFamily="34" charset="0"/>
              </a:rPr>
              <a:t>4) </a:t>
            </a:r>
            <a:r>
              <a:rPr lang="ru-RU" sz="2800" b="1" dirty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В</a:t>
            </a:r>
            <a:r>
              <a:rPr lang="ru-RU" sz="2800" b="1" dirty="0">
                <a:solidFill>
                  <a:schemeClr val="bg2">
                    <a:lumMod val="60000"/>
                    <a:lumOff val="40000"/>
                  </a:schemeClr>
                </a:solidFill>
                <a:latin typeface="Tahoma" pitchFamily="34" charset="0"/>
                <a:cs typeface="Tahoma" pitchFamily="34" charset="0"/>
              </a:rPr>
              <a:t>   5)  </a:t>
            </a:r>
            <a:r>
              <a:rPr lang="ru-RU" sz="2800" b="1" dirty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̚ А   </a:t>
            </a:r>
            <a:r>
              <a:rPr lang="ru-RU" sz="2800" b="1" dirty="0">
                <a:solidFill>
                  <a:schemeClr val="bg2">
                    <a:lumMod val="60000"/>
                    <a:lumOff val="40000"/>
                  </a:schemeClr>
                </a:solidFill>
                <a:latin typeface="Tahoma" pitchFamily="34" charset="0"/>
                <a:cs typeface="Tahoma" pitchFamily="34" charset="0"/>
              </a:rPr>
              <a:t>6) </a:t>
            </a:r>
            <a:r>
              <a:rPr lang="ru-RU" sz="2800" b="1" dirty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А </a:t>
            </a:r>
            <a:r>
              <a:rPr lang="en-US" sz="2800" b="1" dirty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v</a:t>
            </a:r>
            <a:r>
              <a:rPr lang="ru-RU" sz="2800" b="1" dirty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 В</a:t>
            </a:r>
          </a:p>
          <a:p>
            <a:r>
              <a:rPr lang="ru-RU" sz="2800" b="1" dirty="0">
                <a:solidFill>
                  <a:schemeClr val="bg2">
                    <a:lumMod val="60000"/>
                    <a:lumOff val="40000"/>
                  </a:schemeClr>
                </a:solidFill>
                <a:latin typeface="Tahoma" pitchFamily="34" charset="0"/>
                <a:cs typeface="Tahoma" pitchFamily="34" charset="0"/>
              </a:rPr>
              <a:t> </a:t>
            </a:r>
          </a:p>
        </p:txBody>
      </p:sp>
      <p:sp>
        <p:nvSpPr>
          <p:cNvPr id="59" name="AutoShape 4">
            <a:hlinkClick r:id="rId2" action="ppaction://hlinksldjump"/>
          </p:cNvPr>
          <p:cNvSpPr>
            <a:spLocks noChangeArrowheads="1"/>
          </p:cNvSpPr>
          <p:nvPr/>
        </p:nvSpPr>
        <p:spPr bwMode="auto">
          <a:xfrm flipH="1">
            <a:off x="357158" y="6143644"/>
            <a:ext cx="431800" cy="317474"/>
          </a:xfrm>
          <a:prstGeom prst="chevron">
            <a:avLst>
              <a:gd name="adj" fmla="val 30088"/>
            </a:avLst>
          </a:prstGeom>
          <a:solidFill>
            <a:srgbClr val="CC00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ext Box 4"/>
          <p:cNvSpPr txBox="1">
            <a:spLocks noChangeArrowheads="1"/>
          </p:cNvSpPr>
          <p:nvPr/>
        </p:nvSpPr>
        <p:spPr bwMode="auto">
          <a:xfrm>
            <a:off x="179388" y="765175"/>
            <a:ext cx="6408737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ru-RU" sz="2000" dirty="0">
                <a:solidFill>
                  <a:schemeClr val="accent1"/>
                </a:solidFill>
                <a:latin typeface="Tahoma" pitchFamily="34" charset="0"/>
              </a:rPr>
              <a:t>	</a:t>
            </a:r>
          </a:p>
        </p:txBody>
      </p:sp>
      <p:sp>
        <p:nvSpPr>
          <p:cNvPr id="6147" name="Text Box 5"/>
          <p:cNvSpPr txBox="1">
            <a:spLocks noChangeArrowheads="1"/>
          </p:cNvSpPr>
          <p:nvPr/>
        </p:nvSpPr>
        <p:spPr bwMode="auto">
          <a:xfrm>
            <a:off x="179388" y="2924175"/>
            <a:ext cx="6480175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ru-RU" sz="2000" dirty="0">
                <a:solidFill>
                  <a:schemeClr val="accent1"/>
                </a:solidFill>
                <a:latin typeface="Tahoma" pitchFamily="34" charset="0"/>
              </a:rPr>
              <a:t>	</a:t>
            </a:r>
          </a:p>
        </p:txBody>
      </p:sp>
      <p:sp>
        <p:nvSpPr>
          <p:cNvPr id="114" name="TextBox 113"/>
          <p:cNvSpPr txBox="1"/>
          <p:nvPr/>
        </p:nvSpPr>
        <p:spPr>
          <a:xfrm>
            <a:off x="285720" y="785794"/>
            <a:ext cx="7000924" cy="2123658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wrap="square" rtlCol="0">
            <a:spAutoFit/>
            <a:sp3d extrusionH="57150">
              <a:bevelT w="82550" h="38100" prst="coolSlant"/>
            </a:sp3d>
          </a:bodyPr>
          <a:lstStyle/>
          <a:p>
            <a:pPr algn="ctr"/>
            <a:r>
              <a:rPr lang="ru-RU" sz="6600" b="1" dirty="0">
                <a:solidFill>
                  <a:schemeClr val="bg1"/>
                </a:solidFill>
                <a:latin typeface="Tahoma" pitchFamily="34" charset="0"/>
                <a:cs typeface="Tahoma" pitchFamily="34" charset="0"/>
                <a:hlinkClick r:id="rId2" action="ppaction://hlinksldjump"/>
              </a:rPr>
              <a:t>Лирический </a:t>
            </a:r>
          </a:p>
          <a:p>
            <a:pPr algn="ctr"/>
            <a:r>
              <a:rPr lang="ru-RU" sz="6600" b="1" dirty="0">
                <a:solidFill>
                  <a:schemeClr val="bg1"/>
                </a:solidFill>
                <a:latin typeface="Tahoma" pitchFamily="34" charset="0"/>
                <a:cs typeface="Tahoma" pitchFamily="34" charset="0"/>
                <a:hlinkClick r:id="rId2" action="ppaction://hlinksldjump"/>
              </a:rPr>
              <a:t>переход</a:t>
            </a:r>
            <a:endParaRPr lang="ru-RU" sz="6600" b="1" dirty="0">
              <a:solidFill>
                <a:schemeClr val="bg1"/>
              </a:solidFill>
              <a:latin typeface="Tahoma" pitchFamily="34" charset="0"/>
              <a:cs typeface="Tahoma" pitchFamily="34" charset="0"/>
            </a:endParaRPr>
          </a:p>
        </p:txBody>
      </p:sp>
      <p:pic>
        <p:nvPicPr>
          <p:cNvPr id="6208" name="Picture 64" descr="C:\Documents and Settings\1\Рабочий стол\Учителю начальных классов\Анимированные рисунки по темам\Бабочки\B_Fly02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3108" y="3309926"/>
            <a:ext cx="3214710" cy="3214710"/>
          </a:xfrm>
          <a:prstGeom prst="rect">
            <a:avLst/>
          </a:prstGeom>
          <a:noFill/>
        </p:spPr>
      </p:pic>
      <p:sp>
        <p:nvSpPr>
          <p:cNvPr id="116" name="AutoShape 4">
            <a:hlinkClick r:id="rId4" action="ppaction://hlinksldjump"/>
          </p:cNvPr>
          <p:cNvSpPr>
            <a:spLocks noChangeArrowheads="1"/>
          </p:cNvSpPr>
          <p:nvPr/>
        </p:nvSpPr>
        <p:spPr bwMode="auto">
          <a:xfrm rot="10800000" flipH="1">
            <a:off x="8286776" y="6215082"/>
            <a:ext cx="431800" cy="358775"/>
          </a:xfrm>
          <a:prstGeom prst="chevron">
            <a:avLst>
              <a:gd name="adj" fmla="val 30088"/>
            </a:avLst>
          </a:prstGeom>
          <a:solidFill>
            <a:srgbClr val="CC00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Прямоугольник 62"/>
          <p:cNvSpPr/>
          <p:nvPr/>
        </p:nvSpPr>
        <p:spPr>
          <a:xfrm>
            <a:off x="714348" y="214290"/>
            <a:ext cx="750099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chemeClr val="bg2">
                    <a:lumMod val="60000"/>
                    <a:lumOff val="40000"/>
                  </a:schemeClr>
                </a:solidFill>
                <a:latin typeface="Tahoma" pitchFamily="34" charset="0"/>
                <a:cs typeface="Tahoma" pitchFamily="34" charset="0"/>
              </a:rPr>
              <a:t>Сколько слов, связанных с терминами нашей сегодняшней темы  имеется в стихотворении </a:t>
            </a:r>
          </a:p>
        </p:txBody>
      </p:sp>
      <p:sp>
        <p:nvSpPr>
          <p:cNvPr id="64" name="Прямоугольник 63"/>
          <p:cNvSpPr/>
          <p:nvPr/>
        </p:nvSpPr>
        <p:spPr>
          <a:xfrm>
            <a:off x="1214414" y="1000108"/>
            <a:ext cx="4572000" cy="77005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None/>
            </a:pPr>
            <a:endParaRPr lang="ru-RU" sz="2400" dirty="0">
              <a:solidFill>
                <a:schemeClr val="bg2">
                  <a:lumMod val="60000"/>
                  <a:lumOff val="40000"/>
                </a:schemeClr>
              </a:solidFill>
            </a:endParaRPr>
          </a:p>
          <a:p>
            <a:pPr>
              <a:buFont typeface="Wingdings" pitchFamily="2" charset="2"/>
              <a:buNone/>
            </a:pPr>
            <a:r>
              <a:rPr lang="ru-RU" sz="2400" dirty="0">
                <a:solidFill>
                  <a:schemeClr val="bg2">
                    <a:lumMod val="60000"/>
                    <a:lumOff val="40000"/>
                  </a:schemeClr>
                </a:solidFill>
              </a:rPr>
              <a:t>Начало светлое весны….</a:t>
            </a:r>
          </a:p>
          <a:p>
            <a:pPr>
              <a:buFont typeface="Wingdings" pitchFamily="2" charset="2"/>
              <a:buNone/>
            </a:pPr>
            <a:r>
              <a:rPr lang="ru-RU" sz="2400" dirty="0">
                <a:solidFill>
                  <a:schemeClr val="bg2">
                    <a:lumMod val="60000"/>
                    <a:lumOff val="40000"/>
                  </a:schemeClr>
                </a:solidFill>
              </a:rPr>
              <a:t>Лесов зеленые массивы</a:t>
            </a:r>
          </a:p>
          <a:p>
            <a:pPr>
              <a:buFont typeface="Wingdings" pitchFamily="2" charset="2"/>
              <a:buNone/>
            </a:pPr>
            <a:r>
              <a:rPr lang="ru-RU" sz="2400" dirty="0">
                <a:solidFill>
                  <a:schemeClr val="bg2">
                    <a:lumMod val="60000"/>
                    <a:lumOff val="40000"/>
                  </a:schemeClr>
                </a:solidFill>
              </a:rPr>
              <a:t>Цветут. И липы, и осины,</a:t>
            </a:r>
          </a:p>
          <a:p>
            <a:pPr>
              <a:buFont typeface="Wingdings" pitchFamily="2" charset="2"/>
              <a:buNone/>
            </a:pPr>
            <a:r>
              <a:rPr lang="ru-RU" sz="2400" dirty="0">
                <a:solidFill>
                  <a:schemeClr val="bg2">
                    <a:lumMod val="60000"/>
                    <a:lumOff val="40000"/>
                  </a:schemeClr>
                </a:solidFill>
              </a:rPr>
              <a:t>И ели, помыслы ясны.</a:t>
            </a:r>
          </a:p>
          <a:p>
            <a:pPr>
              <a:buFont typeface="Wingdings" pitchFamily="2" charset="2"/>
              <a:buNone/>
            </a:pPr>
            <a:r>
              <a:rPr lang="ru-RU" sz="2400" dirty="0">
                <a:solidFill>
                  <a:schemeClr val="bg2">
                    <a:lumMod val="60000"/>
                    <a:lumOff val="40000"/>
                  </a:schemeClr>
                </a:solidFill>
              </a:rPr>
              <a:t>Себе присвоил этот май</a:t>
            </a:r>
          </a:p>
          <a:p>
            <a:pPr>
              <a:buFont typeface="Wingdings" pitchFamily="2" charset="2"/>
              <a:buNone/>
            </a:pPr>
            <a:r>
              <a:rPr lang="ru-RU" sz="2400" dirty="0">
                <a:solidFill>
                  <a:schemeClr val="bg2">
                    <a:lumMod val="60000"/>
                    <a:lumOff val="40000"/>
                  </a:schemeClr>
                </a:solidFill>
              </a:rPr>
              <a:t>Права одеть листвою ветки,</a:t>
            </a:r>
          </a:p>
          <a:p>
            <a:pPr>
              <a:buFont typeface="Wingdings" pitchFamily="2" charset="2"/>
              <a:buNone/>
            </a:pPr>
            <a:r>
              <a:rPr lang="ru-RU" sz="2400" dirty="0">
                <a:solidFill>
                  <a:schemeClr val="bg2">
                    <a:lumMod val="60000"/>
                    <a:lumOff val="40000"/>
                  </a:schemeClr>
                </a:solidFill>
              </a:rPr>
              <a:t>И целый месяц в душе метки</a:t>
            </a:r>
          </a:p>
          <a:p>
            <a:pPr>
              <a:buFont typeface="Wingdings" pitchFamily="2" charset="2"/>
              <a:buNone/>
            </a:pPr>
            <a:r>
              <a:rPr lang="ru-RU" sz="2400" dirty="0">
                <a:solidFill>
                  <a:schemeClr val="bg2">
                    <a:lumMod val="60000"/>
                    <a:lumOff val="40000"/>
                  </a:schemeClr>
                </a:solidFill>
              </a:rPr>
              <a:t>Он расставляет невзначай….</a:t>
            </a:r>
          </a:p>
          <a:p>
            <a:pPr>
              <a:buFont typeface="Wingdings" pitchFamily="2" charset="2"/>
              <a:buNone/>
            </a:pPr>
            <a:r>
              <a:rPr lang="ru-RU" sz="2400" dirty="0">
                <a:solidFill>
                  <a:schemeClr val="bg2">
                    <a:lumMod val="60000"/>
                    <a:lumOff val="40000"/>
                  </a:schemeClr>
                </a:solidFill>
              </a:rPr>
              <a:t>И пишется легко строка,</a:t>
            </a:r>
          </a:p>
          <a:p>
            <a:pPr>
              <a:buFont typeface="Wingdings" pitchFamily="2" charset="2"/>
              <a:buNone/>
            </a:pPr>
            <a:r>
              <a:rPr lang="ru-RU" sz="2400" dirty="0">
                <a:solidFill>
                  <a:schemeClr val="bg2">
                    <a:lumMod val="60000"/>
                    <a:lumOff val="40000"/>
                  </a:schemeClr>
                </a:solidFill>
              </a:rPr>
              <a:t>И на этюдник рвутся кисти,</a:t>
            </a:r>
          </a:p>
          <a:p>
            <a:pPr>
              <a:buFont typeface="Wingdings" pitchFamily="2" charset="2"/>
              <a:buNone/>
            </a:pPr>
            <a:r>
              <a:rPr lang="ru-RU" sz="2400" dirty="0">
                <a:solidFill>
                  <a:schemeClr val="bg2">
                    <a:lumMod val="60000"/>
                    <a:lumOff val="40000"/>
                  </a:schemeClr>
                </a:solidFill>
              </a:rPr>
              <a:t>Уходит ложь в обличье истин,</a:t>
            </a:r>
          </a:p>
          <a:p>
            <a:pPr>
              <a:buFont typeface="Wingdings" pitchFamily="2" charset="2"/>
              <a:buNone/>
            </a:pPr>
            <a:r>
              <a:rPr lang="ru-RU" sz="2400" dirty="0">
                <a:solidFill>
                  <a:schemeClr val="bg2">
                    <a:lumMod val="60000"/>
                    <a:lumOff val="40000"/>
                  </a:schemeClr>
                </a:solidFill>
              </a:rPr>
              <a:t>И говорю я ей: пока!</a:t>
            </a:r>
          </a:p>
          <a:p>
            <a:pPr>
              <a:buFont typeface="Wingdings" pitchFamily="2" charset="2"/>
              <a:buNone/>
            </a:pPr>
            <a:r>
              <a:rPr lang="ru-RU" sz="2400" dirty="0">
                <a:solidFill>
                  <a:schemeClr val="bg2">
                    <a:lumMod val="60000"/>
                    <a:lumOff val="40000"/>
                  </a:schemeClr>
                </a:solidFill>
              </a:rPr>
              <a:t>   </a:t>
            </a:r>
          </a:p>
          <a:p>
            <a:pPr algn="r">
              <a:buFont typeface="Wingdings" pitchFamily="2" charset="2"/>
              <a:buNone/>
            </a:pPr>
            <a:r>
              <a:rPr lang="ru-RU" sz="2400" dirty="0">
                <a:solidFill>
                  <a:schemeClr val="bg2">
                    <a:lumMod val="60000"/>
                    <a:lumOff val="40000"/>
                  </a:schemeClr>
                </a:solidFill>
              </a:rPr>
              <a:t>(С.А.Марков)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endParaRPr lang="ru-RU" sz="2400" dirty="0">
              <a:solidFill>
                <a:schemeClr val="bg2">
                  <a:lumMod val="60000"/>
                  <a:lumOff val="40000"/>
                </a:schemeClr>
              </a:solidFill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endParaRPr lang="ru-RU" sz="2400" dirty="0">
              <a:solidFill>
                <a:schemeClr val="bg2">
                  <a:lumMod val="60000"/>
                  <a:lumOff val="40000"/>
                </a:schemeClr>
              </a:solidFill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endParaRPr lang="ru-RU" sz="2400" dirty="0">
              <a:solidFill>
                <a:schemeClr val="bg2">
                  <a:lumMod val="60000"/>
                  <a:lumOff val="40000"/>
                </a:schemeClr>
              </a:solidFill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endParaRPr lang="ru-RU" sz="2400" dirty="0">
              <a:solidFill>
                <a:schemeClr val="bg2">
                  <a:lumMod val="60000"/>
                  <a:lumOff val="40000"/>
                </a:schemeClr>
              </a:solidFill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endParaRPr lang="ru-RU" sz="2400" dirty="0">
              <a:solidFill>
                <a:schemeClr val="bg2">
                  <a:lumMod val="60000"/>
                  <a:lumOff val="40000"/>
                </a:schemeClr>
              </a:solidFill>
            </a:endParaRPr>
          </a:p>
          <a:p>
            <a:pPr algn="r">
              <a:lnSpc>
                <a:spcPct val="80000"/>
              </a:lnSpc>
              <a:buFont typeface="Wingdings" pitchFamily="2" charset="2"/>
              <a:buNone/>
            </a:pPr>
            <a:endParaRPr lang="ru-RU" sz="1600" dirty="0"/>
          </a:p>
          <a:p>
            <a:pPr algn="r">
              <a:lnSpc>
                <a:spcPct val="80000"/>
              </a:lnSpc>
              <a:buFont typeface="Wingdings" pitchFamily="2" charset="2"/>
              <a:buNone/>
            </a:pPr>
            <a:endParaRPr lang="ru-RU" sz="1600" dirty="0"/>
          </a:p>
          <a:p>
            <a:pPr algn="r">
              <a:lnSpc>
                <a:spcPct val="80000"/>
              </a:lnSpc>
              <a:buFont typeface="Wingdings" pitchFamily="2" charset="2"/>
              <a:buNone/>
            </a:pPr>
            <a:endParaRPr lang="ru-RU" sz="1600" dirty="0"/>
          </a:p>
        </p:txBody>
      </p:sp>
      <p:sp>
        <p:nvSpPr>
          <p:cNvPr id="65" name="AutoShape 4">
            <a:hlinkClick r:id="rId2" action="ppaction://hlinksldjump"/>
          </p:cNvPr>
          <p:cNvSpPr>
            <a:spLocks noChangeArrowheads="1"/>
          </p:cNvSpPr>
          <p:nvPr/>
        </p:nvSpPr>
        <p:spPr bwMode="auto">
          <a:xfrm flipH="1">
            <a:off x="357158" y="6286520"/>
            <a:ext cx="431800" cy="317474"/>
          </a:xfrm>
          <a:prstGeom prst="chevron">
            <a:avLst>
              <a:gd name="adj" fmla="val 30088"/>
            </a:avLst>
          </a:prstGeom>
          <a:solidFill>
            <a:srgbClr val="CC00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14282" y="1000108"/>
            <a:ext cx="6500858" cy="212365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w="82550" h="38100" prst="coolSlant"/>
            </a:sp3d>
          </a:bodyPr>
          <a:lstStyle/>
          <a:p>
            <a:pPr algn="ctr"/>
            <a:r>
              <a:rPr lang="ru-RU" sz="6600" b="1" dirty="0">
                <a:solidFill>
                  <a:srgbClr val="0070C0"/>
                </a:solidFill>
                <a:latin typeface="Tahoma" pitchFamily="34" charset="0"/>
                <a:cs typeface="Tahoma" pitchFamily="34" charset="0"/>
              </a:rPr>
              <a:t>Практический тур</a:t>
            </a:r>
          </a:p>
        </p:txBody>
      </p:sp>
      <p:pic>
        <p:nvPicPr>
          <p:cNvPr id="7" name="Рисунок 6" descr="4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000496" y="3674026"/>
            <a:ext cx="2786082" cy="2551738"/>
          </a:xfrm>
          <a:prstGeom prst="rect">
            <a:avLst/>
          </a:prstGeom>
        </p:spPr>
      </p:pic>
      <p:sp>
        <p:nvSpPr>
          <p:cNvPr id="8" name="AutoShape 4">
            <a:hlinkClick r:id="rId3" action="ppaction://hlinksldjump"/>
          </p:cNvPr>
          <p:cNvSpPr>
            <a:spLocks noChangeArrowheads="1"/>
          </p:cNvSpPr>
          <p:nvPr/>
        </p:nvSpPr>
        <p:spPr bwMode="auto">
          <a:xfrm rot="10800000" flipH="1">
            <a:off x="8286776" y="6215082"/>
            <a:ext cx="431800" cy="358775"/>
          </a:xfrm>
          <a:prstGeom prst="chevron">
            <a:avLst>
              <a:gd name="adj" fmla="val 30088"/>
            </a:avLst>
          </a:prstGeom>
          <a:solidFill>
            <a:srgbClr val="CC00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28596" y="714356"/>
            <a:ext cx="5929354" cy="212365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w="82550" h="38100" prst="coolSlant"/>
            </a:sp3d>
          </a:bodyPr>
          <a:lstStyle/>
          <a:p>
            <a:pPr algn="ctr"/>
            <a:r>
              <a:rPr lang="ru-RU" sz="6600" b="1" dirty="0">
                <a:solidFill>
                  <a:srgbClr val="0070C0"/>
                </a:solidFill>
                <a:latin typeface="Tahoma" pitchFamily="34" charset="0"/>
                <a:cs typeface="Tahoma" pitchFamily="34" charset="0"/>
                <a:hlinkClick r:id="rId2" action="ppaction://hlinksldjump"/>
              </a:rPr>
              <a:t>Шевели мозгами</a:t>
            </a:r>
            <a:endParaRPr lang="ru-RU" sz="6600" b="1" dirty="0">
              <a:solidFill>
                <a:srgbClr val="0070C0"/>
              </a:solidFill>
              <a:latin typeface="Tahoma" pitchFamily="34" charset="0"/>
              <a:cs typeface="Tahoma" pitchFamily="34" charset="0"/>
            </a:endParaRPr>
          </a:p>
        </p:txBody>
      </p:sp>
      <p:pic>
        <p:nvPicPr>
          <p:cNvPr id="4" name="Picture 7" descr="j023921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5984" y="3559156"/>
            <a:ext cx="2193928" cy="22590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AutoShape 4">
            <a:hlinkClick r:id="rId4" action="ppaction://hlinksldjump"/>
          </p:cNvPr>
          <p:cNvSpPr>
            <a:spLocks noChangeArrowheads="1"/>
          </p:cNvSpPr>
          <p:nvPr/>
        </p:nvSpPr>
        <p:spPr bwMode="auto">
          <a:xfrm rot="10800000" flipH="1">
            <a:off x="8286776" y="6215082"/>
            <a:ext cx="431800" cy="358775"/>
          </a:xfrm>
          <a:prstGeom prst="chevron">
            <a:avLst>
              <a:gd name="adj" fmla="val 30088"/>
            </a:avLst>
          </a:prstGeom>
          <a:solidFill>
            <a:srgbClr val="CC00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Облака">
  <a:themeElements>
    <a:clrScheme name="Облака 2">
      <a:dk1>
        <a:srgbClr val="000066"/>
      </a:dk1>
      <a:lt1>
        <a:srgbClr val="FFFFFF"/>
      </a:lt1>
      <a:dk2>
        <a:srgbClr val="00A2DC"/>
      </a:dk2>
      <a:lt2>
        <a:srgbClr val="FFFFFF"/>
      </a:lt2>
      <a:accent1>
        <a:srgbClr val="0079A4"/>
      </a:accent1>
      <a:accent2>
        <a:srgbClr val="33CCCC"/>
      </a:accent2>
      <a:accent3>
        <a:srgbClr val="AACEEB"/>
      </a:accent3>
      <a:accent4>
        <a:srgbClr val="DADADA"/>
      </a:accent4>
      <a:accent5>
        <a:srgbClr val="AABECF"/>
      </a:accent5>
      <a:accent6>
        <a:srgbClr val="2DB9B9"/>
      </a:accent6>
      <a:hlink>
        <a:srgbClr val="FFFFCC"/>
      </a:hlink>
      <a:folHlink>
        <a:srgbClr val="FFCC00"/>
      </a:folHlink>
    </a:clrScheme>
    <a:fontScheme name="Облака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блака 1">
        <a:dk1>
          <a:srgbClr val="4D4D4D"/>
        </a:dk1>
        <a:lt1>
          <a:srgbClr val="FFFFFF"/>
        </a:lt1>
        <a:dk2>
          <a:srgbClr val="0000A4"/>
        </a:dk2>
        <a:lt2>
          <a:srgbClr val="B7E7FF"/>
        </a:lt2>
        <a:accent1>
          <a:srgbClr val="0099CC"/>
        </a:accent1>
        <a:accent2>
          <a:srgbClr val="00CC99"/>
        </a:accent2>
        <a:accent3>
          <a:srgbClr val="AAAACF"/>
        </a:accent3>
        <a:accent4>
          <a:srgbClr val="DADADA"/>
        </a:accent4>
        <a:accent5>
          <a:srgbClr val="AACAE2"/>
        </a:accent5>
        <a:accent6>
          <a:srgbClr val="00B98A"/>
        </a:accent6>
        <a:hlink>
          <a:srgbClr val="FFCC00"/>
        </a:hlink>
        <a:folHlink>
          <a:srgbClr val="EE941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блака 2">
        <a:dk1>
          <a:srgbClr val="000066"/>
        </a:dk1>
        <a:lt1>
          <a:srgbClr val="FFFFFF"/>
        </a:lt1>
        <a:dk2>
          <a:srgbClr val="00A2DC"/>
        </a:dk2>
        <a:lt2>
          <a:srgbClr val="FFFFFF"/>
        </a:lt2>
        <a:accent1>
          <a:srgbClr val="0079A4"/>
        </a:accent1>
        <a:accent2>
          <a:srgbClr val="33CCCC"/>
        </a:accent2>
        <a:accent3>
          <a:srgbClr val="AACEEB"/>
        </a:accent3>
        <a:accent4>
          <a:srgbClr val="DADADA"/>
        </a:accent4>
        <a:accent5>
          <a:srgbClr val="AABECF"/>
        </a:accent5>
        <a:accent6>
          <a:srgbClr val="2DB9B9"/>
        </a:accent6>
        <a:hlink>
          <a:srgbClr val="FFFF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блака 3">
        <a:dk1>
          <a:srgbClr val="010199"/>
        </a:dk1>
        <a:lt1>
          <a:srgbClr val="FFFFFF"/>
        </a:lt1>
        <a:dk2>
          <a:srgbClr val="000092"/>
        </a:dk2>
        <a:lt2>
          <a:srgbClr val="CCFFFF"/>
        </a:lt2>
        <a:accent1>
          <a:srgbClr val="66CCFF"/>
        </a:accent1>
        <a:accent2>
          <a:srgbClr val="2EBDBA"/>
        </a:accent2>
        <a:accent3>
          <a:srgbClr val="AAAAC7"/>
        </a:accent3>
        <a:accent4>
          <a:srgbClr val="DADADA"/>
        </a:accent4>
        <a:accent5>
          <a:srgbClr val="B8E2FF"/>
        </a:accent5>
        <a:accent6>
          <a:srgbClr val="29ABA8"/>
        </a:accent6>
        <a:hlink>
          <a:srgbClr val="66FFFF"/>
        </a:hlink>
        <a:folHlink>
          <a:srgbClr val="CC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блака 4">
        <a:dk1>
          <a:srgbClr val="000000"/>
        </a:dk1>
        <a:lt1>
          <a:srgbClr val="FFFFFF"/>
        </a:lt1>
        <a:dk2>
          <a:srgbClr val="006A67"/>
        </a:dk2>
        <a:lt2>
          <a:srgbClr val="FFFFCC"/>
        </a:lt2>
        <a:accent1>
          <a:srgbClr val="33CCCC"/>
        </a:accent1>
        <a:accent2>
          <a:srgbClr val="6D6FC7"/>
        </a:accent2>
        <a:accent3>
          <a:srgbClr val="AAB9B8"/>
        </a:accent3>
        <a:accent4>
          <a:srgbClr val="DADADA"/>
        </a:accent4>
        <a:accent5>
          <a:srgbClr val="ADE2E2"/>
        </a:accent5>
        <a:accent6>
          <a:srgbClr val="6264B4"/>
        </a:accent6>
        <a:hlink>
          <a:srgbClr val="00FFFF"/>
        </a:hlink>
        <a:folHlink>
          <a:srgbClr val="00CC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блака 5">
        <a:dk1>
          <a:srgbClr val="4D4D4D"/>
        </a:dk1>
        <a:lt1>
          <a:srgbClr val="FFFFFF"/>
        </a:lt1>
        <a:dk2>
          <a:srgbClr val="650BB7"/>
        </a:dk2>
        <a:lt2>
          <a:srgbClr val="FFFFFF"/>
        </a:lt2>
        <a:accent1>
          <a:srgbClr val="FF66FF"/>
        </a:accent1>
        <a:accent2>
          <a:srgbClr val="666699"/>
        </a:accent2>
        <a:accent3>
          <a:srgbClr val="B8AAD8"/>
        </a:accent3>
        <a:accent4>
          <a:srgbClr val="DADADA"/>
        </a:accent4>
        <a:accent5>
          <a:srgbClr val="FFB8FF"/>
        </a:accent5>
        <a:accent6>
          <a:srgbClr val="5C5C8A"/>
        </a:accent6>
        <a:hlink>
          <a:srgbClr val="E9E9FF"/>
        </a:hlink>
        <a:folHlink>
          <a:srgbClr val="CCE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блака 6">
        <a:dk1>
          <a:srgbClr val="FFFFFF"/>
        </a:dk1>
        <a:lt1>
          <a:srgbClr val="FFFFFF"/>
        </a:lt1>
        <a:dk2>
          <a:srgbClr val="005000"/>
        </a:dk2>
        <a:lt2>
          <a:srgbClr val="DCEAAE"/>
        </a:lt2>
        <a:accent1>
          <a:srgbClr val="99CC00"/>
        </a:accent1>
        <a:accent2>
          <a:srgbClr val="6F801A"/>
        </a:accent2>
        <a:accent3>
          <a:srgbClr val="AAB3AA"/>
        </a:accent3>
        <a:accent4>
          <a:srgbClr val="DADADA"/>
        </a:accent4>
        <a:accent5>
          <a:srgbClr val="CAE2AA"/>
        </a:accent5>
        <a:accent6>
          <a:srgbClr val="647316"/>
        </a:accent6>
        <a:hlink>
          <a:srgbClr val="FFFFCC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блака 7">
        <a:dk1>
          <a:srgbClr val="4F4F77"/>
        </a:dk1>
        <a:lt1>
          <a:srgbClr val="FFFFFF"/>
        </a:lt1>
        <a:dk2>
          <a:srgbClr val="7979A5"/>
        </a:dk2>
        <a:lt2>
          <a:srgbClr val="F3F3FF"/>
        </a:lt2>
        <a:accent1>
          <a:srgbClr val="5D5D8B"/>
        </a:accent1>
        <a:accent2>
          <a:srgbClr val="66CCFF"/>
        </a:accent2>
        <a:accent3>
          <a:srgbClr val="BEBECF"/>
        </a:accent3>
        <a:accent4>
          <a:srgbClr val="DADADA"/>
        </a:accent4>
        <a:accent5>
          <a:srgbClr val="B6B6C4"/>
        </a:accent5>
        <a:accent6>
          <a:srgbClr val="5CB9E7"/>
        </a:accent6>
        <a:hlink>
          <a:srgbClr val="CCECFF"/>
        </a:hlink>
        <a:folHlink>
          <a:srgbClr val="FFFF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блака 8">
        <a:dk1>
          <a:srgbClr val="000000"/>
        </a:dk1>
        <a:lt1>
          <a:srgbClr val="B9B9B9"/>
        </a:lt1>
        <a:dk2>
          <a:srgbClr val="8A8472"/>
        </a:dk2>
        <a:lt2>
          <a:srgbClr val="4D4D4D"/>
        </a:lt2>
        <a:accent1>
          <a:srgbClr val="EDEEE2"/>
        </a:accent1>
        <a:accent2>
          <a:srgbClr val="7FAA7E"/>
        </a:accent2>
        <a:accent3>
          <a:srgbClr val="D9D9D9"/>
        </a:accent3>
        <a:accent4>
          <a:srgbClr val="000000"/>
        </a:accent4>
        <a:accent5>
          <a:srgbClr val="F4F5EE"/>
        </a:accent5>
        <a:accent6>
          <a:srgbClr val="729A72"/>
        </a:accent6>
        <a:hlink>
          <a:srgbClr val="008000"/>
        </a:hlink>
        <a:folHlink>
          <a:srgbClr val="9894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блака 9">
        <a:dk1>
          <a:srgbClr val="000000"/>
        </a:dk1>
        <a:lt1>
          <a:srgbClr val="FEA24E"/>
        </a:lt1>
        <a:dk2>
          <a:srgbClr val="CC6600"/>
        </a:dk2>
        <a:lt2>
          <a:srgbClr val="808080"/>
        </a:lt2>
        <a:accent1>
          <a:srgbClr val="FBEECD"/>
        </a:accent1>
        <a:accent2>
          <a:srgbClr val="ECD044"/>
        </a:accent2>
        <a:accent3>
          <a:srgbClr val="FECEB2"/>
        </a:accent3>
        <a:accent4>
          <a:srgbClr val="000000"/>
        </a:accent4>
        <a:accent5>
          <a:srgbClr val="FDF5E3"/>
        </a:accent5>
        <a:accent6>
          <a:srgbClr val="D6BC3D"/>
        </a:accent6>
        <a:hlink>
          <a:srgbClr val="E42B00"/>
        </a:hlink>
        <a:folHlink>
          <a:srgbClr val="996633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Clouds</Template>
  <TotalTime>986</TotalTime>
  <Words>277</Words>
  <Application>Microsoft Office PowerPoint</Application>
  <PresentationFormat>Экран (4:3)</PresentationFormat>
  <Paragraphs>58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5" baseType="lpstr">
      <vt:lpstr>Arial</vt:lpstr>
      <vt:lpstr>Tahoma</vt:lpstr>
      <vt:lpstr>Wingdings</vt:lpstr>
      <vt:lpstr>Облака</vt:lpstr>
      <vt:lpstr>В мире логики</vt:lpstr>
      <vt:lpstr>Презентация PowerPoint</vt:lpstr>
      <vt:lpstr>Презентация PowerPoint</vt:lpstr>
      <vt:lpstr>Презентация PowerPoint</vt:lpstr>
      <vt:lpstr>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S14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Основы логики</dc:title>
  <dc:creator>WS-10</dc:creator>
  <cp:lastModifiedBy>Komp</cp:lastModifiedBy>
  <cp:revision>64</cp:revision>
  <dcterms:created xsi:type="dcterms:W3CDTF">2008-11-12T08:52:48Z</dcterms:created>
  <dcterms:modified xsi:type="dcterms:W3CDTF">2025-04-13T13:39:56Z</dcterms:modified>
</cp:coreProperties>
</file>