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diagrams/quickStyle4.xml" ContentType="application/vnd.openxmlformats-officedocument.drawingml.diagramStyle+xml"/>
  <Override PartName="/ppt/diagrams/drawing2.xml" ContentType="application/vnd.ms-office.drawingml.diagramDrawing+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diagrams/quickStyle2.xml" ContentType="application/vnd.openxmlformats-officedocument.drawingml.diagramStyl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diagrams/layout3.xml" ContentType="application/vnd.openxmlformats-officedocument.drawingml.diagramLayout+xml"/>
  <Override PartName="/ppt/diagrams/data4.xml" ContentType="application/vnd.openxmlformats-officedocument.drawingml.diagramData+xml"/>
  <Override PartName="/ppt/diagrams/layout1.xml" ContentType="application/vnd.openxmlformats-officedocument.drawingml.diagramLayout+xml"/>
  <Override PartName="/ppt/diagrams/data2.xml" ContentType="application/vnd.openxmlformats-officedocument.drawingml.diagramData+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ppt/diagrams/colors3.xml" ContentType="application/vnd.openxmlformats-officedocument.drawingml.diagramColors+xml"/>
  <Override PartName="/ppt/diagrams/colors4.xml" ContentType="application/vnd.openxmlformats-officedocument.drawingml.diagramColors+xml"/>
  <Override PartName="/docProps/core.xml" ContentType="application/vnd.openxmlformats-package.core-properties+xml"/>
  <Override PartName="/ppt/diagrams/drawing4.xml" ContentType="application/vnd.ms-office.drawingml.diagramDrawing+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diagrams/colors2.xml" ContentType="application/vnd.openxmlformats-officedocument.drawingml.diagramColors+xml"/>
  <Override PartName="/ppt/diagrams/drawing3.xml" ContentType="application/vnd.ms-office.drawingml.diagramDrawing+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quickStyle3.xml" ContentType="application/vnd.openxmlformats-officedocument.drawingml.diagramStyle+xml"/>
  <Override PartName="/ppt/diagrams/drawing1.xml" ContentType="application/vnd.ms-office.drawingml.diagramDrawing+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Default Extension="jpeg" ContentType="image/jpeg"/>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diagrams/quickStyle1.xml" ContentType="application/vnd.openxmlformats-officedocument.drawingml.diagramStyl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diagrams/layout4.xml" ContentType="application/vnd.openxmlformats-officedocument.drawingml.diagramLayout+xml"/>
  <Override PartName="/ppt/slideLayouts/slideLayout10.xml" ContentType="application/vnd.openxmlformats-officedocument.presentationml.slideLayout+xml"/>
  <Override PartName="/ppt/diagrams/layout2.xml" ContentType="application/vnd.openxmlformats-officedocument.drawingml.diagramLayout+xml"/>
  <Default Extension="gif" ContentType="image/gif"/>
  <Override PartName="/ppt/diagrams/data3.xml" ContentType="application/vnd.openxmlformats-officedocument.drawingml.diagramData+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1" r:id="rId1"/>
  </p:sldMasterIdLst>
  <p:notesMasterIdLst>
    <p:notesMasterId r:id="rId36"/>
  </p:notesMasterIdLst>
  <p:sldIdLst>
    <p:sldId id="295" r:id="rId2"/>
    <p:sldId id="304" r:id="rId3"/>
    <p:sldId id="308" r:id="rId4"/>
    <p:sldId id="330" r:id="rId5"/>
    <p:sldId id="328" r:id="rId6"/>
    <p:sldId id="331" r:id="rId7"/>
    <p:sldId id="298" r:id="rId8"/>
    <p:sldId id="296" r:id="rId9"/>
    <p:sldId id="301" r:id="rId10"/>
    <p:sldId id="258" r:id="rId11"/>
    <p:sldId id="306" r:id="rId12"/>
    <p:sldId id="307" r:id="rId13"/>
    <p:sldId id="309" r:id="rId14"/>
    <p:sldId id="261" r:id="rId15"/>
    <p:sldId id="302" r:id="rId16"/>
    <p:sldId id="262" r:id="rId17"/>
    <p:sldId id="263" r:id="rId18"/>
    <p:sldId id="264" r:id="rId19"/>
    <p:sldId id="303" r:id="rId20"/>
    <p:sldId id="268" r:id="rId21"/>
    <p:sldId id="269" r:id="rId22"/>
    <p:sldId id="310" r:id="rId23"/>
    <p:sldId id="312" r:id="rId24"/>
    <p:sldId id="313" r:id="rId25"/>
    <p:sldId id="314" r:id="rId26"/>
    <p:sldId id="315" r:id="rId27"/>
    <p:sldId id="317" r:id="rId28"/>
    <p:sldId id="320" r:id="rId29"/>
    <p:sldId id="321" r:id="rId30"/>
    <p:sldId id="325" r:id="rId31"/>
    <p:sldId id="323" r:id="rId32"/>
    <p:sldId id="322" r:id="rId33"/>
    <p:sldId id="326" r:id="rId34"/>
    <p:sldId id="327" r:id="rId35"/>
  </p:sldIdLst>
  <p:sldSz cx="12192000" cy="6858000"/>
  <p:notesSz cx="6858000" cy="9144000"/>
  <p:defaultTextStyle>
    <a:defPPr>
      <a:defRPr lang="ru-RU"/>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3840">
          <p15:clr>
            <a:srgbClr val="A4A3A4"/>
          </p15:clr>
        </p15:guide>
      </p15:sldGuideLst>
    </p:ext>
    <p:ext uri="{2D200454-40CA-4A62-9FC3-DE9A4176ACB9}">
      <p15:notes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7721" autoAdjust="0"/>
    <p:restoredTop sz="94660" autoAdjust="0"/>
  </p:normalViewPr>
  <p:slideViewPr>
    <p:cSldViewPr snapToGrid="0">
      <p:cViewPr varScale="1">
        <p:scale>
          <a:sx n="73" d="100"/>
          <a:sy n="73" d="100"/>
        </p:scale>
        <p:origin x="-918" y="-102"/>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56" d="100"/>
          <a:sy n="56" d="100"/>
        </p:scale>
        <p:origin x="2856" y="84"/>
      </p:cViewPr>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diagrams/colors1.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3">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3">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D0066FB-580C-4C97-A027-C9F1974B82B5}" type="doc">
      <dgm:prSet loTypeId="urn:microsoft.com/office/officeart/2005/8/layout/vList5" loCatId="list" qsTypeId="urn:microsoft.com/office/officeart/2005/8/quickstyle/simple1#1" qsCatId="simple" csTypeId="urn:microsoft.com/office/officeart/2005/8/colors/accent1_2#1" csCatId="accent1" phldr="1"/>
      <dgm:spPr/>
      <dgm:t>
        <a:bodyPr/>
        <a:lstStyle/>
        <a:p>
          <a:endParaRPr lang="ru-RU"/>
        </a:p>
      </dgm:t>
    </dgm:pt>
    <dgm:pt modelId="{3EF24CE9-8D87-4C45-93DE-47532A4D896B}">
      <dgm:prSet/>
      <dgm:spPr>
        <a:solidFill>
          <a:schemeClr val="accent1"/>
        </a:solidFill>
        <a:ln>
          <a:solidFill>
            <a:schemeClr val="bg2">
              <a:lumMod val="50000"/>
            </a:schemeClr>
          </a:solidFill>
        </a:ln>
      </dgm:spPr>
      <dgm:t>
        <a:bodyPr/>
        <a:lstStyle/>
        <a:p>
          <a:pPr rtl="0"/>
          <a:r>
            <a:rPr lang="ru-RU" b="0" i="0" dirty="0"/>
            <a:t>По бескрайним просторам нашей страны протянулись нитки железных дорог. Уложенные рядом две нитки стальных рельсов образуют железнодорожную колею, которая удерживает тяжесть вагонов и локомотивов и направляет их движение. Может показаться, что сооружения железной дороги дело простое: уложили шпалы, на них рельсы, дорога готова. Сооружению каждого километра железной дороги предшествует упорный труд людей  тех людей, которые должны рассчитать и спроектировать каждый шаг строительства. </a:t>
          </a:r>
          <a:endParaRPr lang="ru-RU" dirty="0"/>
        </a:p>
      </dgm:t>
    </dgm:pt>
    <dgm:pt modelId="{EAE1A552-E3FD-4B01-9A74-7F6FCA83958F}" type="parTrans" cxnId="{6F6AD4AF-DB56-4253-B065-39516179A539}">
      <dgm:prSet/>
      <dgm:spPr/>
      <dgm:t>
        <a:bodyPr/>
        <a:lstStyle/>
        <a:p>
          <a:endParaRPr lang="ru-RU"/>
        </a:p>
      </dgm:t>
    </dgm:pt>
    <dgm:pt modelId="{6B306567-8307-4112-8188-603D934A601C}" type="sibTrans" cxnId="{6F6AD4AF-DB56-4253-B065-39516179A539}">
      <dgm:prSet/>
      <dgm:spPr/>
      <dgm:t>
        <a:bodyPr/>
        <a:lstStyle/>
        <a:p>
          <a:endParaRPr lang="ru-RU"/>
        </a:p>
      </dgm:t>
    </dgm:pt>
    <dgm:pt modelId="{CCCD4E12-725D-48DD-A695-F8963A16DCEF}" type="pres">
      <dgm:prSet presAssocID="{2D0066FB-580C-4C97-A027-C9F1974B82B5}" presName="Name0" presStyleCnt="0">
        <dgm:presLayoutVars>
          <dgm:dir/>
          <dgm:animLvl val="lvl"/>
          <dgm:resizeHandles val="exact"/>
        </dgm:presLayoutVars>
      </dgm:prSet>
      <dgm:spPr/>
      <dgm:t>
        <a:bodyPr/>
        <a:lstStyle/>
        <a:p>
          <a:endParaRPr lang="ru-RU"/>
        </a:p>
      </dgm:t>
    </dgm:pt>
    <dgm:pt modelId="{72CC6FB0-D103-4530-86D7-9835F9681C75}" type="pres">
      <dgm:prSet presAssocID="{3EF24CE9-8D87-4C45-93DE-47532A4D896B}" presName="linNode" presStyleCnt="0"/>
      <dgm:spPr/>
    </dgm:pt>
    <dgm:pt modelId="{DF171FBF-A052-4E2B-A947-CE7A8884CEC1}" type="pres">
      <dgm:prSet presAssocID="{3EF24CE9-8D87-4C45-93DE-47532A4D896B}" presName="parentText" presStyleLbl="node1" presStyleIdx="0" presStyleCnt="1" custScaleX="118733" custLinFactNeighborX="-21800" custLinFactNeighborY="228">
        <dgm:presLayoutVars>
          <dgm:chMax val="1"/>
          <dgm:bulletEnabled val="1"/>
        </dgm:presLayoutVars>
      </dgm:prSet>
      <dgm:spPr/>
      <dgm:t>
        <a:bodyPr/>
        <a:lstStyle/>
        <a:p>
          <a:endParaRPr lang="ru-RU"/>
        </a:p>
      </dgm:t>
    </dgm:pt>
  </dgm:ptLst>
  <dgm:cxnLst>
    <dgm:cxn modelId="{6F6AD4AF-DB56-4253-B065-39516179A539}" srcId="{2D0066FB-580C-4C97-A027-C9F1974B82B5}" destId="{3EF24CE9-8D87-4C45-93DE-47532A4D896B}" srcOrd="0" destOrd="0" parTransId="{EAE1A552-E3FD-4B01-9A74-7F6FCA83958F}" sibTransId="{6B306567-8307-4112-8188-603D934A601C}"/>
    <dgm:cxn modelId="{66C392FB-65A9-4C2D-B0E4-F0187008D6C0}" type="presOf" srcId="{3EF24CE9-8D87-4C45-93DE-47532A4D896B}" destId="{DF171FBF-A052-4E2B-A947-CE7A8884CEC1}" srcOrd="0" destOrd="0" presId="urn:microsoft.com/office/officeart/2005/8/layout/vList5"/>
    <dgm:cxn modelId="{3CCCB7CD-A25C-4174-9C46-41B50612087B}" type="presOf" srcId="{2D0066FB-580C-4C97-A027-C9F1974B82B5}" destId="{CCCD4E12-725D-48DD-A695-F8963A16DCEF}" srcOrd="0" destOrd="0" presId="urn:microsoft.com/office/officeart/2005/8/layout/vList5"/>
    <dgm:cxn modelId="{16E46F37-1F27-47F5-B880-C54CB9647805}" type="presParOf" srcId="{CCCD4E12-725D-48DD-A695-F8963A16DCEF}" destId="{72CC6FB0-D103-4530-86D7-9835F9681C75}" srcOrd="0" destOrd="0" presId="urn:microsoft.com/office/officeart/2005/8/layout/vList5"/>
    <dgm:cxn modelId="{B15BDE6A-EF5A-4B68-AF6E-C0E0671F0167}" type="presParOf" srcId="{72CC6FB0-D103-4530-86D7-9835F9681C75}" destId="{DF171FBF-A052-4E2B-A947-CE7A8884CEC1}" srcOrd="0" destOrd="0" presId="urn:microsoft.com/office/officeart/2005/8/layout/vList5"/>
  </dgm:cxnLst>
  <dgm:bg/>
  <dgm:whole/>
  <dgm:extLst>
    <a:ext uri="http://schemas.microsoft.com/office/drawing/2008/diagram">
      <dsp:dataModelExt xmlns=""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58CEACF-28F0-414D-A911-6F34084CF922}" type="doc">
      <dgm:prSet loTypeId="urn:microsoft.com/office/officeart/2005/8/layout/vList5" loCatId="list" qsTypeId="urn:microsoft.com/office/officeart/2005/8/quickstyle/simple1#2" qsCatId="simple" csTypeId="urn:microsoft.com/office/officeart/2005/8/colors/accent1_2#2" csCatId="accent1" phldr="1"/>
      <dgm:spPr/>
      <dgm:t>
        <a:bodyPr/>
        <a:lstStyle/>
        <a:p>
          <a:endParaRPr lang="ru-RU"/>
        </a:p>
      </dgm:t>
    </dgm:pt>
    <dgm:pt modelId="{AFBEAEE0-ADBB-4DE9-AB16-F2AB24A260A5}">
      <dgm:prSet/>
      <dgm:spPr/>
      <dgm:t>
        <a:bodyPr/>
        <a:lstStyle/>
        <a:p>
          <a:r>
            <a:rPr lang="ru-RU" b="0" i="0" dirty="0"/>
            <a:t>Вот тут и приходит черед математики. Строительство дороги начинается с экономических расчетов, целью которых является определение размеров и характера предстоящих перевозок, т.е. составляется техническое задание  на проектирование железной дороги. Далее нужно ответить на вопрос, где нужно провести дорогу. Просчитываются технические  экономические варианты. Сооружая дорогу, строители стремятся  сделать ее как можно дешевле, а значит, рассчитывается объем земельных работ, сколько кубов необходимо для насыпей, рассчитывают крутизну дороги. При строительстве железной дороги устанавливается наибольший уклон, который может преодолеть локомотив  с составом заданной массы. </a:t>
          </a:r>
          <a:endParaRPr lang="ru-RU" b="0" dirty="0"/>
        </a:p>
      </dgm:t>
    </dgm:pt>
    <dgm:pt modelId="{B40C8D8C-493C-49CF-917D-18EB93C21B60}" type="parTrans" cxnId="{DE3C007A-96B8-408B-B0D8-91B685D1F376}">
      <dgm:prSet/>
      <dgm:spPr/>
      <dgm:t>
        <a:bodyPr/>
        <a:lstStyle/>
        <a:p>
          <a:endParaRPr lang="ru-RU"/>
        </a:p>
      </dgm:t>
    </dgm:pt>
    <dgm:pt modelId="{5190A4C7-704C-4BD8-A360-0EB632F18275}" type="sibTrans" cxnId="{DE3C007A-96B8-408B-B0D8-91B685D1F376}">
      <dgm:prSet/>
      <dgm:spPr/>
      <dgm:t>
        <a:bodyPr/>
        <a:lstStyle/>
        <a:p>
          <a:endParaRPr lang="ru-RU"/>
        </a:p>
      </dgm:t>
    </dgm:pt>
    <dgm:pt modelId="{126FF4FE-AAEA-41FE-9706-AF04E43DAFD8}" type="pres">
      <dgm:prSet presAssocID="{A58CEACF-28F0-414D-A911-6F34084CF922}" presName="Name0" presStyleCnt="0">
        <dgm:presLayoutVars>
          <dgm:dir/>
          <dgm:animLvl val="lvl"/>
          <dgm:resizeHandles val="exact"/>
        </dgm:presLayoutVars>
      </dgm:prSet>
      <dgm:spPr/>
      <dgm:t>
        <a:bodyPr/>
        <a:lstStyle/>
        <a:p>
          <a:endParaRPr lang="ru-RU"/>
        </a:p>
      </dgm:t>
    </dgm:pt>
    <dgm:pt modelId="{4EA5C342-8B1F-448F-BA0D-2F655897B987}" type="pres">
      <dgm:prSet presAssocID="{AFBEAEE0-ADBB-4DE9-AB16-F2AB24A260A5}" presName="linNode" presStyleCnt="0"/>
      <dgm:spPr/>
    </dgm:pt>
    <dgm:pt modelId="{0E90D02A-1D79-4A95-A9A2-0F7AA78E7EE9}" type="pres">
      <dgm:prSet presAssocID="{AFBEAEE0-ADBB-4DE9-AB16-F2AB24A260A5}" presName="parentText" presStyleLbl="node1" presStyleIdx="0" presStyleCnt="1" custScaleX="214945" custLinFactNeighborY="156">
        <dgm:presLayoutVars>
          <dgm:chMax val="1"/>
          <dgm:bulletEnabled val="1"/>
        </dgm:presLayoutVars>
      </dgm:prSet>
      <dgm:spPr/>
      <dgm:t>
        <a:bodyPr/>
        <a:lstStyle/>
        <a:p>
          <a:endParaRPr lang="ru-RU"/>
        </a:p>
      </dgm:t>
    </dgm:pt>
  </dgm:ptLst>
  <dgm:cxnLst>
    <dgm:cxn modelId="{0BA22063-00C8-4C66-847A-267DF86B3635}" type="presOf" srcId="{AFBEAEE0-ADBB-4DE9-AB16-F2AB24A260A5}" destId="{0E90D02A-1D79-4A95-A9A2-0F7AA78E7EE9}" srcOrd="0" destOrd="0" presId="urn:microsoft.com/office/officeart/2005/8/layout/vList5"/>
    <dgm:cxn modelId="{DE3C007A-96B8-408B-B0D8-91B685D1F376}" srcId="{A58CEACF-28F0-414D-A911-6F34084CF922}" destId="{AFBEAEE0-ADBB-4DE9-AB16-F2AB24A260A5}" srcOrd="0" destOrd="0" parTransId="{B40C8D8C-493C-49CF-917D-18EB93C21B60}" sibTransId="{5190A4C7-704C-4BD8-A360-0EB632F18275}"/>
    <dgm:cxn modelId="{DF91AC72-60C5-4FED-968B-077266AD80D2}" type="presOf" srcId="{A58CEACF-28F0-414D-A911-6F34084CF922}" destId="{126FF4FE-AAEA-41FE-9706-AF04E43DAFD8}" srcOrd="0" destOrd="0" presId="urn:microsoft.com/office/officeart/2005/8/layout/vList5"/>
    <dgm:cxn modelId="{3AD6A190-EA79-4670-95BD-0087423BBAC0}" type="presParOf" srcId="{126FF4FE-AAEA-41FE-9706-AF04E43DAFD8}" destId="{4EA5C342-8B1F-448F-BA0D-2F655897B987}" srcOrd="0" destOrd="0" presId="urn:microsoft.com/office/officeart/2005/8/layout/vList5"/>
    <dgm:cxn modelId="{FC3E8704-4833-4B94-805D-E0DABC1E2B9F}" type="presParOf" srcId="{4EA5C342-8B1F-448F-BA0D-2F655897B987}" destId="{0E90D02A-1D79-4A95-A9A2-0F7AA78E7EE9}" srcOrd="0" destOrd="0" presId="urn:microsoft.com/office/officeart/2005/8/layout/vList5"/>
  </dgm:cxnLst>
  <dgm:bg/>
  <dgm:whole/>
  <dgm:extLst>
    <a:ext uri="http://schemas.microsoft.com/office/drawing/2008/diagram">
      <dsp:dataModelExt xmlns=""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7ADEB9B-0BB4-4D0D-B62C-889EAD38384D}" type="doc">
      <dgm:prSet loTypeId="urn:microsoft.com/office/officeart/2005/8/layout/vList5" loCatId="list" qsTypeId="urn:microsoft.com/office/officeart/2005/8/quickstyle/simple1#3" qsCatId="simple" csTypeId="urn:microsoft.com/office/officeart/2005/8/colors/accent1_2#3" csCatId="accent1" phldr="1"/>
      <dgm:spPr/>
      <dgm:t>
        <a:bodyPr/>
        <a:lstStyle/>
        <a:p>
          <a:endParaRPr lang="ru-RU"/>
        </a:p>
      </dgm:t>
    </dgm:pt>
    <dgm:pt modelId="{631BA8BA-103E-4281-BDEA-2D9EEB32EF2A}">
      <dgm:prSet custT="1"/>
      <dgm:spPr/>
      <dgm:t>
        <a:bodyPr/>
        <a:lstStyle/>
        <a:p>
          <a:pPr algn="l"/>
          <a:endParaRPr lang="ru-RU" sz="2000" dirty="0"/>
        </a:p>
        <a:p>
          <a:pPr algn="l"/>
          <a:endParaRPr lang="ru-RU" sz="2000" dirty="0"/>
        </a:p>
        <a:p>
          <a:pPr algn="l"/>
          <a:endParaRPr lang="ru-RU" sz="2000" dirty="0"/>
        </a:p>
        <a:p>
          <a:pPr algn="l"/>
          <a:endParaRPr lang="ru-RU" sz="2200" dirty="0"/>
        </a:p>
        <a:p>
          <a:pPr algn="l"/>
          <a:r>
            <a:rPr lang="ru-RU" sz="2000" dirty="0"/>
            <a:t>Есть такие закруглённые участки на железнодорожном пути, где колёсная пара разбивается по дуге круга. При укладке пути в колесной паре шпалы располагаются по радиусам колесных пар с направлением которых по возможности должны также совпадать и стыки рельсов. Для уничтожения забега вперед внутренней рельсовой нитки, укладываются</a:t>
          </a:r>
        </a:p>
        <a:p>
          <a:pPr algn="l"/>
          <a:r>
            <a:rPr lang="ru-RU" sz="2000" dirty="0"/>
            <a:t> специальные укороченные рельсы. В целях уничтожения </a:t>
          </a:r>
        </a:p>
        <a:p>
          <a:pPr algn="l"/>
          <a:r>
            <a:rPr lang="ru-RU" sz="2000" dirty="0"/>
            <a:t>удара в наружный рельс при вступлении поезда с прямого </a:t>
          </a:r>
        </a:p>
        <a:p>
          <a:pPr algn="l"/>
          <a:r>
            <a:rPr lang="ru-RU" sz="2000" dirty="0"/>
            <a:t>участка пути,  устраиваются </a:t>
          </a:r>
          <a:r>
            <a:rPr lang="ru-RU" sz="2000" i="1" dirty="0"/>
            <a:t>переходные кривые </a:t>
          </a:r>
          <a:r>
            <a:rPr lang="ru-RU" sz="2000" dirty="0"/>
            <a:t>постепенно изменяющегося радиуса.  И все эти постройки железной дороги назначаются  по топографическим условиям местности</a:t>
          </a:r>
        </a:p>
        <a:p>
          <a:pPr algn="ctr"/>
          <a:endParaRPr lang="ru-RU" sz="2000" dirty="0"/>
        </a:p>
        <a:p>
          <a:pPr algn="ctr"/>
          <a:endParaRPr lang="ru-RU" sz="2000" dirty="0"/>
        </a:p>
        <a:p>
          <a:pPr algn="ctr"/>
          <a:endParaRPr lang="ru-RU" sz="2000" dirty="0"/>
        </a:p>
        <a:p>
          <a:pPr algn="l"/>
          <a:endParaRPr lang="ru-RU" sz="2000" dirty="0"/>
        </a:p>
      </dgm:t>
    </dgm:pt>
    <dgm:pt modelId="{A15B156C-CC85-44DE-83BE-130E720D9BA0}" type="parTrans" cxnId="{923A0F18-1CD0-40D1-8C0E-64847118D557}">
      <dgm:prSet/>
      <dgm:spPr/>
      <dgm:t>
        <a:bodyPr/>
        <a:lstStyle/>
        <a:p>
          <a:endParaRPr lang="ru-RU"/>
        </a:p>
      </dgm:t>
    </dgm:pt>
    <dgm:pt modelId="{0A662515-E0B9-4E4B-B278-BD14DFCBA1EE}" type="sibTrans" cxnId="{923A0F18-1CD0-40D1-8C0E-64847118D557}">
      <dgm:prSet/>
      <dgm:spPr/>
      <dgm:t>
        <a:bodyPr/>
        <a:lstStyle/>
        <a:p>
          <a:endParaRPr lang="ru-RU"/>
        </a:p>
      </dgm:t>
    </dgm:pt>
    <dgm:pt modelId="{07070B28-3FAE-4512-8EEC-78A4ACAAE0FA}" type="pres">
      <dgm:prSet presAssocID="{D7ADEB9B-0BB4-4D0D-B62C-889EAD38384D}" presName="Name0" presStyleCnt="0">
        <dgm:presLayoutVars>
          <dgm:dir/>
          <dgm:animLvl val="lvl"/>
          <dgm:resizeHandles val="exact"/>
        </dgm:presLayoutVars>
      </dgm:prSet>
      <dgm:spPr/>
      <dgm:t>
        <a:bodyPr/>
        <a:lstStyle/>
        <a:p>
          <a:endParaRPr lang="ru-RU"/>
        </a:p>
      </dgm:t>
    </dgm:pt>
    <dgm:pt modelId="{7CE48422-517E-4462-8599-80B878272A7E}" type="pres">
      <dgm:prSet presAssocID="{631BA8BA-103E-4281-BDEA-2D9EEB32EF2A}" presName="linNode" presStyleCnt="0"/>
      <dgm:spPr/>
    </dgm:pt>
    <dgm:pt modelId="{2380F757-55BD-4ED8-8D7F-58E7C91C9197}" type="pres">
      <dgm:prSet presAssocID="{631BA8BA-103E-4281-BDEA-2D9EEB32EF2A}" presName="parentText" presStyleLbl="node1" presStyleIdx="0" presStyleCnt="1" custScaleX="262772" custScaleY="446085" custLinFactNeighborX="-7639" custLinFactNeighborY="14863">
        <dgm:presLayoutVars>
          <dgm:chMax val="1"/>
          <dgm:bulletEnabled val="1"/>
        </dgm:presLayoutVars>
      </dgm:prSet>
      <dgm:spPr/>
      <dgm:t>
        <a:bodyPr/>
        <a:lstStyle/>
        <a:p>
          <a:endParaRPr lang="ru-RU"/>
        </a:p>
      </dgm:t>
    </dgm:pt>
  </dgm:ptLst>
  <dgm:cxnLst>
    <dgm:cxn modelId="{923A0F18-1CD0-40D1-8C0E-64847118D557}" srcId="{D7ADEB9B-0BB4-4D0D-B62C-889EAD38384D}" destId="{631BA8BA-103E-4281-BDEA-2D9EEB32EF2A}" srcOrd="0" destOrd="0" parTransId="{A15B156C-CC85-44DE-83BE-130E720D9BA0}" sibTransId="{0A662515-E0B9-4E4B-B278-BD14DFCBA1EE}"/>
    <dgm:cxn modelId="{B7EC8DC8-6974-4BAC-AD84-22A6FDBF0D69}" type="presOf" srcId="{D7ADEB9B-0BB4-4D0D-B62C-889EAD38384D}" destId="{07070B28-3FAE-4512-8EEC-78A4ACAAE0FA}" srcOrd="0" destOrd="0" presId="urn:microsoft.com/office/officeart/2005/8/layout/vList5"/>
    <dgm:cxn modelId="{84C3D615-C0FA-4FB6-8319-117F7CF8B9CA}" type="presOf" srcId="{631BA8BA-103E-4281-BDEA-2D9EEB32EF2A}" destId="{2380F757-55BD-4ED8-8D7F-58E7C91C9197}" srcOrd="0" destOrd="0" presId="urn:microsoft.com/office/officeart/2005/8/layout/vList5"/>
    <dgm:cxn modelId="{5F46FEF5-47EB-48D3-BF04-6DD9F38511E8}" type="presParOf" srcId="{07070B28-3FAE-4512-8EEC-78A4ACAAE0FA}" destId="{7CE48422-517E-4462-8599-80B878272A7E}" srcOrd="0" destOrd="0" presId="urn:microsoft.com/office/officeart/2005/8/layout/vList5"/>
    <dgm:cxn modelId="{25B4560C-3CE7-47EF-B241-5EC9086AB94E}" type="presParOf" srcId="{7CE48422-517E-4462-8599-80B878272A7E}" destId="{2380F757-55BD-4ED8-8D7F-58E7C91C9197}" srcOrd="0" destOrd="0" presId="urn:microsoft.com/office/officeart/2005/8/layout/vList5"/>
  </dgm:cxnLst>
  <dgm:bg/>
  <dgm:whole/>
  <dgm:extLst>
    <a:ext uri="http://schemas.microsoft.com/office/drawing/2008/diagram">
      <dsp:dataModelExt xmlns=""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7ADEB9B-0BB4-4D0D-B62C-889EAD38384D}" type="doc">
      <dgm:prSet loTypeId="urn:microsoft.com/office/officeart/2005/8/layout/vList5" loCatId="list" qsTypeId="urn:microsoft.com/office/officeart/2005/8/quickstyle/simple1#3" qsCatId="simple" csTypeId="urn:microsoft.com/office/officeart/2005/8/colors/accent1_2#3" csCatId="accent1" phldr="1"/>
      <dgm:spPr/>
      <dgm:t>
        <a:bodyPr/>
        <a:lstStyle/>
        <a:p>
          <a:endParaRPr lang="ru-RU"/>
        </a:p>
      </dgm:t>
    </dgm:pt>
    <dgm:pt modelId="{5DB2A471-07C3-4490-B43F-E436E91C3DE2}">
      <dgm:prSet/>
      <dgm:spPr/>
      <dgm:t>
        <a:bodyPr/>
        <a:lstStyle/>
        <a:p>
          <a:r>
            <a:rPr lang="ru-RU" dirty="0"/>
            <a:t>Математические расчеты нужны и на сортировочных горках. Продолжительность торможения зависит не только от массы вагона, но и от скорости и направления ветра, длины пути, кривизны уклона, количества стрелок и кривых, по которым пролегает путь вагона. Чтобы учесть все эти факторы, опять необходимы математические расчёты</a:t>
          </a:r>
        </a:p>
      </dgm:t>
    </dgm:pt>
    <dgm:pt modelId="{BC78510C-97C5-47A0-AEFE-2767DDD7F9A6}" type="parTrans" cxnId="{F8EAED05-5FED-4E7F-AA85-B5A41D577ED4}">
      <dgm:prSet/>
      <dgm:spPr/>
      <dgm:t>
        <a:bodyPr/>
        <a:lstStyle/>
        <a:p>
          <a:endParaRPr lang="ru-RU"/>
        </a:p>
      </dgm:t>
    </dgm:pt>
    <dgm:pt modelId="{7E9E7DEC-9C90-4081-9F23-89072F01327C}" type="sibTrans" cxnId="{F8EAED05-5FED-4E7F-AA85-B5A41D577ED4}">
      <dgm:prSet/>
      <dgm:spPr/>
      <dgm:t>
        <a:bodyPr/>
        <a:lstStyle/>
        <a:p>
          <a:endParaRPr lang="ru-RU"/>
        </a:p>
      </dgm:t>
    </dgm:pt>
    <dgm:pt modelId="{07070B28-3FAE-4512-8EEC-78A4ACAAE0FA}" type="pres">
      <dgm:prSet presAssocID="{D7ADEB9B-0BB4-4D0D-B62C-889EAD38384D}" presName="Name0" presStyleCnt="0">
        <dgm:presLayoutVars>
          <dgm:dir/>
          <dgm:animLvl val="lvl"/>
          <dgm:resizeHandles val="exact"/>
        </dgm:presLayoutVars>
      </dgm:prSet>
      <dgm:spPr/>
      <dgm:t>
        <a:bodyPr/>
        <a:lstStyle/>
        <a:p>
          <a:endParaRPr lang="ru-RU"/>
        </a:p>
      </dgm:t>
    </dgm:pt>
    <dgm:pt modelId="{C0CFD5AB-D671-47F7-8EEE-AF7552FA0530}" type="pres">
      <dgm:prSet presAssocID="{5DB2A471-07C3-4490-B43F-E436E91C3DE2}" presName="linNode" presStyleCnt="0"/>
      <dgm:spPr/>
    </dgm:pt>
    <dgm:pt modelId="{46EE360A-9649-4669-8C45-55B03672B4FD}" type="pres">
      <dgm:prSet presAssocID="{5DB2A471-07C3-4490-B43F-E436E91C3DE2}" presName="parentText" presStyleLbl="node1" presStyleIdx="0" presStyleCnt="1" custScaleX="265010" custLinFactNeighborX="-6384" custLinFactNeighborY="7395">
        <dgm:presLayoutVars>
          <dgm:chMax val="1"/>
          <dgm:bulletEnabled val="1"/>
        </dgm:presLayoutVars>
      </dgm:prSet>
      <dgm:spPr/>
      <dgm:t>
        <a:bodyPr/>
        <a:lstStyle/>
        <a:p>
          <a:endParaRPr lang="ru-RU"/>
        </a:p>
      </dgm:t>
    </dgm:pt>
  </dgm:ptLst>
  <dgm:cxnLst>
    <dgm:cxn modelId="{F8EAED05-5FED-4E7F-AA85-B5A41D577ED4}" srcId="{D7ADEB9B-0BB4-4D0D-B62C-889EAD38384D}" destId="{5DB2A471-07C3-4490-B43F-E436E91C3DE2}" srcOrd="0" destOrd="0" parTransId="{BC78510C-97C5-47A0-AEFE-2767DDD7F9A6}" sibTransId="{7E9E7DEC-9C90-4081-9F23-89072F01327C}"/>
    <dgm:cxn modelId="{36DDF18B-F51D-40B1-B9C5-913D9B0BE666}" type="presOf" srcId="{5DB2A471-07C3-4490-B43F-E436E91C3DE2}" destId="{46EE360A-9649-4669-8C45-55B03672B4FD}" srcOrd="0" destOrd="0" presId="urn:microsoft.com/office/officeart/2005/8/layout/vList5"/>
    <dgm:cxn modelId="{E1284576-A738-41BC-A8CC-624D5A7465AD}" type="presOf" srcId="{D7ADEB9B-0BB4-4D0D-B62C-889EAD38384D}" destId="{07070B28-3FAE-4512-8EEC-78A4ACAAE0FA}" srcOrd="0" destOrd="0" presId="urn:microsoft.com/office/officeart/2005/8/layout/vList5"/>
    <dgm:cxn modelId="{1563BBF1-BC05-4952-A11B-06309862B862}" type="presParOf" srcId="{07070B28-3FAE-4512-8EEC-78A4ACAAE0FA}" destId="{C0CFD5AB-D671-47F7-8EEE-AF7552FA0530}" srcOrd="0" destOrd="0" presId="urn:microsoft.com/office/officeart/2005/8/layout/vList5"/>
    <dgm:cxn modelId="{EB4E7362-FE95-48ED-B78F-47BFAB205BAE}" type="presParOf" srcId="{C0CFD5AB-D671-47F7-8EEE-AF7552FA0530}" destId="{46EE360A-9649-4669-8C45-55B03672B4FD}" srcOrd="0" destOrd="0" presId="urn:microsoft.com/office/officeart/2005/8/layout/vList5"/>
  </dgm:cxnLst>
  <dgm:bg/>
  <dgm:whole/>
  <dgm:extLst>
    <a:ext uri="http://schemas.microsoft.com/office/drawing/2008/diagram">
      <dsp:dataModelExt xmlns=""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171FBF-A052-4E2B-A947-CE7A8884CEC1}">
      <dsp:nvSpPr>
        <dsp:cNvPr id="0" name=""/>
        <dsp:cNvSpPr/>
      </dsp:nvSpPr>
      <dsp:spPr>
        <a:xfrm>
          <a:off x="1807360" y="0"/>
          <a:ext cx="3717678" cy="5638450"/>
        </a:xfrm>
        <a:prstGeom prst="roundRect">
          <a:avLst/>
        </a:prstGeom>
        <a:solidFill>
          <a:schemeClr val="accent1"/>
        </a:solidFill>
        <a:ln w="19050" cap="rnd" cmpd="sng" algn="ctr">
          <a:solidFill>
            <a:schemeClr val="bg2">
              <a:lumMod val="50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32385" rIns="64770" bIns="32385" numCol="1" spcCol="1270" anchor="ctr" anchorCtr="0">
          <a:noAutofit/>
        </a:bodyPr>
        <a:lstStyle/>
        <a:p>
          <a:pPr marL="0" lvl="0" indent="0" algn="ctr" defTabSz="755650" rtl="0">
            <a:lnSpc>
              <a:spcPct val="90000"/>
            </a:lnSpc>
            <a:spcBef>
              <a:spcPct val="0"/>
            </a:spcBef>
            <a:spcAft>
              <a:spcPct val="35000"/>
            </a:spcAft>
            <a:buNone/>
          </a:pPr>
          <a:r>
            <a:rPr lang="ru-RU" sz="1700" b="0" i="0" kern="1200" dirty="0"/>
            <a:t>По бескрайним просторам нашей страны протянулись нитки железных дорог. Уложенные рядом две нитки стальных рельсов образуют железнодорожную колею, которая удерживает тяжесть вагонов и локомотивов и направляет их движение. Может показаться, что сооружения железной дороги дело простое: уложили шпалы, на них рельсы, дорога готова. Сооружению каждого километра железной дороги предшествует упорный труд людей  тех людей, которые должны рассчитать и спроектировать каждый шаг строительства. </a:t>
          </a:r>
          <a:endParaRPr lang="ru-RU" sz="1700" kern="1200" dirty="0"/>
        </a:p>
      </dsp:txBody>
      <dsp:txXfrm>
        <a:off x="1988842" y="181482"/>
        <a:ext cx="3354714" cy="527548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E90D02A-1D79-4A95-A9A2-0F7AA78E7EE9}">
      <dsp:nvSpPr>
        <dsp:cNvPr id="0" name=""/>
        <dsp:cNvSpPr/>
      </dsp:nvSpPr>
      <dsp:spPr>
        <a:xfrm>
          <a:off x="832759" y="0"/>
          <a:ext cx="5697580" cy="6096001"/>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a:lnSpc>
              <a:spcPct val="90000"/>
            </a:lnSpc>
            <a:spcBef>
              <a:spcPct val="0"/>
            </a:spcBef>
            <a:spcAft>
              <a:spcPct val="35000"/>
            </a:spcAft>
            <a:buNone/>
          </a:pPr>
          <a:r>
            <a:rPr lang="ru-RU" sz="1800" b="0" i="0" kern="1200" dirty="0"/>
            <a:t>Вот тут и приходит черед математики. Строительство дороги начинается с экономических расчетов, целью которых является определение размеров и характера предстоящих перевозок, т.е. составляется техническое задание  на проектирование железной дороги. Далее нужно ответить на вопрос, где нужно провести дорогу. Просчитываются технические  экономические варианты. Сооружая дорогу, строители стремятся  сделать ее как можно дешевле, а значит, рассчитывается объем земельных работ, сколько кубов необходимо для насыпей, рассчитывают крутизну дороги. При строительстве железной дороги устанавливается наибольший уклон, который может преодолеть локомотив  с составом заданной массы. </a:t>
          </a:r>
          <a:endParaRPr lang="ru-RU" sz="1800" b="0" kern="1200" dirty="0"/>
        </a:p>
      </dsp:txBody>
      <dsp:txXfrm>
        <a:off x="1110892" y="278133"/>
        <a:ext cx="5141314" cy="553973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80F757-55BD-4ED8-8D7F-58E7C91C9197}">
      <dsp:nvSpPr>
        <dsp:cNvPr id="0" name=""/>
        <dsp:cNvSpPr/>
      </dsp:nvSpPr>
      <dsp:spPr>
        <a:xfrm>
          <a:off x="0" y="1444"/>
          <a:ext cx="6855672" cy="6294852"/>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l" defTabSz="889000">
            <a:lnSpc>
              <a:spcPct val="90000"/>
            </a:lnSpc>
            <a:spcBef>
              <a:spcPct val="0"/>
            </a:spcBef>
            <a:spcAft>
              <a:spcPct val="35000"/>
            </a:spcAft>
            <a:buNone/>
          </a:pPr>
          <a:endParaRPr lang="ru-RU" sz="2000" kern="1200" dirty="0"/>
        </a:p>
        <a:p>
          <a:pPr marL="0" lvl="0" indent="0" algn="l" defTabSz="889000">
            <a:lnSpc>
              <a:spcPct val="90000"/>
            </a:lnSpc>
            <a:spcBef>
              <a:spcPct val="0"/>
            </a:spcBef>
            <a:spcAft>
              <a:spcPct val="35000"/>
            </a:spcAft>
            <a:buNone/>
          </a:pPr>
          <a:endParaRPr lang="ru-RU" sz="2000" kern="1200" dirty="0"/>
        </a:p>
        <a:p>
          <a:pPr marL="0" lvl="0" indent="0" algn="l" defTabSz="889000">
            <a:lnSpc>
              <a:spcPct val="90000"/>
            </a:lnSpc>
            <a:spcBef>
              <a:spcPct val="0"/>
            </a:spcBef>
            <a:spcAft>
              <a:spcPct val="35000"/>
            </a:spcAft>
            <a:buNone/>
          </a:pPr>
          <a:endParaRPr lang="ru-RU" sz="2000" kern="1200" dirty="0"/>
        </a:p>
        <a:p>
          <a:pPr marL="0" lvl="0" indent="0" algn="l" defTabSz="889000">
            <a:lnSpc>
              <a:spcPct val="90000"/>
            </a:lnSpc>
            <a:spcBef>
              <a:spcPct val="0"/>
            </a:spcBef>
            <a:spcAft>
              <a:spcPct val="35000"/>
            </a:spcAft>
            <a:buNone/>
          </a:pPr>
          <a:endParaRPr lang="ru-RU" sz="2200" kern="1200" dirty="0"/>
        </a:p>
        <a:p>
          <a:pPr marL="0" lvl="0" indent="0" algn="l" defTabSz="889000">
            <a:lnSpc>
              <a:spcPct val="90000"/>
            </a:lnSpc>
            <a:spcBef>
              <a:spcPct val="0"/>
            </a:spcBef>
            <a:spcAft>
              <a:spcPct val="35000"/>
            </a:spcAft>
            <a:buNone/>
          </a:pPr>
          <a:r>
            <a:rPr lang="ru-RU" sz="2000" kern="1200" dirty="0"/>
            <a:t>Есть такие закруглённые участки на железнодорожном пути, где колёсная пара разбивается по дуге круга. При укладке пути в колесной паре шпалы располагаются по радиусам колесных пар с направлением которых по возможности должны также совпадать и стыки рельсов. Для уничтожения забега вперед внутренней рельсовой нитки, укладываются</a:t>
          </a:r>
        </a:p>
        <a:p>
          <a:pPr marL="0" lvl="0" indent="0" algn="l" defTabSz="889000">
            <a:lnSpc>
              <a:spcPct val="90000"/>
            </a:lnSpc>
            <a:spcBef>
              <a:spcPct val="0"/>
            </a:spcBef>
            <a:spcAft>
              <a:spcPct val="35000"/>
            </a:spcAft>
            <a:buNone/>
          </a:pPr>
          <a:r>
            <a:rPr lang="ru-RU" sz="2000" kern="1200" dirty="0"/>
            <a:t> специальные укороченные рельсы. В целях уничтожения </a:t>
          </a:r>
        </a:p>
        <a:p>
          <a:pPr marL="0" lvl="0" indent="0" algn="l" defTabSz="889000">
            <a:lnSpc>
              <a:spcPct val="90000"/>
            </a:lnSpc>
            <a:spcBef>
              <a:spcPct val="0"/>
            </a:spcBef>
            <a:spcAft>
              <a:spcPct val="35000"/>
            </a:spcAft>
            <a:buNone/>
          </a:pPr>
          <a:r>
            <a:rPr lang="ru-RU" sz="2000" kern="1200" dirty="0"/>
            <a:t>удара в наружный рельс при вступлении поезда с прямого </a:t>
          </a:r>
        </a:p>
        <a:p>
          <a:pPr marL="0" lvl="0" indent="0" algn="l" defTabSz="889000">
            <a:lnSpc>
              <a:spcPct val="90000"/>
            </a:lnSpc>
            <a:spcBef>
              <a:spcPct val="0"/>
            </a:spcBef>
            <a:spcAft>
              <a:spcPct val="35000"/>
            </a:spcAft>
            <a:buNone/>
          </a:pPr>
          <a:r>
            <a:rPr lang="ru-RU" sz="2000" kern="1200" dirty="0"/>
            <a:t>участка пути,  устраиваются </a:t>
          </a:r>
          <a:r>
            <a:rPr lang="ru-RU" sz="2000" i="1" kern="1200" dirty="0"/>
            <a:t>переходные кривые </a:t>
          </a:r>
          <a:r>
            <a:rPr lang="ru-RU" sz="2000" kern="1200" dirty="0"/>
            <a:t>постепенно изменяющегося радиуса.  И все эти постройки железной дороги назначаются  по топографическим условиям местности</a:t>
          </a:r>
        </a:p>
        <a:p>
          <a:pPr marL="0" lvl="0" indent="0" algn="ctr" defTabSz="889000">
            <a:lnSpc>
              <a:spcPct val="90000"/>
            </a:lnSpc>
            <a:spcBef>
              <a:spcPct val="0"/>
            </a:spcBef>
            <a:spcAft>
              <a:spcPct val="35000"/>
            </a:spcAft>
            <a:buNone/>
          </a:pPr>
          <a:endParaRPr lang="ru-RU" sz="2000" kern="1200" dirty="0"/>
        </a:p>
        <a:p>
          <a:pPr marL="0" lvl="0" indent="0" algn="ctr" defTabSz="889000">
            <a:lnSpc>
              <a:spcPct val="90000"/>
            </a:lnSpc>
            <a:spcBef>
              <a:spcPct val="0"/>
            </a:spcBef>
            <a:spcAft>
              <a:spcPct val="35000"/>
            </a:spcAft>
            <a:buNone/>
          </a:pPr>
          <a:endParaRPr lang="ru-RU" sz="2000" kern="1200" dirty="0"/>
        </a:p>
        <a:p>
          <a:pPr marL="0" lvl="0" indent="0" algn="ctr" defTabSz="889000">
            <a:lnSpc>
              <a:spcPct val="90000"/>
            </a:lnSpc>
            <a:spcBef>
              <a:spcPct val="0"/>
            </a:spcBef>
            <a:spcAft>
              <a:spcPct val="35000"/>
            </a:spcAft>
            <a:buNone/>
          </a:pPr>
          <a:endParaRPr lang="ru-RU" sz="2000" kern="1200" dirty="0"/>
        </a:p>
        <a:p>
          <a:pPr marL="0" lvl="0" indent="0" algn="l" defTabSz="889000">
            <a:lnSpc>
              <a:spcPct val="90000"/>
            </a:lnSpc>
            <a:spcBef>
              <a:spcPct val="0"/>
            </a:spcBef>
            <a:spcAft>
              <a:spcPct val="35000"/>
            </a:spcAft>
            <a:buNone/>
          </a:pPr>
          <a:endParaRPr lang="ru-RU" sz="2000" kern="1200" dirty="0"/>
        </a:p>
      </dsp:txBody>
      <dsp:txXfrm>
        <a:off x="307289" y="308733"/>
        <a:ext cx="6241094" cy="568027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EE360A-9649-4669-8C45-55B03672B4FD}">
      <dsp:nvSpPr>
        <dsp:cNvPr id="0" name=""/>
        <dsp:cNvSpPr/>
      </dsp:nvSpPr>
      <dsp:spPr>
        <a:xfrm>
          <a:off x="0" y="0"/>
          <a:ext cx="6414488" cy="6182576"/>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55245" rIns="110490" bIns="55245" numCol="1" spcCol="1270" anchor="ctr" anchorCtr="0">
          <a:noAutofit/>
        </a:bodyPr>
        <a:lstStyle/>
        <a:p>
          <a:pPr marL="0" lvl="0" indent="0" algn="ctr" defTabSz="1289050">
            <a:lnSpc>
              <a:spcPct val="90000"/>
            </a:lnSpc>
            <a:spcBef>
              <a:spcPct val="0"/>
            </a:spcBef>
            <a:spcAft>
              <a:spcPct val="35000"/>
            </a:spcAft>
            <a:buNone/>
          </a:pPr>
          <a:r>
            <a:rPr lang="ru-RU" sz="2900" kern="1200" dirty="0"/>
            <a:t>Математические расчеты нужны и на сортировочных горках. Продолжительность торможения зависит не только от массы вагона, но и от скорости и направления ветра, длины пути, кривизны уклона, количества стрелок и кривых, по которым пролегает путь вагона. Чтобы учесть все эти факторы, опять необходимы математические расчёты</a:t>
          </a:r>
        </a:p>
      </dsp:txBody>
      <dsp:txXfrm>
        <a:off x="301808" y="301808"/>
        <a:ext cx="5810872" cy="5578960"/>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2">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3">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3">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fontAlgn="auto">
              <a:spcBef>
                <a:spcPts val="0"/>
              </a:spcBef>
              <a:spcAft>
                <a:spcPts val="0"/>
              </a:spcAft>
              <a:defRPr sz="1200">
                <a:latin typeface="+mn-lt"/>
              </a:defRPr>
            </a:lvl1pPr>
          </a:lstStyle>
          <a:p>
            <a:pPr>
              <a:defRPr/>
            </a:pPr>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fontAlgn="auto">
              <a:spcBef>
                <a:spcPts val="0"/>
              </a:spcBef>
              <a:spcAft>
                <a:spcPts val="0"/>
              </a:spcAft>
              <a:defRPr sz="1200" smtClean="0">
                <a:latin typeface="+mn-lt"/>
              </a:defRPr>
            </a:lvl1pPr>
          </a:lstStyle>
          <a:p>
            <a:pPr>
              <a:defRPr/>
            </a:pPr>
            <a:fld id="{2DC55D4D-1618-4A92-8439-CE51C8F6348E}" type="datetimeFigureOut">
              <a:rPr lang="ru-RU"/>
              <a:pPr>
                <a:defRPr/>
              </a:pPr>
              <a:t>24.08.2023</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ru-RU" noProof="0"/>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noProof="0"/>
              <a:t>Образец текста</a:t>
            </a:r>
          </a:p>
          <a:p>
            <a:pPr lvl="1"/>
            <a:r>
              <a:rPr lang="ru-RU" noProof="0"/>
              <a:t>Второй уровень</a:t>
            </a:r>
          </a:p>
          <a:p>
            <a:pPr lvl="2"/>
            <a:r>
              <a:rPr lang="ru-RU" noProof="0"/>
              <a:t>Третий уровень</a:t>
            </a:r>
          </a:p>
          <a:p>
            <a:pPr lvl="3"/>
            <a:r>
              <a:rPr lang="ru-RU" noProof="0"/>
              <a:t>Четвертый уровень</a:t>
            </a:r>
          </a:p>
          <a:p>
            <a:pPr lvl="4"/>
            <a:r>
              <a:rPr lang="ru-RU" noProof="0"/>
              <a:t>Пятый уровень</a:t>
            </a:r>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fontAlgn="auto">
              <a:spcBef>
                <a:spcPts val="0"/>
              </a:spcBef>
              <a:spcAft>
                <a:spcPts val="0"/>
              </a:spcAft>
              <a:defRPr sz="1200">
                <a:latin typeface="+mn-lt"/>
              </a:defRPr>
            </a:lvl1pPr>
          </a:lstStyle>
          <a:p>
            <a:pPr>
              <a:defRPr/>
            </a:pPr>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fontAlgn="auto">
              <a:spcBef>
                <a:spcPts val="0"/>
              </a:spcBef>
              <a:spcAft>
                <a:spcPts val="0"/>
              </a:spcAft>
              <a:defRPr sz="1200" smtClean="0">
                <a:latin typeface="+mn-lt"/>
              </a:defRPr>
            </a:lvl1pPr>
          </a:lstStyle>
          <a:p>
            <a:pPr>
              <a:defRPr/>
            </a:pPr>
            <a:fld id="{CC3C2AE9-FD2F-42D9-9701-7D1A37BD4C92}" type="slidenum">
              <a:rPr lang="ru-RU"/>
              <a:pPr>
                <a:defRPr/>
              </a:pPr>
              <a:t>‹#›</a:t>
            </a:fld>
            <a:endParaRPr lang="ru-RU"/>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Образ слайда 1"/>
          <p:cNvSpPr>
            <a:spLocks noGrp="1" noRot="1" noChangeAspect="1"/>
          </p:cNvSpPr>
          <p:nvPr>
            <p:ph type="sldImg"/>
          </p:nvPr>
        </p:nvSpPr>
        <p:spPr bwMode="auto">
          <a:noFill/>
          <a:ln>
            <a:solidFill>
              <a:srgbClr val="000000"/>
            </a:solidFill>
            <a:miter lim="800000"/>
            <a:headEnd/>
            <a:tailEnd/>
          </a:ln>
        </p:spPr>
      </p:sp>
      <p:sp>
        <p:nvSpPr>
          <p:cNvPr id="23554" name="Заметки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ru-RU"/>
          </a:p>
        </p:txBody>
      </p:sp>
      <p:sp>
        <p:nvSpPr>
          <p:cNvPr id="23555"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844536AF-6CD5-48B4-A02D-57A8C1E12972}" type="slidenum">
              <a:rPr lang="ru-RU"/>
              <a:pPr fontAlgn="base">
                <a:spcBef>
                  <a:spcPct val="0"/>
                </a:spcBef>
                <a:spcAft>
                  <a:spcPct val="0"/>
                </a:spcAft>
              </a:pPr>
              <a:t>10</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ru-RU"/>
              <a:t>Образец заголовка</a:t>
            </a:r>
            <a:endParaRPr lang="en-US" dirty="0"/>
          </a:p>
        </p:txBody>
      </p:sp>
      <p:sp>
        <p:nvSpPr>
          <p:cNvPr id="3" name="Subtitle 2"/>
          <p:cNvSpPr>
            <a:spLocks noGrp="1"/>
          </p:cNvSpPr>
          <p:nvPr>
            <p:ph type="subTitle" idx="1"/>
          </p:nvPr>
        </p:nvSpPr>
        <p:spPr>
          <a:xfrm>
            <a:off x="1154955" y="4777380"/>
            <a:ext cx="8825658" cy="861420"/>
          </a:xfrm>
        </p:spPr>
        <p:txBody>
          <a:bodyPr/>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lvl1pPr>
              <a:defRPr/>
            </a:lvl1pPr>
          </a:lstStyle>
          <a:p>
            <a:pPr>
              <a:defRPr/>
            </a:pPr>
            <a:fld id="{72ADCCF9-0725-4926-A080-8C28483913E6}" type="datetimeFigureOut">
              <a:rPr lang="ru-RU"/>
              <a:pPr>
                <a:defRPr/>
              </a:pPr>
              <a:t>24.08.2023</a:t>
            </a:fld>
            <a:endParaRPr lang="ru-RU"/>
          </a:p>
        </p:txBody>
      </p:sp>
      <p:sp>
        <p:nvSpPr>
          <p:cNvPr id="5" name="Footer Placeholder 4"/>
          <p:cNvSpPr>
            <a:spLocks noGrp="1"/>
          </p:cNvSpPr>
          <p:nvPr>
            <p:ph type="ftr" sz="quarter" idx="11"/>
          </p:nvPr>
        </p:nvSpPr>
        <p:spPr/>
        <p:txBody>
          <a:bodyPr/>
          <a:lstStyle>
            <a:lvl1pPr>
              <a:defRPr/>
            </a:lvl1pPr>
          </a:lstStyle>
          <a:p>
            <a:pPr>
              <a:defRPr/>
            </a:pPr>
            <a:endParaRPr lang="ru-RU"/>
          </a:p>
        </p:txBody>
      </p:sp>
      <p:sp>
        <p:nvSpPr>
          <p:cNvPr id="6" name="Slide Number Placeholder 5"/>
          <p:cNvSpPr>
            <a:spLocks noGrp="1"/>
          </p:cNvSpPr>
          <p:nvPr>
            <p:ph type="sldNum" sz="quarter" idx="12"/>
          </p:nvPr>
        </p:nvSpPr>
        <p:spPr/>
        <p:txBody>
          <a:bodyPr/>
          <a:lstStyle>
            <a:lvl1pPr>
              <a:defRPr/>
            </a:lvl1pPr>
          </a:lstStyle>
          <a:p>
            <a:pPr>
              <a:defRPr/>
            </a:pPr>
            <a:fld id="{7262293D-14E9-4442-9760-AE7049BFEEC4}" type="slidenum">
              <a:rPr lang="ru-RU"/>
              <a:pPr>
                <a:defRPr/>
              </a:pPr>
              <a:t>‹#›</a:t>
            </a:fld>
            <a:endParaRPr lang="ru-RU"/>
          </a:p>
        </p:txBody>
      </p:sp>
    </p:spTree>
  </p:cSld>
  <p:clrMapOvr>
    <a:masterClrMapping/>
  </p:clrMapOvr>
  <p:transition advTm="1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fld id="{C45E5B99-EAA7-4D3E-8885-738A8ED4D5BF}" type="datetimeFigureOut">
              <a:rPr lang="ru-RU"/>
              <a:pPr>
                <a:defRPr/>
              </a:pPr>
              <a:t>24.08.2023</a:t>
            </a:fld>
            <a:endParaRPr lang="ru-RU"/>
          </a:p>
        </p:txBody>
      </p:sp>
      <p:sp>
        <p:nvSpPr>
          <p:cNvPr id="5" name="Footer Placeholder 4"/>
          <p:cNvSpPr>
            <a:spLocks noGrp="1"/>
          </p:cNvSpPr>
          <p:nvPr>
            <p:ph type="ftr" sz="quarter" idx="11"/>
          </p:nvPr>
        </p:nvSpPr>
        <p:spPr/>
        <p:txBody>
          <a:bodyPr/>
          <a:lstStyle>
            <a:lvl1pPr>
              <a:defRPr/>
            </a:lvl1pPr>
          </a:lstStyle>
          <a:p>
            <a:pPr>
              <a:defRPr/>
            </a:pPr>
            <a:endParaRPr lang="ru-RU"/>
          </a:p>
        </p:txBody>
      </p:sp>
      <p:sp>
        <p:nvSpPr>
          <p:cNvPr id="6" name="Slide Number Placeholder 5"/>
          <p:cNvSpPr>
            <a:spLocks noGrp="1"/>
          </p:cNvSpPr>
          <p:nvPr>
            <p:ph type="sldNum" sz="quarter" idx="12"/>
          </p:nvPr>
        </p:nvSpPr>
        <p:spPr/>
        <p:txBody>
          <a:bodyPr/>
          <a:lstStyle>
            <a:lvl1pPr>
              <a:defRPr/>
            </a:lvl1pPr>
          </a:lstStyle>
          <a:p>
            <a:pPr>
              <a:defRPr/>
            </a:pPr>
            <a:fld id="{1A6FAC54-CB96-4CDB-A425-FDA374F84DF3}" type="slidenum">
              <a:rPr lang="ru-RU"/>
              <a:pPr>
                <a:defRPr/>
              </a:pPr>
              <a:t>‹#›</a:t>
            </a:fld>
            <a:endParaRPr lang="ru-RU"/>
          </a:p>
        </p:txBody>
      </p:sp>
    </p:spTree>
  </p:cSld>
  <p:clrMapOvr>
    <a:masterClrMapping/>
  </p:clrMapOvr>
  <p:transition advTm="1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1154955" y="4777381"/>
            <a:ext cx="8825658" cy="860400"/>
          </a:xfrm>
        </p:spPr>
        <p:txBody>
          <a:bodyPr/>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lvl1pPr>
              <a:defRPr/>
            </a:lvl1pPr>
          </a:lstStyle>
          <a:p>
            <a:pPr>
              <a:defRPr/>
            </a:pPr>
            <a:fld id="{7489CF93-E8E7-4539-993E-BAA68D13E330}" type="datetimeFigureOut">
              <a:rPr lang="ru-RU"/>
              <a:pPr>
                <a:defRPr/>
              </a:pPr>
              <a:t>24.08.2023</a:t>
            </a:fld>
            <a:endParaRPr lang="ru-RU"/>
          </a:p>
        </p:txBody>
      </p:sp>
      <p:sp>
        <p:nvSpPr>
          <p:cNvPr id="5" name="Footer Placeholder 4"/>
          <p:cNvSpPr>
            <a:spLocks noGrp="1"/>
          </p:cNvSpPr>
          <p:nvPr>
            <p:ph type="ftr" sz="quarter" idx="11"/>
          </p:nvPr>
        </p:nvSpPr>
        <p:spPr/>
        <p:txBody>
          <a:bodyPr/>
          <a:lstStyle>
            <a:lvl1pPr>
              <a:defRPr/>
            </a:lvl1pPr>
          </a:lstStyle>
          <a:p>
            <a:pPr>
              <a:defRPr/>
            </a:pPr>
            <a:endParaRPr lang="ru-RU"/>
          </a:p>
        </p:txBody>
      </p:sp>
      <p:sp>
        <p:nvSpPr>
          <p:cNvPr id="6" name="Slide Number Placeholder 5"/>
          <p:cNvSpPr>
            <a:spLocks noGrp="1"/>
          </p:cNvSpPr>
          <p:nvPr>
            <p:ph type="sldNum" sz="quarter" idx="12"/>
          </p:nvPr>
        </p:nvSpPr>
        <p:spPr/>
        <p:txBody>
          <a:bodyPr/>
          <a:lstStyle>
            <a:lvl1pPr>
              <a:defRPr/>
            </a:lvl1pPr>
          </a:lstStyle>
          <a:p>
            <a:pPr>
              <a:defRPr/>
            </a:pPr>
            <a:fld id="{26460951-3C70-4E77-B98C-3A611BAFB8D0}" type="slidenum">
              <a:rPr lang="ru-RU"/>
              <a:pPr>
                <a:defRPr/>
              </a:pPr>
              <a:t>‹#›</a:t>
            </a:fld>
            <a:endParaRPr lang="ru-RU"/>
          </a:p>
        </p:txBody>
      </p:sp>
    </p:spTree>
  </p:cSld>
  <p:clrMapOvr>
    <a:masterClrMapping/>
  </p:clrMapOvr>
  <p:transition advTm="1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3"/>
          <p:cNvSpPr>
            <a:spLocks noGrp="1"/>
          </p:cNvSpPr>
          <p:nvPr>
            <p:ph type="dt" sz="half" idx="10"/>
          </p:nvPr>
        </p:nvSpPr>
        <p:spPr/>
        <p:txBody>
          <a:bodyPr/>
          <a:lstStyle>
            <a:lvl1pPr>
              <a:defRPr/>
            </a:lvl1pPr>
          </a:lstStyle>
          <a:p>
            <a:pPr>
              <a:defRPr/>
            </a:pPr>
            <a:fld id="{900AC7BD-F82D-460A-A69B-718859625CDC}" type="datetimeFigureOut">
              <a:rPr lang="ru-RU"/>
              <a:pPr>
                <a:defRPr/>
              </a:pPr>
              <a:t>24.08.2023</a:t>
            </a:fld>
            <a:endParaRPr lang="ru-RU"/>
          </a:p>
        </p:txBody>
      </p:sp>
      <p:sp>
        <p:nvSpPr>
          <p:cNvPr id="6" name="Footer Placeholder 4"/>
          <p:cNvSpPr>
            <a:spLocks noGrp="1"/>
          </p:cNvSpPr>
          <p:nvPr>
            <p:ph type="ftr" sz="quarter" idx="11"/>
          </p:nvPr>
        </p:nvSpPr>
        <p:spPr/>
        <p:txBody>
          <a:bodyPr/>
          <a:lstStyle>
            <a:lvl1pPr>
              <a:defRPr/>
            </a:lvl1pPr>
          </a:lstStyle>
          <a:p>
            <a:pPr>
              <a:defRPr/>
            </a:pPr>
            <a:endParaRPr lang="ru-RU"/>
          </a:p>
        </p:txBody>
      </p:sp>
      <p:sp>
        <p:nvSpPr>
          <p:cNvPr id="7" name="Slide Number Placeholder 5"/>
          <p:cNvSpPr>
            <a:spLocks noGrp="1"/>
          </p:cNvSpPr>
          <p:nvPr>
            <p:ph type="sldNum" sz="quarter" idx="12"/>
          </p:nvPr>
        </p:nvSpPr>
        <p:spPr/>
        <p:txBody>
          <a:bodyPr/>
          <a:lstStyle>
            <a:lvl1pPr>
              <a:defRPr/>
            </a:lvl1pPr>
          </a:lstStyle>
          <a:p>
            <a:pPr>
              <a:defRPr/>
            </a:pPr>
            <a:fld id="{E76D2E66-B15A-4D92-9458-794E518E3F3F}" type="slidenum">
              <a:rPr lang="ru-RU"/>
              <a:pPr>
                <a:defRPr/>
              </a:pPr>
              <a:t>‹#›</a:t>
            </a:fld>
            <a:endParaRPr lang="ru-RU"/>
          </a:p>
        </p:txBody>
      </p:sp>
    </p:spTree>
  </p:cSld>
  <p:clrMapOvr>
    <a:masterClrMapping/>
  </p:clrMapOvr>
  <p:transition advTm="1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a:t>Образец заголовка</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3"/>
          <p:cNvSpPr>
            <a:spLocks noGrp="1"/>
          </p:cNvSpPr>
          <p:nvPr>
            <p:ph type="dt" sz="half" idx="10"/>
          </p:nvPr>
        </p:nvSpPr>
        <p:spPr/>
        <p:txBody>
          <a:bodyPr/>
          <a:lstStyle>
            <a:lvl1pPr>
              <a:defRPr/>
            </a:lvl1pPr>
          </a:lstStyle>
          <a:p>
            <a:pPr>
              <a:defRPr/>
            </a:pPr>
            <a:fld id="{0DAF1F97-05DB-497D-91C4-6B578ED2BA64}" type="datetimeFigureOut">
              <a:rPr lang="ru-RU"/>
              <a:pPr>
                <a:defRPr/>
              </a:pPr>
              <a:t>24.08.2023</a:t>
            </a:fld>
            <a:endParaRPr lang="ru-RU"/>
          </a:p>
        </p:txBody>
      </p:sp>
      <p:sp>
        <p:nvSpPr>
          <p:cNvPr id="8" name="Footer Placeholder 4"/>
          <p:cNvSpPr>
            <a:spLocks noGrp="1"/>
          </p:cNvSpPr>
          <p:nvPr>
            <p:ph type="ftr" sz="quarter" idx="11"/>
          </p:nvPr>
        </p:nvSpPr>
        <p:spPr/>
        <p:txBody>
          <a:bodyPr/>
          <a:lstStyle>
            <a:lvl1pPr>
              <a:defRPr/>
            </a:lvl1pPr>
          </a:lstStyle>
          <a:p>
            <a:pPr>
              <a:defRPr/>
            </a:pPr>
            <a:endParaRPr lang="ru-RU"/>
          </a:p>
        </p:txBody>
      </p:sp>
      <p:sp>
        <p:nvSpPr>
          <p:cNvPr id="9" name="Slide Number Placeholder 5"/>
          <p:cNvSpPr>
            <a:spLocks noGrp="1"/>
          </p:cNvSpPr>
          <p:nvPr>
            <p:ph type="sldNum" sz="quarter" idx="12"/>
          </p:nvPr>
        </p:nvSpPr>
        <p:spPr/>
        <p:txBody>
          <a:bodyPr/>
          <a:lstStyle>
            <a:lvl1pPr>
              <a:defRPr/>
            </a:lvl1pPr>
          </a:lstStyle>
          <a:p>
            <a:pPr>
              <a:defRPr/>
            </a:pPr>
            <a:fld id="{B2C38220-A8A1-4717-A117-62C110DDAB65}" type="slidenum">
              <a:rPr lang="ru-RU"/>
              <a:pPr>
                <a:defRPr/>
              </a:pPr>
              <a:t>‹#›</a:t>
            </a:fld>
            <a:endParaRPr lang="ru-RU"/>
          </a:p>
        </p:txBody>
      </p:sp>
    </p:spTree>
  </p:cSld>
  <p:clrMapOvr>
    <a:masterClrMapping/>
  </p:clrMapOvr>
  <p:transition advTm="1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3"/>
          <p:cNvSpPr>
            <a:spLocks noGrp="1"/>
          </p:cNvSpPr>
          <p:nvPr>
            <p:ph type="dt" sz="half" idx="10"/>
          </p:nvPr>
        </p:nvSpPr>
        <p:spPr/>
        <p:txBody>
          <a:bodyPr/>
          <a:lstStyle>
            <a:lvl1pPr>
              <a:defRPr/>
            </a:lvl1pPr>
          </a:lstStyle>
          <a:p>
            <a:pPr>
              <a:defRPr/>
            </a:pPr>
            <a:fld id="{DEDD7E90-5318-42CA-B45C-973175BC00C8}" type="datetimeFigureOut">
              <a:rPr lang="ru-RU"/>
              <a:pPr>
                <a:defRPr/>
              </a:pPr>
              <a:t>24.08.2023</a:t>
            </a:fld>
            <a:endParaRPr lang="ru-RU"/>
          </a:p>
        </p:txBody>
      </p:sp>
      <p:sp>
        <p:nvSpPr>
          <p:cNvPr id="4" name="Footer Placeholder 4"/>
          <p:cNvSpPr>
            <a:spLocks noGrp="1"/>
          </p:cNvSpPr>
          <p:nvPr>
            <p:ph type="ftr" sz="quarter" idx="11"/>
          </p:nvPr>
        </p:nvSpPr>
        <p:spPr/>
        <p:txBody>
          <a:bodyPr/>
          <a:lstStyle>
            <a:lvl1pPr>
              <a:defRPr/>
            </a:lvl1pPr>
          </a:lstStyle>
          <a:p>
            <a:pPr>
              <a:defRPr/>
            </a:pPr>
            <a:endParaRPr lang="ru-RU"/>
          </a:p>
        </p:txBody>
      </p:sp>
      <p:sp>
        <p:nvSpPr>
          <p:cNvPr id="5" name="Slide Number Placeholder 5"/>
          <p:cNvSpPr>
            <a:spLocks noGrp="1"/>
          </p:cNvSpPr>
          <p:nvPr>
            <p:ph type="sldNum" sz="quarter" idx="12"/>
          </p:nvPr>
        </p:nvSpPr>
        <p:spPr/>
        <p:txBody>
          <a:bodyPr/>
          <a:lstStyle>
            <a:lvl1pPr>
              <a:defRPr/>
            </a:lvl1pPr>
          </a:lstStyle>
          <a:p>
            <a:pPr>
              <a:defRPr/>
            </a:pPr>
            <a:fld id="{1DA3238E-7CFC-48FD-9D44-97B890E17CCA}" type="slidenum">
              <a:rPr lang="ru-RU"/>
              <a:pPr>
                <a:defRPr/>
              </a:pPr>
              <a:t>‹#›</a:t>
            </a:fld>
            <a:endParaRPr lang="ru-RU"/>
          </a:p>
        </p:txBody>
      </p:sp>
    </p:spTree>
  </p:cSld>
  <p:clrMapOvr>
    <a:masterClrMapping/>
  </p:clrMapOvr>
  <p:transition advTm="1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F969FD72-349E-45B3-9ACC-65B7E6533E6E}" type="datetimeFigureOut">
              <a:rPr lang="ru-RU"/>
              <a:pPr>
                <a:defRPr/>
              </a:pPr>
              <a:t>24.08.2023</a:t>
            </a:fld>
            <a:endParaRPr lang="ru-RU"/>
          </a:p>
        </p:txBody>
      </p:sp>
      <p:sp>
        <p:nvSpPr>
          <p:cNvPr id="3" name="Footer Placeholder 4"/>
          <p:cNvSpPr>
            <a:spLocks noGrp="1"/>
          </p:cNvSpPr>
          <p:nvPr>
            <p:ph type="ftr" sz="quarter" idx="11"/>
          </p:nvPr>
        </p:nvSpPr>
        <p:spPr/>
        <p:txBody>
          <a:bodyPr/>
          <a:lstStyle>
            <a:lvl1pPr>
              <a:defRPr/>
            </a:lvl1pPr>
          </a:lstStyle>
          <a:p>
            <a:pPr>
              <a:defRPr/>
            </a:pPr>
            <a:endParaRPr lang="ru-RU"/>
          </a:p>
        </p:txBody>
      </p:sp>
      <p:sp>
        <p:nvSpPr>
          <p:cNvPr id="4" name="Slide Number Placeholder 5"/>
          <p:cNvSpPr>
            <a:spLocks noGrp="1"/>
          </p:cNvSpPr>
          <p:nvPr>
            <p:ph type="sldNum" sz="quarter" idx="12"/>
          </p:nvPr>
        </p:nvSpPr>
        <p:spPr/>
        <p:txBody>
          <a:bodyPr/>
          <a:lstStyle>
            <a:lvl1pPr>
              <a:defRPr/>
            </a:lvl1pPr>
          </a:lstStyle>
          <a:p>
            <a:pPr>
              <a:defRPr/>
            </a:pPr>
            <a:fld id="{601C81BA-3DC1-417C-97C6-3C8D8A5A5A17}" type="slidenum">
              <a:rPr lang="ru-RU"/>
              <a:pPr>
                <a:defRPr/>
              </a:pPr>
              <a:t>‹#›</a:t>
            </a:fld>
            <a:endParaRPr lang="ru-RU"/>
          </a:p>
        </p:txBody>
      </p:sp>
    </p:spTree>
  </p:cSld>
  <p:clrMapOvr>
    <a:masterClrMapping/>
  </p:clrMapOvr>
  <p:transition advTm="1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ru-RU"/>
              <a:t>Образец заголовка</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3"/>
          <p:cNvSpPr>
            <a:spLocks noGrp="1"/>
          </p:cNvSpPr>
          <p:nvPr>
            <p:ph type="dt" sz="half" idx="10"/>
          </p:nvPr>
        </p:nvSpPr>
        <p:spPr/>
        <p:txBody>
          <a:bodyPr/>
          <a:lstStyle>
            <a:lvl1pPr>
              <a:defRPr/>
            </a:lvl1pPr>
          </a:lstStyle>
          <a:p>
            <a:pPr>
              <a:defRPr/>
            </a:pPr>
            <a:fld id="{8E30CF3F-5804-46F9-BC75-04AC81665A08}" type="datetimeFigureOut">
              <a:rPr lang="ru-RU"/>
              <a:pPr>
                <a:defRPr/>
              </a:pPr>
              <a:t>24.08.2023</a:t>
            </a:fld>
            <a:endParaRPr lang="ru-RU"/>
          </a:p>
        </p:txBody>
      </p:sp>
      <p:sp>
        <p:nvSpPr>
          <p:cNvPr id="6" name="Footer Placeholder 4"/>
          <p:cNvSpPr>
            <a:spLocks noGrp="1"/>
          </p:cNvSpPr>
          <p:nvPr>
            <p:ph type="ftr" sz="quarter" idx="11"/>
          </p:nvPr>
        </p:nvSpPr>
        <p:spPr/>
        <p:txBody>
          <a:bodyPr/>
          <a:lstStyle>
            <a:lvl1pPr>
              <a:defRPr/>
            </a:lvl1pPr>
          </a:lstStyle>
          <a:p>
            <a:pPr>
              <a:defRPr/>
            </a:pPr>
            <a:endParaRPr lang="ru-RU"/>
          </a:p>
        </p:txBody>
      </p:sp>
      <p:sp>
        <p:nvSpPr>
          <p:cNvPr id="7" name="Slide Number Placeholder 5"/>
          <p:cNvSpPr>
            <a:spLocks noGrp="1"/>
          </p:cNvSpPr>
          <p:nvPr>
            <p:ph type="sldNum" sz="quarter" idx="12"/>
          </p:nvPr>
        </p:nvSpPr>
        <p:spPr/>
        <p:txBody>
          <a:bodyPr/>
          <a:lstStyle>
            <a:lvl1pPr>
              <a:defRPr/>
            </a:lvl1pPr>
          </a:lstStyle>
          <a:p>
            <a:pPr>
              <a:defRPr/>
            </a:pPr>
            <a:fld id="{4C62DDCF-EACE-44E2-AFB8-3699F6CCB19F}" type="slidenum">
              <a:rPr lang="ru-RU"/>
              <a:pPr>
                <a:defRPr/>
              </a:pPr>
              <a:t>‹#›</a:t>
            </a:fld>
            <a:endParaRPr lang="ru-RU"/>
          </a:p>
        </p:txBody>
      </p:sp>
    </p:spTree>
  </p:cSld>
  <p:clrMapOvr>
    <a:masterClrMapping/>
  </p:clrMapOvr>
  <p:transition advTm="1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noProof="0"/>
              <a:t>Вставка рисунка</a:t>
            </a:r>
            <a:endParaRPr lang="en-US" noProof="0"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3"/>
          <p:cNvSpPr>
            <a:spLocks noGrp="1"/>
          </p:cNvSpPr>
          <p:nvPr>
            <p:ph type="dt" sz="half" idx="10"/>
          </p:nvPr>
        </p:nvSpPr>
        <p:spPr/>
        <p:txBody>
          <a:bodyPr/>
          <a:lstStyle>
            <a:lvl1pPr>
              <a:defRPr/>
            </a:lvl1pPr>
          </a:lstStyle>
          <a:p>
            <a:pPr>
              <a:defRPr/>
            </a:pPr>
            <a:fld id="{2AEFD04A-C523-4FA8-BE03-D2FE2B4C78AF}" type="datetimeFigureOut">
              <a:rPr lang="ru-RU"/>
              <a:pPr>
                <a:defRPr/>
              </a:pPr>
              <a:t>24.08.2023</a:t>
            </a:fld>
            <a:endParaRPr lang="ru-RU"/>
          </a:p>
        </p:txBody>
      </p:sp>
      <p:sp>
        <p:nvSpPr>
          <p:cNvPr id="6" name="Footer Placeholder 4"/>
          <p:cNvSpPr>
            <a:spLocks noGrp="1"/>
          </p:cNvSpPr>
          <p:nvPr>
            <p:ph type="ftr" sz="quarter" idx="11"/>
          </p:nvPr>
        </p:nvSpPr>
        <p:spPr/>
        <p:txBody>
          <a:bodyPr/>
          <a:lstStyle>
            <a:lvl1pPr>
              <a:defRPr/>
            </a:lvl1pPr>
          </a:lstStyle>
          <a:p>
            <a:pPr>
              <a:defRPr/>
            </a:pPr>
            <a:endParaRPr lang="ru-RU"/>
          </a:p>
        </p:txBody>
      </p:sp>
      <p:sp>
        <p:nvSpPr>
          <p:cNvPr id="7" name="Slide Number Placeholder 5"/>
          <p:cNvSpPr>
            <a:spLocks noGrp="1"/>
          </p:cNvSpPr>
          <p:nvPr>
            <p:ph type="sldNum" sz="quarter" idx="12"/>
          </p:nvPr>
        </p:nvSpPr>
        <p:spPr/>
        <p:txBody>
          <a:bodyPr/>
          <a:lstStyle>
            <a:lvl1pPr>
              <a:defRPr/>
            </a:lvl1pPr>
          </a:lstStyle>
          <a:p>
            <a:pPr>
              <a:defRPr/>
            </a:pPr>
            <a:fld id="{1283BFC0-2BC5-4D2F-A0DD-9D9B16E614CA}" type="slidenum">
              <a:rPr lang="ru-RU"/>
              <a:pPr>
                <a:defRPr/>
              </a:pPr>
              <a:t>‹#›</a:t>
            </a:fld>
            <a:endParaRPr lang="ru-RU"/>
          </a:p>
        </p:txBody>
      </p:sp>
    </p:spTree>
  </p:cSld>
  <p:clrMapOvr>
    <a:masterClrMapping/>
  </p:clrMapOvr>
  <p:transition advTm="15000"/>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noProof="0"/>
              <a:t>Вставка рисунка</a:t>
            </a:r>
            <a:endParaRPr lang="en-US" noProof="0"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3"/>
          <p:cNvSpPr>
            <a:spLocks noGrp="1"/>
          </p:cNvSpPr>
          <p:nvPr>
            <p:ph type="dt" sz="half" idx="10"/>
          </p:nvPr>
        </p:nvSpPr>
        <p:spPr/>
        <p:txBody>
          <a:bodyPr/>
          <a:lstStyle>
            <a:lvl1pPr>
              <a:defRPr/>
            </a:lvl1pPr>
          </a:lstStyle>
          <a:p>
            <a:pPr>
              <a:defRPr/>
            </a:pPr>
            <a:fld id="{0FDFEE37-2742-4364-A484-C126364FB393}" type="datetimeFigureOut">
              <a:rPr lang="ru-RU"/>
              <a:pPr>
                <a:defRPr/>
              </a:pPr>
              <a:t>24.08.2023</a:t>
            </a:fld>
            <a:endParaRPr lang="ru-RU"/>
          </a:p>
        </p:txBody>
      </p:sp>
      <p:sp>
        <p:nvSpPr>
          <p:cNvPr id="6" name="Footer Placeholder 4"/>
          <p:cNvSpPr>
            <a:spLocks noGrp="1"/>
          </p:cNvSpPr>
          <p:nvPr>
            <p:ph type="ftr" sz="quarter" idx="11"/>
          </p:nvPr>
        </p:nvSpPr>
        <p:spPr/>
        <p:txBody>
          <a:bodyPr/>
          <a:lstStyle>
            <a:lvl1pPr>
              <a:defRPr/>
            </a:lvl1pPr>
          </a:lstStyle>
          <a:p>
            <a:pPr>
              <a:defRPr/>
            </a:pPr>
            <a:endParaRPr lang="ru-RU"/>
          </a:p>
        </p:txBody>
      </p:sp>
      <p:sp>
        <p:nvSpPr>
          <p:cNvPr id="7" name="Slide Number Placeholder 5"/>
          <p:cNvSpPr>
            <a:spLocks noGrp="1"/>
          </p:cNvSpPr>
          <p:nvPr>
            <p:ph type="sldNum" sz="quarter" idx="12"/>
          </p:nvPr>
        </p:nvSpPr>
        <p:spPr/>
        <p:txBody>
          <a:bodyPr/>
          <a:lstStyle>
            <a:lvl1pPr>
              <a:defRPr/>
            </a:lvl1pPr>
          </a:lstStyle>
          <a:p>
            <a:pPr>
              <a:defRPr/>
            </a:pPr>
            <a:fld id="{147B43FD-5CFB-4C1F-B201-6563DA1B07EF}" type="slidenum">
              <a:rPr lang="ru-RU"/>
              <a:pPr>
                <a:defRPr/>
              </a:pPr>
              <a:t>‹#›</a:t>
            </a:fld>
            <a:endParaRPr lang="ru-RU"/>
          </a:p>
        </p:txBody>
      </p:sp>
    </p:spTree>
  </p:cSld>
  <p:clrMapOvr>
    <a:masterClrMapping/>
  </p:clrMapOvr>
  <p:transition advTm="1500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ru-RU"/>
              <a:t>Образец заголовка</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4" name="Date Placeholder 3"/>
          <p:cNvSpPr>
            <a:spLocks noGrp="1"/>
          </p:cNvSpPr>
          <p:nvPr>
            <p:ph type="dt" sz="half" idx="10"/>
          </p:nvPr>
        </p:nvSpPr>
        <p:spPr/>
        <p:txBody>
          <a:bodyPr/>
          <a:lstStyle>
            <a:lvl1pPr>
              <a:defRPr/>
            </a:lvl1pPr>
          </a:lstStyle>
          <a:p>
            <a:pPr>
              <a:defRPr/>
            </a:pPr>
            <a:fld id="{9226D3E8-E491-4694-91A3-94CB79A469B3}" type="datetimeFigureOut">
              <a:rPr lang="ru-RU"/>
              <a:pPr>
                <a:defRPr/>
              </a:pPr>
              <a:t>24.08.2023</a:t>
            </a:fld>
            <a:endParaRPr lang="ru-RU"/>
          </a:p>
        </p:txBody>
      </p:sp>
      <p:sp>
        <p:nvSpPr>
          <p:cNvPr id="5" name="Footer Placeholder 4"/>
          <p:cNvSpPr>
            <a:spLocks noGrp="1"/>
          </p:cNvSpPr>
          <p:nvPr>
            <p:ph type="ftr" sz="quarter" idx="11"/>
          </p:nvPr>
        </p:nvSpPr>
        <p:spPr/>
        <p:txBody>
          <a:bodyPr/>
          <a:lstStyle>
            <a:lvl1pPr>
              <a:defRPr/>
            </a:lvl1pPr>
          </a:lstStyle>
          <a:p>
            <a:pPr>
              <a:defRPr/>
            </a:pPr>
            <a:endParaRPr lang="ru-RU"/>
          </a:p>
        </p:txBody>
      </p:sp>
      <p:sp>
        <p:nvSpPr>
          <p:cNvPr id="6" name="Slide Number Placeholder 5"/>
          <p:cNvSpPr>
            <a:spLocks noGrp="1"/>
          </p:cNvSpPr>
          <p:nvPr>
            <p:ph type="sldNum" sz="quarter" idx="12"/>
          </p:nvPr>
        </p:nvSpPr>
        <p:spPr/>
        <p:txBody>
          <a:bodyPr/>
          <a:lstStyle>
            <a:lvl1pPr>
              <a:defRPr/>
            </a:lvl1pPr>
          </a:lstStyle>
          <a:p>
            <a:pPr>
              <a:defRPr/>
            </a:pPr>
            <a:fld id="{6CAEBF86-931B-4700-9B53-C94BF182B221}" type="slidenum">
              <a:rPr lang="ru-RU"/>
              <a:pPr>
                <a:defRPr/>
              </a:pPr>
              <a:t>‹#›</a:t>
            </a:fld>
            <a:endParaRPr lang="ru-RU"/>
          </a:p>
        </p:txBody>
      </p:sp>
    </p:spTree>
  </p:cSld>
  <p:clrMapOvr>
    <a:masterClrMapping/>
  </p:clrMapOvr>
  <p:transition advTm="1500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5" name="TextBox 11"/>
          <p:cNvSpPr txBox="1"/>
          <p:nvPr/>
        </p:nvSpPr>
        <p:spPr>
          <a:xfrm>
            <a:off x="898525" y="971550"/>
            <a:ext cx="801688" cy="1970088"/>
          </a:xfrm>
          <a:prstGeom prst="rect">
            <a:avLst/>
          </a:prstGeom>
          <a:noFill/>
        </p:spPr>
        <p:txBody>
          <a:bodyPr>
            <a:spAutoFit/>
          </a:bodyPr>
          <a:lstStyle>
            <a:defPPr>
              <a:defRPr lang="en-US"/>
            </a:defPPr>
            <a:lvl1pPr algn="r">
              <a:defRPr sz="12200" b="0" i="0">
                <a:solidFill>
                  <a:schemeClr val="bg2">
                    <a:lumMod val="40000"/>
                    <a:lumOff val="60000"/>
                  </a:schemeClr>
                </a:solidFill>
                <a:latin typeface="Arial"/>
                <a:ea typeface="+mj-ea"/>
                <a:cs typeface="+mj-cs"/>
              </a:defRPr>
            </a:lvl1pPr>
          </a:lstStyle>
          <a:p>
            <a:pPr fontAlgn="auto">
              <a:spcBef>
                <a:spcPts val="0"/>
              </a:spcBef>
              <a:spcAft>
                <a:spcPts val="0"/>
              </a:spcAft>
              <a:defRPr/>
            </a:pPr>
            <a:r>
              <a:rPr lang="en-US" dirty="0"/>
              <a:t>“</a:t>
            </a:r>
          </a:p>
        </p:txBody>
      </p:sp>
      <p:sp>
        <p:nvSpPr>
          <p:cNvPr id="6" name="TextBox 14"/>
          <p:cNvSpPr txBox="1"/>
          <p:nvPr/>
        </p:nvSpPr>
        <p:spPr>
          <a:xfrm>
            <a:off x="9329738" y="2613025"/>
            <a:ext cx="803275" cy="1970088"/>
          </a:xfrm>
          <a:prstGeom prst="rect">
            <a:avLst/>
          </a:prstGeom>
          <a:noFill/>
        </p:spPr>
        <p:txBody>
          <a:bodyPr>
            <a:spAutoFit/>
          </a:bodyPr>
          <a:lstStyle>
            <a:defPPr>
              <a:defRPr lang="en-US"/>
            </a:defPPr>
            <a:lvl1pPr algn="r">
              <a:defRPr sz="12200" b="0" i="0">
                <a:solidFill>
                  <a:schemeClr val="bg2">
                    <a:lumMod val="40000"/>
                    <a:lumOff val="60000"/>
                  </a:schemeClr>
                </a:solidFill>
                <a:latin typeface="Arial"/>
                <a:ea typeface="+mj-ea"/>
                <a:cs typeface="+mj-cs"/>
              </a:defRPr>
            </a:lvl1pPr>
          </a:lstStyle>
          <a:p>
            <a:pPr fontAlgn="auto">
              <a:spcBef>
                <a:spcPts val="0"/>
              </a:spcBef>
              <a:spcAft>
                <a:spcPts val="0"/>
              </a:spcAft>
              <a:defRPr/>
            </a:pPr>
            <a:r>
              <a:rPr lang="en-US" dirty="0"/>
              <a:t>”</a:t>
            </a:r>
          </a:p>
        </p:txBody>
      </p:sp>
      <p:sp>
        <p:nvSpPr>
          <p:cNvPr id="2" name="Title 1"/>
          <p:cNvSpPr>
            <a:spLocks noGrp="1"/>
          </p:cNvSpPr>
          <p:nvPr>
            <p:ph type="title"/>
          </p:nvPr>
        </p:nvSpPr>
        <p:spPr>
          <a:xfrm>
            <a:off x="1574801" y="1447800"/>
            <a:ext cx="7999315" cy="2323374"/>
          </a:xfrm>
        </p:spPr>
        <p:txBody>
          <a:bodyPr/>
          <a:lstStyle>
            <a:lvl1pPr>
              <a:defRPr sz="4800"/>
            </a:lvl1pPr>
          </a:lstStyle>
          <a:p>
            <a:r>
              <a:rPr lang="ru-RU"/>
              <a:t>Образец заголовка</a:t>
            </a:r>
            <a:endParaRPr lang="en-US" dirty="0"/>
          </a:p>
        </p:txBody>
      </p:sp>
      <p:sp>
        <p:nvSpPr>
          <p:cNvPr id="11" name="Text Placeholder 3"/>
          <p:cNvSpPr>
            <a:spLocks noGrp="1"/>
          </p:cNvSpPr>
          <p:nvPr>
            <p:ph type="body" sz="half" idx="14"/>
          </p:nvPr>
        </p:nvSpPr>
        <p:spPr>
          <a:xfrm>
            <a:off x="1930400" y="3771174"/>
            <a:ext cx="7279649" cy="342174"/>
          </a:xfrm>
        </p:spPr>
        <p:txBody>
          <a:bodyPr rtlCol="0">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7" name="Date Placeholder 3"/>
          <p:cNvSpPr>
            <a:spLocks noGrp="1"/>
          </p:cNvSpPr>
          <p:nvPr>
            <p:ph type="dt" sz="half" idx="15"/>
          </p:nvPr>
        </p:nvSpPr>
        <p:spPr/>
        <p:txBody>
          <a:bodyPr/>
          <a:lstStyle>
            <a:lvl1pPr>
              <a:defRPr/>
            </a:lvl1pPr>
          </a:lstStyle>
          <a:p>
            <a:pPr>
              <a:defRPr/>
            </a:pPr>
            <a:fld id="{9351553B-9DCA-4A4D-9843-5B39494D5466}" type="datetimeFigureOut">
              <a:rPr lang="ru-RU"/>
              <a:pPr>
                <a:defRPr/>
              </a:pPr>
              <a:t>24.08.2023</a:t>
            </a:fld>
            <a:endParaRPr lang="ru-RU"/>
          </a:p>
        </p:txBody>
      </p:sp>
      <p:sp>
        <p:nvSpPr>
          <p:cNvPr id="8" name="Footer Placeholder 4"/>
          <p:cNvSpPr>
            <a:spLocks noGrp="1"/>
          </p:cNvSpPr>
          <p:nvPr>
            <p:ph type="ftr" sz="quarter" idx="16"/>
          </p:nvPr>
        </p:nvSpPr>
        <p:spPr/>
        <p:txBody>
          <a:bodyPr/>
          <a:lstStyle>
            <a:lvl1pPr>
              <a:defRPr/>
            </a:lvl1pPr>
          </a:lstStyle>
          <a:p>
            <a:pPr>
              <a:defRPr/>
            </a:pPr>
            <a:endParaRPr lang="ru-RU"/>
          </a:p>
        </p:txBody>
      </p:sp>
      <p:sp>
        <p:nvSpPr>
          <p:cNvPr id="9" name="Slide Number Placeholder 5"/>
          <p:cNvSpPr>
            <a:spLocks noGrp="1"/>
          </p:cNvSpPr>
          <p:nvPr>
            <p:ph type="sldNum" sz="quarter" idx="17"/>
          </p:nvPr>
        </p:nvSpPr>
        <p:spPr/>
        <p:txBody>
          <a:bodyPr/>
          <a:lstStyle>
            <a:lvl1pPr>
              <a:defRPr/>
            </a:lvl1pPr>
          </a:lstStyle>
          <a:p>
            <a:pPr>
              <a:defRPr/>
            </a:pPr>
            <a:fld id="{93CF46BC-99E5-4D17-87A0-5179366372DB}" type="slidenum">
              <a:rPr lang="ru-RU"/>
              <a:pPr>
                <a:defRPr/>
              </a:pPr>
              <a:t>‹#›</a:t>
            </a:fld>
            <a:endParaRPr lang="ru-RU"/>
          </a:p>
        </p:txBody>
      </p:sp>
    </p:spTree>
  </p:cSld>
  <p:clrMapOvr>
    <a:masterClrMapping/>
  </p:clrMapOvr>
  <p:transition advTm="1500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1154954" y="4777381"/>
            <a:ext cx="8825659" cy="860400"/>
          </a:xfrm>
        </p:spPr>
        <p:txBody>
          <a:bodyPr/>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lvl1pPr>
              <a:defRPr/>
            </a:lvl1pPr>
          </a:lstStyle>
          <a:p>
            <a:pPr>
              <a:defRPr/>
            </a:pPr>
            <a:fld id="{00DF9791-3E55-4012-9485-0F0A2E14981B}" type="datetimeFigureOut">
              <a:rPr lang="ru-RU"/>
              <a:pPr>
                <a:defRPr/>
              </a:pPr>
              <a:t>24.08.2023</a:t>
            </a:fld>
            <a:endParaRPr lang="ru-RU"/>
          </a:p>
        </p:txBody>
      </p:sp>
      <p:sp>
        <p:nvSpPr>
          <p:cNvPr id="5" name="Footer Placeholder 4"/>
          <p:cNvSpPr>
            <a:spLocks noGrp="1"/>
          </p:cNvSpPr>
          <p:nvPr>
            <p:ph type="ftr" sz="quarter" idx="11"/>
          </p:nvPr>
        </p:nvSpPr>
        <p:spPr/>
        <p:txBody>
          <a:bodyPr/>
          <a:lstStyle>
            <a:lvl1pPr>
              <a:defRPr/>
            </a:lvl1pPr>
          </a:lstStyle>
          <a:p>
            <a:pPr>
              <a:defRPr/>
            </a:pPr>
            <a:endParaRPr lang="ru-RU"/>
          </a:p>
        </p:txBody>
      </p:sp>
      <p:sp>
        <p:nvSpPr>
          <p:cNvPr id="6" name="Slide Number Placeholder 5"/>
          <p:cNvSpPr>
            <a:spLocks noGrp="1"/>
          </p:cNvSpPr>
          <p:nvPr>
            <p:ph type="sldNum" sz="quarter" idx="12"/>
          </p:nvPr>
        </p:nvSpPr>
        <p:spPr/>
        <p:txBody>
          <a:bodyPr/>
          <a:lstStyle>
            <a:lvl1pPr>
              <a:defRPr/>
            </a:lvl1pPr>
          </a:lstStyle>
          <a:p>
            <a:pPr>
              <a:defRPr/>
            </a:pPr>
            <a:fld id="{FE10AC72-FD7C-4546-81C2-DC99A4FC2B93}" type="slidenum">
              <a:rPr lang="ru-RU"/>
              <a:pPr>
                <a:defRPr/>
              </a:pPr>
              <a:t>‹#›</a:t>
            </a:fld>
            <a:endParaRPr lang="ru-RU"/>
          </a:p>
        </p:txBody>
      </p:sp>
    </p:spTree>
  </p:cSld>
  <p:clrMapOvr>
    <a:masterClrMapping/>
  </p:clrMapOvr>
  <p:transition advTm="1500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cxnSp>
        <p:nvCxnSpPr>
          <p:cNvPr id="9" name="Straight Connector 16"/>
          <p:cNvCxnSpPr/>
          <p:nvPr/>
        </p:nvCxnSpPr>
        <p:spPr>
          <a:xfrm>
            <a:off x="3725863"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0" name="Straight Connector 17"/>
          <p:cNvCxnSpPr/>
          <p:nvPr/>
        </p:nvCxnSpPr>
        <p:spPr>
          <a:xfrm>
            <a:off x="6962775" y="2133600"/>
            <a:ext cx="0" cy="3967163"/>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lvl1pPr>
              <a:defRPr sz="4200"/>
            </a:lvl1pPr>
          </a:lstStyle>
          <a:p>
            <a:r>
              <a:rPr lang="ru-RU"/>
              <a:t>Образец заголовка</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6" name="Text Placeholder 3"/>
          <p:cNvSpPr>
            <a:spLocks noGrp="1"/>
          </p:cNvSpPr>
          <p:nvPr>
            <p:ph type="body" sz="half" idx="15"/>
          </p:nvPr>
        </p:nvSpPr>
        <p:spPr>
          <a:xfrm>
            <a:off x="652463" y="2667000"/>
            <a:ext cx="2927350" cy="3589338"/>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9" name="Text Placeholder 3"/>
          <p:cNvSpPr>
            <a:spLocks noGrp="1"/>
          </p:cNvSpPr>
          <p:nvPr>
            <p:ph type="body" sz="half" idx="16"/>
          </p:nvPr>
        </p:nvSpPr>
        <p:spPr>
          <a:xfrm>
            <a:off x="3873106" y="2667000"/>
            <a:ext cx="2946794" cy="3589338"/>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0" name="Text Placeholder 3"/>
          <p:cNvSpPr>
            <a:spLocks noGrp="1"/>
          </p:cNvSpPr>
          <p:nvPr>
            <p:ph type="body" sz="half" idx="17"/>
          </p:nvPr>
        </p:nvSpPr>
        <p:spPr>
          <a:xfrm>
            <a:off x="7124700" y="2667000"/>
            <a:ext cx="2932113" cy="3589338"/>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1" name="Date Placeholder 3"/>
          <p:cNvSpPr>
            <a:spLocks noGrp="1"/>
          </p:cNvSpPr>
          <p:nvPr>
            <p:ph type="dt" sz="half" idx="18"/>
          </p:nvPr>
        </p:nvSpPr>
        <p:spPr/>
        <p:txBody>
          <a:bodyPr/>
          <a:lstStyle>
            <a:lvl1pPr>
              <a:defRPr/>
            </a:lvl1pPr>
          </a:lstStyle>
          <a:p>
            <a:pPr>
              <a:defRPr/>
            </a:pPr>
            <a:fld id="{4F212340-945A-42D2-B31C-8A20D99707A3}" type="datetimeFigureOut">
              <a:rPr lang="ru-RU"/>
              <a:pPr>
                <a:defRPr/>
              </a:pPr>
              <a:t>24.08.2023</a:t>
            </a:fld>
            <a:endParaRPr lang="ru-RU"/>
          </a:p>
        </p:txBody>
      </p:sp>
      <p:sp>
        <p:nvSpPr>
          <p:cNvPr id="12" name="Footer Placeholder 4"/>
          <p:cNvSpPr>
            <a:spLocks noGrp="1"/>
          </p:cNvSpPr>
          <p:nvPr>
            <p:ph type="ftr" sz="quarter" idx="19"/>
          </p:nvPr>
        </p:nvSpPr>
        <p:spPr/>
        <p:txBody>
          <a:bodyPr/>
          <a:lstStyle>
            <a:lvl1pPr>
              <a:defRPr/>
            </a:lvl1pPr>
          </a:lstStyle>
          <a:p>
            <a:pPr>
              <a:defRPr/>
            </a:pPr>
            <a:endParaRPr lang="ru-RU"/>
          </a:p>
        </p:txBody>
      </p:sp>
      <p:sp>
        <p:nvSpPr>
          <p:cNvPr id="13" name="Slide Number Placeholder 5"/>
          <p:cNvSpPr>
            <a:spLocks noGrp="1"/>
          </p:cNvSpPr>
          <p:nvPr>
            <p:ph type="sldNum" sz="quarter" idx="20"/>
          </p:nvPr>
        </p:nvSpPr>
        <p:spPr/>
        <p:txBody>
          <a:bodyPr/>
          <a:lstStyle>
            <a:lvl1pPr>
              <a:defRPr/>
            </a:lvl1pPr>
          </a:lstStyle>
          <a:p>
            <a:pPr>
              <a:defRPr/>
            </a:pPr>
            <a:fld id="{F79295A8-BA99-4B09-8FA3-130C24CA7DF6}" type="slidenum">
              <a:rPr lang="ru-RU"/>
              <a:pPr>
                <a:defRPr/>
              </a:pPr>
              <a:t>‹#›</a:t>
            </a:fld>
            <a:endParaRPr lang="ru-RU"/>
          </a:p>
        </p:txBody>
      </p:sp>
    </p:spTree>
  </p:cSld>
  <p:clrMapOvr>
    <a:masterClrMapping/>
  </p:clrMapOvr>
  <p:transition advTm="1500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cxnSp>
        <p:nvCxnSpPr>
          <p:cNvPr id="12" name="Straight Connector 18"/>
          <p:cNvCxnSpPr/>
          <p:nvPr/>
        </p:nvCxnSpPr>
        <p:spPr>
          <a:xfrm>
            <a:off x="3725863"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9"/>
          <p:cNvCxnSpPr/>
          <p:nvPr/>
        </p:nvCxnSpPr>
        <p:spPr>
          <a:xfrm>
            <a:off x="6962775" y="2133600"/>
            <a:ext cx="0" cy="3967163"/>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lvl1pPr>
              <a:defRPr sz="4200"/>
            </a:lvl1pPr>
          </a:lstStyle>
          <a:p>
            <a:r>
              <a:rPr lang="ru-RU"/>
              <a:t>Образец заголовка</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noProof="0"/>
              <a:t>Вставка рисунка</a:t>
            </a:r>
            <a:endParaRPr lang="en-US" noProof="0" dirty="0"/>
          </a:p>
        </p:txBody>
      </p:sp>
      <p:sp>
        <p:nvSpPr>
          <p:cNvPr id="22" name="Text Placeholder 3"/>
          <p:cNvSpPr>
            <a:spLocks noGrp="1"/>
          </p:cNvSpPr>
          <p:nvPr>
            <p:ph type="body" sz="half" idx="18"/>
          </p:nvPr>
        </p:nvSpPr>
        <p:spPr>
          <a:xfrm>
            <a:off x="652463" y="4827211"/>
            <a:ext cx="2940050" cy="659189"/>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noProof="0"/>
              <a:t>Вставка рисунка</a:t>
            </a:r>
            <a:endParaRPr lang="en-US" noProof="0" dirty="0"/>
          </a:p>
        </p:txBody>
      </p:sp>
      <p:sp>
        <p:nvSpPr>
          <p:cNvPr id="23" name="Text Placeholder 3"/>
          <p:cNvSpPr>
            <a:spLocks noGrp="1"/>
          </p:cNvSpPr>
          <p:nvPr>
            <p:ph type="body" sz="half" idx="19"/>
          </p:nvPr>
        </p:nvSpPr>
        <p:spPr>
          <a:xfrm>
            <a:off x="3888022" y="4827210"/>
            <a:ext cx="2934406" cy="659189"/>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noProof="0"/>
              <a:t>Вставка рисунка</a:t>
            </a:r>
            <a:endParaRPr lang="en-US" noProof="0" dirty="0"/>
          </a:p>
        </p:txBody>
      </p:sp>
      <p:sp>
        <p:nvSpPr>
          <p:cNvPr id="24" name="Text Placeholder 3"/>
          <p:cNvSpPr>
            <a:spLocks noGrp="1"/>
          </p:cNvSpPr>
          <p:nvPr>
            <p:ph type="body" sz="half" idx="20"/>
          </p:nvPr>
        </p:nvSpPr>
        <p:spPr>
          <a:xfrm>
            <a:off x="7124575" y="4827208"/>
            <a:ext cx="2935997" cy="659189"/>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5" name="Date Placeholder 3"/>
          <p:cNvSpPr>
            <a:spLocks noGrp="1"/>
          </p:cNvSpPr>
          <p:nvPr>
            <p:ph type="dt" sz="half" idx="23"/>
          </p:nvPr>
        </p:nvSpPr>
        <p:spPr/>
        <p:txBody>
          <a:bodyPr/>
          <a:lstStyle>
            <a:lvl1pPr>
              <a:defRPr/>
            </a:lvl1pPr>
          </a:lstStyle>
          <a:p>
            <a:pPr>
              <a:defRPr/>
            </a:pPr>
            <a:fld id="{38210E9B-2A2F-4180-89B5-094802877458}" type="datetimeFigureOut">
              <a:rPr lang="ru-RU"/>
              <a:pPr>
                <a:defRPr/>
              </a:pPr>
              <a:t>24.08.2023</a:t>
            </a:fld>
            <a:endParaRPr lang="ru-RU"/>
          </a:p>
        </p:txBody>
      </p:sp>
      <p:sp>
        <p:nvSpPr>
          <p:cNvPr id="16" name="Footer Placeholder 4"/>
          <p:cNvSpPr>
            <a:spLocks noGrp="1"/>
          </p:cNvSpPr>
          <p:nvPr>
            <p:ph type="ftr" sz="quarter" idx="24"/>
          </p:nvPr>
        </p:nvSpPr>
        <p:spPr/>
        <p:txBody>
          <a:bodyPr/>
          <a:lstStyle>
            <a:lvl1pPr>
              <a:defRPr/>
            </a:lvl1pPr>
          </a:lstStyle>
          <a:p>
            <a:pPr>
              <a:defRPr/>
            </a:pPr>
            <a:endParaRPr lang="ru-RU"/>
          </a:p>
        </p:txBody>
      </p:sp>
      <p:sp>
        <p:nvSpPr>
          <p:cNvPr id="17" name="Slide Number Placeholder 5"/>
          <p:cNvSpPr>
            <a:spLocks noGrp="1"/>
          </p:cNvSpPr>
          <p:nvPr>
            <p:ph type="sldNum" sz="quarter" idx="25"/>
          </p:nvPr>
        </p:nvSpPr>
        <p:spPr/>
        <p:txBody>
          <a:bodyPr/>
          <a:lstStyle>
            <a:lvl1pPr>
              <a:defRPr/>
            </a:lvl1pPr>
          </a:lstStyle>
          <a:p>
            <a:pPr>
              <a:defRPr/>
            </a:pPr>
            <a:fld id="{AFBBAE0D-F2FC-4A09-86FC-522DD67F6D00}" type="slidenum">
              <a:rPr lang="ru-RU"/>
              <a:pPr>
                <a:defRPr/>
              </a:pPr>
              <a:t>‹#›</a:t>
            </a:fld>
            <a:endParaRPr lang="ru-RU"/>
          </a:p>
        </p:txBody>
      </p:sp>
    </p:spTree>
  </p:cSld>
  <p:clrMapOvr>
    <a:masterClrMapping/>
  </p:clrMapOvr>
  <p:transition advTm="1500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fld id="{D15E7AF3-4454-471A-BC55-0E04D7E17987}" type="datetimeFigureOut">
              <a:rPr lang="ru-RU"/>
              <a:pPr>
                <a:defRPr/>
              </a:pPr>
              <a:t>24.08.2023</a:t>
            </a:fld>
            <a:endParaRPr lang="ru-RU"/>
          </a:p>
        </p:txBody>
      </p:sp>
      <p:sp>
        <p:nvSpPr>
          <p:cNvPr id="5" name="Footer Placeholder 4"/>
          <p:cNvSpPr>
            <a:spLocks noGrp="1"/>
          </p:cNvSpPr>
          <p:nvPr>
            <p:ph type="ftr" sz="quarter" idx="11"/>
          </p:nvPr>
        </p:nvSpPr>
        <p:spPr/>
        <p:txBody>
          <a:bodyPr/>
          <a:lstStyle>
            <a:lvl1pPr>
              <a:defRPr/>
            </a:lvl1pPr>
          </a:lstStyle>
          <a:p>
            <a:pPr>
              <a:defRPr/>
            </a:pPr>
            <a:endParaRPr lang="ru-RU"/>
          </a:p>
        </p:txBody>
      </p:sp>
      <p:sp>
        <p:nvSpPr>
          <p:cNvPr id="6" name="Slide Number Placeholder 5"/>
          <p:cNvSpPr>
            <a:spLocks noGrp="1"/>
          </p:cNvSpPr>
          <p:nvPr>
            <p:ph type="sldNum" sz="quarter" idx="12"/>
          </p:nvPr>
        </p:nvSpPr>
        <p:spPr/>
        <p:txBody>
          <a:bodyPr/>
          <a:lstStyle>
            <a:lvl1pPr>
              <a:defRPr/>
            </a:lvl1pPr>
          </a:lstStyle>
          <a:p>
            <a:pPr>
              <a:defRPr/>
            </a:pPr>
            <a:fld id="{C7686CF5-A124-465F-9DBC-92A8BEC1709E}" type="slidenum">
              <a:rPr lang="ru-RU"/>
              <a:pPr>
                <a:defRPr/>
              </a:pPr>
              <a:t>‹#›</a:t>
            </a:fld>
            <a:endParaRPr lang="ru-RU"/>
          </a:p>
        </p:txBody>
      </p:sp>
    </p:spTree>
  </p:cSld>
  <p:clrMapOvr>
    <a:masterClrMapping/>
  </p:clrMapOvr>
  <p:transition advTm="15000"/>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lstStyle/>
          <a:p>
            <a:r>
              <a:rPr lang="ru-RU"/>
              <a:t>Образец заголовка</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fld id="{DFE0F018-C135-40BF-A5C6-3BEFB1CBA88F}" type="datetimeFigureOut">
              <a:rPr lang="ru-RU"/>
              <a:pPr>
                <a:defRPr/>
              </a:pPr>
              <a:t>24.08.2023</a:t>
            </a:fld>
            <a:endParaRPr lang="ru-RU"/>
          </a:p>
        </p:txBody>
      </p:sp>
      <p:sp>
        <p:nvSpPr>
          <p:cNvPr id="5" name="Footer Placeholder 4"/>
          <p:cNvSpPr>
            <a:spLocks noGrp="1"/>
          </p:cNvSpPr>
          <p:nvPr>
            <p:ph type="ftr" sz="quarter" idx="11"/>
          </p:nvPr>
        </p:nvSpPr>
        <p:spPr/>
        <p:txBody>
          <a:bodyPr/>
          <a:lstStyle>
            <a:lvl1pPr>
              <a:defRPr/>
            </a:lvl1pPr>
          </a:lstStyle>
          <a:p>
            <a:pPr>
              <a:defRPr/>
            </a:pPr>
            <a:endParaRPr lang="ru-RU"/>
          </a:p>
        </p:txBody>
      </p:sp>
      <p:sp>
        <p:nvSpPr>
          <p:cNvPr id="6" name="Slide Number Placeholder 5"/>
          <p:cNvSpPr>
            <a:spLocks noGrp="1"/>
          </p:cNvSpPr>
          <p:nvPr>
            <p:ph type="sldNum" sz="quarter" idx="12"/>
          </p:nvPr>
        </p:nvSpPr>
        <p:spPr/>
        <p:txBody>
          <a:bodyPr/>
          <a:lstStyle>
            <a:lvl1pPr>
              <a:defRPr/>
            </a:lvl1pPr>
          </a:lstStyle>
          <a:p>
            <a:pPr>
              <a:defRPr/>
            </a:pPr>
            <a:fld id="{743CE507-816C-4B1B-B21D-E1876F40BA49}" type="slidenum">
              <a:rPr lang="ru-RU"/>
              <a:pPr>
                <a:defRPr/>
              </a:pPr>
              <a:t>‹#›</a:t>
            </a:fld>
            <a:endParaRPr lang="ru-RU"/>
          </a:p>
        </p:txBody>
      </p:sp>
    </p:spTree>
  </p:cSld>
  <p:clrMapOvr>
    <a:masterClrMapping/>
  </p:clrMapOvr>
  <p:transition advTm="15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1026" name="Picture 7"/>
          <p:cNvPicPr>
            <a:picLocks noChangeAspect="1"/>
          </p:cNvPicPr>
          <p:nvPr/>
        </p:nvPicPr>
        <p:blipFill>
          <a:blip r:embed="rId19" cstate="print"/>
          <a:srcRect l="3613"/>
          <a:stretch>
            <a:fillRect/>
          </a:stretch>
        </p:blipFill>
        <p:spPr bwMode="auto">
          <a:xfrm>
            <a:off x="0" y="2670175"/>
            <a:ext cx="4037013" cy="4187825"/>
          </a:xfrm>
          <a:prstGeom prst="rect">
            <a:avLst/>
          </a:prstGeom>
          <a:noFill/>
          <a:ln w="9525">
            <a:noFill/>
            <a:miter lim="800000"/>
            <a:headEnd/>
            <a:tailEnd/>
          </a:ln>
        </p:spPr>
      </p:pic>
      <p:pic>
        <p:nvPicPr>
          <p:cNvPr id="1027" name="Picture 6"/>
          <p:cNvPicPr>
            <a:picLocks noChangeAspect="1"/>
          </p:cNvPicPr>
          <p:nvPr/>
        </p:nvPicPr>
        <p:blipFill>
          <a:blip r:embed="rId20" cstate="print"/>
          <a:srcRect l="35640"/>
          <a:stretch>
            <a:fillRect/>
          </a:stretch>
        </p:blipFill>
        <p:spPr bwMode="auto">
          <a:xfrm>
            <a:off x="0" y="2892425"/>
            <a:ext cx="1522413" cy="2365375"/>
          </a:xfrm>
          <a:prstGeom prst="rect">
            <a:avLst/>
          </a:prstGeom>
          <a:noFill/>
          <a:ln w="9525">
            <a:noFill/>
            <a:miter lim="800000"/>
            <a:headEnd/>
            <a:tailEnd/>
          </a:ln>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1031" name="Picture 8"/>
          <p:cNvPicPr>
            <a:picLocks noChangeAspect="1"/>
          </p:cNvPicPr>
          <p:nvPr/>
        </p:nvPicPr>
        <p:blipFill>
          <a:blip r:embed="rId21" cstate="print"/>
          <a:srcRect t="28813"/>
          <a:stretch>
            <a:fillRect/>
          </a:stretch>
        </p:blipFill>
        <p:spPr bwMode="auto">
          <a:xfrm>
            <a:off x="7999413" y="0"/>
            <a:ext cx="1603375" cy="1141413"/>
          </a:xfrm>
          <a:prstGeom prst="rect">
            <a:avLst/>
          </a:prstGeom>
          <a:noFill/>
          <a:ln w="9525">
            <a:noFill/>
            <a:miter lim="800000"/>
            <a:headEnd/>
            <a:tailEnd/>
          </a:ln>
        </p:spPr>
      </p:pic>
      <p:pic>
        <p:nvPicPr>
          <p:cNvPr id="1032" name="Picture 9"/>
          <p:cNvPicPr>
            <a:picLocks noChangeAspect="1"/>
          </p:cNvPicPr>
          <p:nvPr/>
        </p:nvPicPr>
        <p:blipFill>
          <a:blip r:embed="rId22" cstate="print"/>
          <a:srcRect b="23320"/>
          <a:stretch>
            <a:fillRect/>
          </a:stretch>
        </p:blipFill>
        <p:spPr bwMode="auto">
          <a:xfrm>
            <a:off x="8605838" y="6096000"/>
            <a:ext cx="993775" cy="762000"/>
          </a:xfrm>
          <a:prstGeom prst="rect">
            <a:avLst/>
          </a:prstGeom>
          <a:noFill/>
          <a:ln w="9525">
            <a:noFill/>
            <a:miter lim="800000"/>
            <a:headEnd/>
            <a:tailEnd/>
          </a:ln>
        </p:spPr>
      </p:pic>
      <p:sp>
        <p:nvSpPr>
          <p:cNvPr id="14" name="Rectangle 13"/>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034" name="Title Placeholder 1"/>
          <p:cNvSpPr>
            <a:spLocks noGrp="1"/>
          </p:cNvSpPr>
          <p:nvPr>
            <p:ph type="title"/>
          </p:nvPr>
        </p:nvSpPr>
        <p:spPr bwMode="auto">
          <a:xfrm>
            <a:off x="646113" y="452438"/>
            <a:ext cx="9404350" cy="14001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a:t>Образец заголовка</a:t>
            </a:r>
            <a:endParaRPr lang="en-US"/>
          </a:p>
        </p:txBody>
      </p:sp>
      <p:sp>
        <p:nvSpPr>
          <p:cNvPr id="1035" name="Text Placeholder 2"/>
          <p:cNvSpPr>
            <a:spLocks noGrp="1"/>
          </p:cNvSpPr>
          <p:nvPr>
            <p:ph type="body" idx="1"/>
          </p:nvPr>
        </p:nvSpPr>
        <p:spPr bwMode="auto">
          <a:xfrm>
            <a:off x="1103313" y="2052638"/>
            <a:ext cx="8947150" cy="41957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Date Placeholder 3"/>
          <p:cNvSpPr>
            <a:spLocks noGrp="1"/>
          </p:cNvSpPr>
          <p:nvPr>
            <p:ph type="dt" sz="half" idx="2"/>
          </p:nvPr>
        </p:nvSpPr>
        <p:spPr>
          <a:xfrm rot="5400000">
            <a:off x="10155238" y="1790700"/>
            <a:ext cx="990600" cy="304800"/>
          </a:xfrm>
          <a:prstGeom prst="rect">
            <a:avLst/>
          </a:prstGeom>
        </p:spPr>
        <p:txBody>
          <a:bodyPr vert="horz" lIns="91440" tIns="45720" rIns="91440" bIns="45720" rtlCol="0" anchor="t"/>
          <a:lstStyle>
            <a:lvl1pPr algn="l" fontAlgn="auto">
              <a:spcBef>
                <a:spcPts val="0"/>
              </a:spcBef>
              <a:spcAft>
                <a:spcPts val="0"/>
              </a:spcAft>
              <a:defRPr sz="1100" b="0" i="0" smtClean="0">
                <a:solidFill>
                  <a:schemeClr val="tx1">
                    <a:tint val="75000"/>
                    <a:alpha val="60000"/>
                  </a:schemeClr>
                </a:solidFill>
                <a:latin typeface="+mn-lt"/>
              </a:defRPr>
            </a:lvl1pPr>
          </a:lstStyle>
          <a:p>
            <a:pPr>
              <a:defRPr/>
            </a:pPr>
            <a:fld id="{F37A4DD6-5195-4850-9AB8-2D1A0A8BBFD7}" type="datetimeFigureOut">
              <a:rPr lang="ru-RU"/>
              <a:pPr>
                <a:defRPr/>
              </a:pPr>
              <a:t>24.08.2023</a:t>
            </a:fld>
            <a:endParaRPr lang="ru-RU"/>
          </a:p>
        </p:txBody>
      </p:sp>
      <p:sp>
        <p:nvSpPr>
          <p:cNvPr id="5" name="Footer Placeholder 4"/>
          <p:cNvSpPr>
            <a:spLocks noGrp="1"/>
          </p:cNvSpPr>
          <p:nvPr>
            <p:ph type="ftr" sz="quarter" idx="3"/>
          </p:nvPr>
        </p:nvSpPr>
        <p:spPr>
          <a:xfrm rot="5400000">
            <a:off x="8951118" y="3225007"/>
            <a:ext cx="3859213" cy="304800"/>
          </a:xfrm>
          <a:prstGeom prst="rect">
            <a:avLst/>
          </a:prstGeom>
        </p:spPr>
        <p:txBody>
          <a:bodyPr vert="horz" lIns="91440" tIns="45720" rIns="91440" bIns="45720" rtlCol="0" anchor="b"/>
          <a:lstStyle>
            <a:lvl1pPr algn="l" fontAlgn="auto">
              <a:spcBef>
                <a:spcPts val="0"/>
              </a:spcBef>
              <a:spcAft>
                <a:spcPts val="0"/>
              </a:spcAft>
              <a:defRPr sz="1100" b="0" i="0">
                <a:solidFill>
                  <a:schemeClr val="tx1">
                    <a:tint val="75000"/>
                    <a:alpha val="60000"/>
                  </a:schemeClr>
                </a:solidFill>
                <a:latin typeface="+mn-lt"/>
              </a:defRPr>
            </a:lvl1pPr>
          </a:lstStyle>
          <a:p>
            <a:pPr>
              <a:defRPr/>
            </a:pPr>
            <a:endParaRPr lang="ru-RU"/>
          </a:p>
        </p:txBody>
      </p:sp>
      <p:sp>
        <p:nvSpPr>
          <p:cNvPr id="6" name="Slide Number Placeholder 5"/>
          <p:cNvSpPr>
            <a:spLocks noGrp="1"/>
          </p:cNvSpPr>
          <p:nvPr>
            <p:ph type="sldNum" sz="quarter" idx="4"/>
          </p:nvPr>
        </p:nvSpPr>
        <p:spPr bwMode="gray">
          <a:xfrm>
            <a:off x="10352088" y="295275"/>
            <a:ext cx="838200" cy="768350"/>
          </a:xfrm>
          <a:prstGeom prst="rect">
            <a:avLst/>
          </a:prstGeom>
        </p:spPr>
        <p:txBody>
          <a:bodyPr vert="horz" lIns="91440" tIns="45720" rIns="91440" bIns="45720" rtlCol="0" anchor="b"/>
          <a:lstStyle>
            <a:lvl1pPr algn="ctr" fontAlgn="auto">
              <a:spcBef>
                <a:spcPts val="0"/>
              </a:spcBef>
              <a:spcAft>
                <a:spcPts val="0"/>
              </a:spcAft>
              <a:defRPr sz="2800" b="0" i="0" smtClean="0">
                <a:solidFill>
                  <a:schemeClr val="tx1">
                    <a:tint val="75000"/>
                  </a:schemeClr>
                </a:solidFill>
                <a:latin typeface="+mn-lt"/>
              </a:defRPr>
            </a:lvl1pPr>
          </a:lstStyle>
          <a:p>
            <a:pPr>
              <a:defRPr/>
            </a:pPr>
            <a:fld id="{22810828-BDFE-4402-8F70-7135047EA1A7}" type="slidenum">
              <a:rPr lang="ru-RU"/>
              <a:pPr>
                <a:defRPr/>
              </a:pPr>
              <a:t>‹#›</a:t>
            </a:fld>
            <a:endParaRPr lang="ru-RU"/>
          </a:p>
        </p:txBody>
      </p:sp>
    </p:spTree>
  </p:cSld>
  <p:clrMap bg1="dk1" tx1="lt1" bg2="dk2" tx2="lt2" accent1="accent1" accent2="accent2" accent3="accent3" accent4="accent4" accent5="accent5" accent6="accent6" hlink="hlink" folHlink="folHlink"/>
  <p:sldLayoutIdLst>
    <p:sldLayoutId id="2147483765" r:id="rId1"/>
    <p:sldLayoutId id="2147483766" r:id="rId2"/>
    <p:sldLayoutId id="2147483767" r:id="rId3"/>
    <p:sldLayoutId id="2147483768" r:id="rId4"/>
    <p:sldLayoutId id="2147483769" r:id="rId5"/>
    <p:sldLayoutId id="2147483770" r:id="rId6"/>
    <p:sldLayoutId id="2147483771" r:id="rId7"/>
    <p:sldLayoutId id="2147483772" r:id="rId8"/>
    <p:sldLayoutId id="2147483773" r:id="rId9"/>
    <p:sldLayoutId id="2147483774" r:id="rId10"/>
    <p:sldLayoutId id="2147483775" r:id="rId11"/>
    <p:sldLayoutId id="2147483779" r:id="rId12"/>
    <p:sldLayoutId id="2147483776" r:id="rId13"/>
    <p:sldLayoutId id="2147483780" r:id="rId14"/>
    <p:sldLayoutId id="2147483781" r:id="rId15"/>
    <p:sldLayoutId id="2147483777" r:id="rId16"/>
    <p:sldLayoutId id="2147483778" r:id="rId17"/>
  </p:sldLayoutIdLst>
  <p:transition advTm="15000"/>
  <p:txStyles>
    <p:titleStyle>
      <a:lvl1pPr algn="l" defTabSz="457200" rtl="0" fontAlgn="base">
        <a:spcBef>
          <a:spcPct val="0"/>
        </a:spcBef>
        <a:spcAft>
          <a:spcPct val="0"/>
        </a:spcAft>
        <a:defRPr sz="4200" kern="1200">
          <a:solidFill>
            <a:schemeClr val="tx2"/>
          </a:solidFill>
          <a:latin typeface="+mj-lt"/>
          <a:ea typeface="+mj-ea"/>
          <a:cs typeface="+mj-cs"/>
        </a:defRPr>
      </a:lvl1pPr>
      <a:lvl2pPr algn="l" defTabSz="457200" rtl="0" fontAlgn="base">
        <a:spcBef>
          <a:spcPct val="0"/>
        </a:spcBef>
        <a:spcAft>
          <a:spcPct val="0"/>
        </a:spcAft>
        <a:defRPr sz="4200">
          <a:solidFill>
            <a:schemeClr val="tx2"/>
          </a:solidFill>
          <a:latin typeface="Century Gothic" pitchFamily="34" charset="0"/>
        </a:defRPr>
      </a:lvl2pPr>
      <a:lvl3pPr algn="l" defTabSz="457200" rtl="0" fontAlgn="base">
        <a:spcBef>
          <a:spcPct val="0"/>
        </a:spcBef>
        <a:spcAft>
          <a:spcPct val="0"/>
        </a:spcAft>
        <a:defRPr sz="4200">
          <a:solidFill>
            <a:schemeClr val="tx2"/>
          </a:solidFill>
          <a:latin typeface="Century Gothic" pitchFamily="34" charset="0"/>
        </a:defRPr>
      </a:lvl3pPr>
      <a:lvl4pPr algn="l" defTabSz="457200" rtl="0" fontAlgn="base">
        <a:spcBef>
          <a:spcPct val="0"/>
        </a:spcBef>
        <a:spcAft>
          <a:spcPct val="0"/>
        </a:spcAft>
        <a:defRPr sz="4200">
          <a:solidFill>
            <a:schemeClr val="tx2"/>
          </a:solidFill>
          <a:latin typeface="Century Gothic" pitchFamily="34" charset="0"/>
        </a:defRPr>
      </a:lvl4pPr>
      <a:lvl5pPr algn="l" defTabSz="457200" rtl="0" fontAlgn="base">
        <a:spcBef>
          <a:spcPct val="0"/>
        </a:spcBef>
        <a:spcAft>
          <a:spcPct val="0"/>
        </a:spcAft>
        <a:defRPr sz="4200">
          <a:solidFill>
            <a:schemeClr val="tx2"/>
          </a:solidFill>
          <a:latin typeface="Century Gothic"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fontAlgn="base">
        <a:spcBef>
          <a:spcPts val="1000"/>
        </a:spcBef>
        <a:spcAft>
          <a:spcPct val="0"/>
        </a:spcAft>
        <a:buClr>
          <a:srgbClr val="8AD0D6"/>
        </a:buClr>
        <a:buSzPct val="80000"/>
        <a:buFont typeface="Wingdings 3" pitchFamily="18" charset="2"/>
        <a:buChar char=""/>
        <a:defRPr sz="2000" kern="1200">
          <a:solidFill>
            <a:schemeClr val="tx1"/>
          </a:solidFill>
          <a:latin typeface="+mj-lt"/>
          <a:ea typeface="+mj-ea"/>
          <a:cs typeface="+mj-cs"/>
        </a:defRPr>
      </a:lvl1pPr>
      <a:lvl2pPr marL="742950" indent="-285750" algn="l" defTabSz="457200" rtl="0" fontAlgn="base">
        <a:spcBef>
          <a:spcPts val="1000"/>
        </a:spcBef>
        <a:spcAft>
          <a:spcPct val="0"/>
        </a:spcAft>
        <a:buClr>
          <a:srgbClr val="8AD0D6"/>
        </a:buClr>
        <a:buSzPct val="80000"/>
        <a:buFont typeface="Wingdings 3" pitchFamily="18" charset="2"/>
        <a:buChar char=""/>
        <a:defRPr kern="1200">
          <a:solidFill>
            <a:schemeClr val="tx1"/>
          </a:solidFill>
          <a:latin typeface="+mj-lt"/>
          <a:ea typeface="+mj-ea"/>
          <a:cs typeface="+mj-cs"/>
        </a:defRPr>
      </a:lvl2pPr>
      <a:lvl3pPr marL="1143000" indent="-228600" algn="l" defTabSz="457200" rtl="0" fontAlgn="base">
        <a:spcBef>
          <a:spcPts val="1000"/>
        </a:spcBef>
        <a:spcAft>
          <a:spcPct val="0"/>
        </a:spcAft>
        <a:buClr>
          <a:srgbClr val="8AD0D6"/>
        </a:buClr>
        <a:buSzPct val="80000"/>
        <a:buFont typeface="Wingdings 3" pitchFamily="18" charset="2"/>
        <a:buChar char=""/>
        <a:defRPr sz="1600" kern="1200">
          <a:solidFill>
            <a:schemeClr val="tx1"/>
          </a:solidFill>
          <a:latin typeface="+mj-lt"/>
          <a:ea typeface="+mj-ea"/>
          <a:cs typeface="+mj-cs"/>
        </a:defRPr>
      </a:lvl3pPr>
      <a:lvl4pPr marL="1600200" indent="-228600" algn="l" defTabSz="457200" rtl="0" fontAlgn="base">
        <a:spcBef>
          <a:spcPts val="1000"/>
        </a:spcBef>
        <a:spcAft>
          <a:spcPct val="0"/>
        </a:spcAft>
        <a:buClr>
          <a:srgbClr val="8AD0D6"/>
        </a:buClr>
        <a:buSzPct val="80000"/>
        <a:buFont typeface="Wingdings 3" pitchFamily="18" charset="2"/>
        <a:buChar char=""/>
        <a:defRPr sz="1400" kern="1200">
          <a:solidFill>
            <a:schemeClr val="tx1"/>
          </a:solidFill>
          <a:latin typeface="+mj-lt"/>
          <a:ea typeface="+mj-ea"/>
          <a:cs typeface="+mj-cs"/>
        </a:defRPr>
      </a:lvl4pPr>
      <a:lvl5pPr marL="2057400" indent="-228600" algn="l" defTabSz="457200" rtl="0" fontAlgn="base">
        <a:spcBef>
          <a:spcPts val="1000"/>
        </a:spcBef>
        <a:spcAft>
          <a:spcPct val="0"/>
        </a:spcAft>
        <a:buClr>
          <a:srgbClr val="8AD0D6"/>
        </a:buClr>
        <a:buSzPct val="80000"/>
        <a:buFont typeface="Wingdings 3" pitchFamily="18" charset="2"/>
        <a:buChar char=""/>
        <a:defRPr sz="140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 Id="rId5" Type="http://schemas.openxmlformats.org/officeDocument/2006/relationships/image" Target="../media/image13.jpeg"/><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1.jpe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3.jpeg"/><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 Id="rId4" Type="http://schemas.openxmlformats.org/officeDocument/2006/relationships/image" Target="../media/image21.jpeg"/></Relationships>
</file>

<file path=ppt/slides/_rels/slide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5.jpeg"/><Relationship Id="rId7" Type="http://schemas.openxmlformats.org/officeDocument/2006/relationships/image" Target="../media/image29.jpeg"/><Relationship Id="rId2" Type="http://schemas.openxmlformats.org/officeDocument/2006/relationships/image" Target="../media/image24.jpeg"/><Relationship Id="rId1" Type="http://schemas.openxmlformats.org/officeDocument/2006/relationships/slideLayout" Target="../slideLayouts/slideLayout2.xml"/><Relationship Id="rId6" Type="http://schemas.openxmlformats.org/officeDocument/2006/relationships/image" Target="../media/image28.jpeg"/><Relationship Id="rId5" Type="http://schemas.openxmlformats.org/officeDocument/2006/relationships/image" Target="../media/image27.jpeg"/><Relationship Id="rId4" Type="http://schemas.openxmlformats.org/officeDocument/2006/relationships/image" Target="../media/image26.jpeg"/></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30.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3.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diagramLayout" Target="../diagrams/layout2.xml"/><Relationship Id="rId7" Type="http://schemas.openxmlformats.org/officeDocument/2006/relationships/image" Target="../media/image32.pn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openxmlformats.org/officeDocument/2006/relationships/image" Target="../media/image31.gif"/><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4.xml.rels><?xml version="1.0" encoding="UTF-8" standalone="yes"?>
<Relationships xmlns="http://schemas.openxmlformats.org/package/2006/relationships"><Relationship Id="rId8" Type="http://schemas.openxmlformats.org/officeDocument/2006/relationships/image" Target="../media/image35.gif"/><Relationship Id="rId3" Type="http://schemas.openxmlformats.org/officeDocument/2006/relationships/diagramData" Target="../diagrams/data3.xml"/><Relationship Id="rId7" Type="http://schemas.openxmlformats.org/officeDocument/2006/relationships/image" Target="../media/image34.gif"/><Relationship Id="rId2" Type="http://schemas.openxmlformats.org/officeDocument/2006/relationships/image" Target="../media/image33.gif"/><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10" Type="http://schemas.microsoft.com/office/2007/relationships/diagramDrawing" Target="../diagrams/drawing3.xml"/><Relationship Id="rId4" Type="http://schemas.openxmlformats.org/officeDocument/2006/relationships/diagramLayout" Target="../diagrams/layout3.xml"/><Relationship Id="rId9" Type="http://schemas.openxmlformats.org/officeDocument/2006/relationships/image" Target="../media/image36.jpeg"/></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4.xml"/><Relationship Id="rId7" Type="http://schemas.microsoft.com/office/2007/relationships/diagramDrawing" Target="../diagrams/drawing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openxmlformats.org/officeDocument/2006/relationships/image" Target="../media/image37.jpeg"/><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6.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1.jpe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1.jpe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84976" y="467814"/>
            <a:ext cx="9404350" cy="1400175"/>
          </a:xfrm>
        </p:spPr>
        <p:txBody>
          <a:bodyPr/>
          <a:lstStyle/>
          <a:p>
            <a:pPr algn="ctr"/>
            <a:r>
              <a:rPr lang="ru-RU" dirty="0"/>
              <a:t>Математика </a:t>
            </a:r>
            <a:r>
              <a:rPr lang="ru-RU" dirty="0" smtClean="0"/>
              <a:t> в </a:t>
            </a:r>
            <a:r>
              <a:rPr lang="ru-RU" dirty="0"/>
              <a:t>моей профессии на железной </a:t>
            </a:r>
            <a:r>
              <a:rPr lang="ru-RU" dirty="0" smtClean="0"/>
              <a:t>дороге</a:t>
            </a:r>
            <a:endParaRPr lang="ru-RU" dirty="0"/>
          </a:p>
        </p:txBody>
      </p:sp>
      <p:pic>
        <p:nvPicPr>
          <p:cNvPr id="5" name="Содержимое 4" descr="WhatsApp Image 2023-08-24 at 13.47.11.jpeg"/>
          <p:cNvPicPr>
            <a:picLocks noGrp="1" noChangeAspect="1"/>
          </p:cNvPicPr>
          <p:nvPr>
            <p:ph idx="1"/>
          </p:nvPr>
        </p:nvPicPr>
        <p:blipFill>
          <a:blip r:embed="rId2"/>
          <a:stretch>
            <a:fillRect/>
          </a:stretch>
        </p:blipFill>
        <p:spPr>
          <a:xfrm>
            <a:off x="2586907" y="2000387"/>
            <a:ext cx="7066543" cy="4523382"/>
          </a:xfrm>
        </p:spPr>
      </p:pic>
    </p:spTree>
  </p:cSld>
  <p:clrMapOvr>
    <a:masterClrMapping/>
  </p:clrMapOvr>
  <p:transition advTm="15000"/>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4800" dirty="0"/>
              <a:t>Цели:</a:t>
            </a:r>
            <a:endParaRPr lang="ru-RU" sz="4400" dirty="0"/>
          </a:p>
        </p:txBody>
      </p:sp>
      <p:sp>
        <p:nvSpPr>
          <p:cNvPr id="3" name="Содержимое 2"/>
          <p:cNvSpPr>
            <a:spLocks noGrp="1"/>
          </p:cNvSpPr>
          <p:nvPr>
            <p:ph idx="1"/>
          </p:nvPr>
        </p:nvSpPr>
        <p:spPr>
          <a:xfrm>
            <a:off x="1103313" y="1358537"/>
            <a:ext cx="8947150" cy="4889863"/>
          </a:xfrm>
        </p:spPr>
        <p:txBody>
          <a:bodyPr/>
          <a:lstStyle/>
          <a:p>
            <a:r>
              <a:rPr lang="ru-RU" sz="3200" dirty="0"/>
              <a:t>1. Изучение значимости математических знаний в профессиях машиниста локомотива, проводника, повара на железной дороге. </a:t>
            </a:r>
          </a:p>
          <a:p>
            <a:r>
              <a:rPr lang="ru-RU" sz="3200" dirty="0"/>
              <a:t>2. Выявление математических понятий в процессе освоения профессий.</a:t>
            </a:r>
          </a:p>
          <a:p>
            <a:r>
              <a:rPr lang="ru-RU" sz="3200" dirty="0"/>
              <a:t>3.  Активизация познавательной деятельности, развитие любознательности  к предмету через игровую деятельность</a:t>
            </a:r>
            <a:r>
              <a:rPr lang="ru-RU" sz="3200" b="1" dirty="0"/>
              <a:t>.</a:t>
            </a:r>
            <a:endParaRPr lang="ru-RU" sz="3200" dirty="0"/>
          </a:p>
          <a:p>
            <a:endParaRPr lang="ru-RU" sz="2800" dirty="0"/>
          </a:p>
          <a:p>
            <a:endParaRPr lang="ru-RU" dirty="0"/>
          </a:p>
        </p:txBody>
      </p:sp>
    </p:spTree>
  </p:cSld>
  <p:clrMapOvr>
    <a:masterClrMapping/>
  </p:clrMapOvr>
  <p:transition advTm="15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a:solidFill>
                  <a:srgbClr val="FFFF00"/>
                </a:solidFill>
              </a:rPr>
              <a:t>Древнейшая наука  -  математика</a:t>
            </a:r>
          </a:p>
        </p:txBody>
      </p:sp>
      <p:pic>
        <p:nvPicPr>
          <p:cNvPr id="2051" name="Picture 3" descr="C:\Рина\рина\Практические работы курса\мат2.jpg"/>
          <p:cNvPicPr>
            <a:picLocks noChangeAspect="1" noChangeArrowheads="1"/>
          </p:cNvPicPr>
          <p:nvPr/>
        </p:nvPicPr>
        <p:blipFill>
          <a:blip r:embed="rId2"/>
          <a:srcRect/>
          <a:stretch>
            <a:fillRect/>
          </a:stretch>
        </p:blipFill>
        <p:spPr bwMode="auto">
          <a:xfrm>
            <a:off x="0" y="1635309"/>
            <a:ext cx="4599627" cy="2791096"/>
          </a:xfrm>
          <a:prstGeom prst="rect">
            <a:avLst/>
          </a:prstGeom>
          <a:noFill/>
        </p:spPr>
      </p:pic>
      <p:pic>
        <p:nvPicPr>
          <p:cNvPr id="2052" name="Picture 4" descr="C:\Рина\рина\Практические работы курса\мат3.jpg"/>
          <p:cNvPicPr>
            <a:picLocks noGrp="1" noChangeAspect="1" noChangeArrowheads="1"/>
          </p:cNvPicPr>
          <p:nvPr>
            <p:ph idx="1"/>
          </p:nvPr>
        </p:nvPicPr>
        <p:blipFill>
          <a:blip r:embed="rId3"/>
          <a:srcRect/>
          <a:stretch>
            <a:fillRect/>
          </a:stretch>
        </p:blipFill>
        <p:spPr bwMode="auto">
          <a:xfrm>
            <a:off x="4794746" y="3515677"/>
            <a:ext cx="3342323" cy="3342323"/>
          </a:xfrm>
          <a:prstGeom prst="rect">
            <a:avLst/>
          </a:prstGeom>
          <a:noFill/>
        </p:spPr>
      </p:pic>
      <p:pic>
        <p:nvPicPr>
          <p:cNvPr id="2054" name="Picture 6" descr="C:\Рина\рина\Практические работы курса\мат4.jpg"/>
          <p:cNvPicPr>
            <a:picLocks noChangeAspect="1" noChangeArrowheads="1"/>
          </p:cNvPicPr>
          <p:nvPr/>
        </p:nvPicPr>
        <p:blipFill>
          <a:blip r:embed="rId4" cstate="print"/>
          <a:srcRect/>
          <a:stretch>
            <a:fillRect/>
          </a:stretch>
        </p:blipFill>
        <p:spPr bwMode="auto">
          <a:xfrm>
            <a:off x="8279208" y="1636669"/>
            <a:ext cx="3912792" cy="2240006"/>
          </a:xfrm>
          <a:prstGeom prst="rect">
            <a:avLst/>
          </a:prstGeom>
          <a:noFill/>
        </p:spPr>
      </p:pic>
    </p:spTree>
  </p:cSld>
  <p:clrMapOvr>
    <a:masterClrMapping/>
  </p:clrMapOvr>
  <p:transition advTm="15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1026" name="Picture 2" descr="C:\Users\41N\Downloads\IMG_6472-16-12-21-08-50.JPG"/>
          <p:cNvPicPr>
            <a:picLocks noGrp="1" noChangeAspect="1" noChangeArrowheads="1"/>
          </p:cNvPicPr>
          <p:nvPr>
            <p:ph idx="1"/>
          </p:nvPr>
        </p:nvPicPr>
        <p:blipFill rotWithShape="1">
          <a:blip r:embed="rId2"/>
          <a:srcRect t="11735" b="16980"/>
          <a:stretch/>
        </p:blipFill>
        <p:spPr bwMode="auto">
          <a:xfrm>
            <a:off x="6298579" y="0"/>
            <a:ext cx="5331718" cy="3395808"/>
          </a:xfrm>
          <a:prstGeom prst="rect">
            <a:avLst/>
          </a:prstGeom>
          <a:noFill/>
        </p:spPr>
      </p:pic>
      <p:pic>
        <p:nvPicPr>
          <p:cNvPr id="3" name="Picture 2" descr="C:\Рина\рина\Практические работы курса\фото гр.50(1).jpg"/>
          <p:cNvPicPr>
            <a:picLocks noChangeAspect="1" noChangeArrowheads="1"/>
          </p:cNvPicPr>
          <p:nvPr/>
        </p:nvPicPr>
        <p:blipFill>
          <a:blip r:embed="rId3"/>
          <a:srcRect/>
          <a:stretch>
            <a:fillRect/>
          </a:stretch>
        </p:blipFill>
        <p:spPr bwMode="auto">
          <a:xfrm>
            <a:off x="744582" y="0"/>
            <a:ext cx="5068389" cy="3358761"/>
          </a:xfrm>
          <a:prstGeom prst="rect">
            <a:avLst/>
          </a:prstGeom>
          <a:noFill/>
        </p:spPr>
      </p:pic>
      <p:pic>
        <p:nvPicPr>
          <p:cNvPr id="1027" name="Picture 3"/>
          <p:cNvPicPr>
            <a:picLocks noChangeAspect="1" noChangeArrowheads="1"/>
          </p:cNvPicPr>
          <p:nvPr/>
        </p:nvPicPr>
        <p:blipFill>
          <a:blip r:embed="rId4"/>
          <a:srcRect/>
          <a:stretch>
            <a:fillRect/>
          </a:stretch>
        </p:blipFill>
        <p:spPr bwMode="auto">
          <a:xfrm>
            <a:off x="235132" y="3561712"/>
            <a:ext cx="4323806" cy="3296288"/>
          </a:xfrm>
          <a:prstGeom prst="rect">
            <a:avLst/>
          </a:prstGeom>
          <a:noFill/>
          <a:ln w="9525">
            <a:noFill/>
            <a:miter lim="800000"/>
            <a:headEnd/>
            <a:tailEnd/>
          </a:ln>
          <a:effectLst/>
        </p:spPr>
      </p:pic>
      <p:pic>
        <p:nvPicPr>
          <p:cNvPr id="4" name="Picture 2" descr="C:\Рина\рина\Практические работы курса\33гр..jpg"/>
          <p:cNvPicPr>
            <a:picLocks noChangeAspect="1" noChangeArrowheads="1"/>
          </p:cNvPicPr>
          <p:nvPr/>
        </p:nvPicPr>
        <p:blipFill>
          <a:blip r:embed="rId5"/>
          <a:srcRect/>
          <a:stretch>
            <a:fillRect/>
          </a:stretch>
        </p:blipFill>
        <p:spPr bwMode="auto">
          <a:xfrm>
            <a:off x="5003073" y="3545912"/>
            <a:ext cx="6953795" cy="3129208"/>
          </a:xfrm>
          <a:prstGeom prst="rect">
            <a:avLst/>
          </a:prstGeom>
          <a:noFill/>
        </p:spPr>
      </p:pic>
    </p:spTree>
  </p:cSld>
  <p:clrMapOvr>
    <a:masterClrMapping/>
  </p:clrMapOvr>
  <p:transition advTm="1500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4" name="Picture 2" descr="C:\Рина\рина\Практические работы курса\фото гр.50(1).jpg"/>
          <p:cNvPicPr>
            <a:picLocks noChangeAspect="1" noChangeArrowheads="1"/>
          </p:cNvPicPr>
          <p:nvPr/>
        </p:nvPicPr>
        <p:blipFill>
          <a:blip r:embed="rId2"/>
          <a:srcRect/>
          <a:stretch>
            <a:fillRect/>
          </a:stretch>
        </p:blipFill>
        <p:spPr bwMode="auto">
          <a:xfrm>
            <a:off x="313508" y="326571"/>
            <a:ext cx="5068389" cy="3358761"/>
          </a:xfrm>
          <a:prstGeom prst="rect">
            <a:avLst/>
          </a:prstGeom>
          <a:noFill/>
        </p:spPr>
      </p:pic>
      <p:pic>
        <p:nvPicPr>
          <p:cNvPr id="2050" name="Picture 2" descr="C:\Рина\рина\Практические работы курса\м1.jpg"/>
          <p:cNvPicPr>
            <a:picLocks noGrp="1" noChangeAspect="1" noChangeArrowheads="1"/>
          </p:cNvPicPr>
          <p:nvPr>
            <p:ph idx="1"/>
          </p:nvPr>
        </p:nvPicPr>
        <p:blipFill>
          <a:blip r:embed="rId3"/>
          <a:srcRect/>
          <a:stretch>
            <a:fillRect/>
          </a:stretch>
        </p:blipFill>
        <p:spPr bwMode="auto">
          <a:xfrm>
            <a:off x="3534728" y="3801291"/>
            <a:ext cx="4589545" cy="3056709"/>
          </a:xfrm>
          <a:prstGeom prst="rect">
            <a:avLst/>
          </a:prstGeom>
          <a:noFill/>
        </p:spPr>
      </p:pic>
      <p:pic>
        <p:nvPicPr>
          <p:cNvPr id="6" name="Picture 3"/>
          <p:cNvPicPr>
            <a:picLocks noChangeAspect="1" noChangeArrowheads="1"/>
          </p:cNvPicPr>
          <p:nvPr/>
        </p:nvPicPr>
        <p:blipFill>
          <a:blip r:embed="rId4"/>
          <a:srcRect/>
          <a:stretch>
            <a:fillRect/>
          </a:stretch>
        </p:blipFill>
        <p:spPr bwMode="auto">
          <a:xfrm>
            <a:off x="6348550" y="313455"/>
            <a:ext cx="4702628" cy="3415791"/>
          </a:xfrm>
          <a:prstGeom prst="rect">
            <a:avLst/>
          </a:prstGeom>
          <a:noFill/>
          <a:ln w="9525">
            <a:noFill/>
            <a:miter lim="800000"/>
            <a:headEnd/>
            <a:tailEnd/>
          </a:ln>
          <a:effectLst/>
        </p:spPr>
      </p:pic>
    </p:spTree>
  </p:cSld>
  <p:clrMapOvr>
    <a:masterClrMapping/>
  </p:clrMapOvr>
  <p:transition advTm="15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Picture 2" descr="C:\Рина\рина\Практические работы курса\33гр..jpg"/>
          <p:cNvPicPr>
            <a:picLocks noGrp="1" noChangeAspect="1" noChangeArrowheads="1"/>
          </p:cNvPicPr>
          <p:nvPr>
            <p:ph idx="1"/>
          </p:nvPr>
        </p:nvPicPr>
        <p:blipFill>
          <a:blip r:embed="rId2"/>
          <a:srcRect/>
          <a:stretch>
            <a:fillRect/>
          </a:stretch>
        </p:blipFill>
        <p:spPr bwMode="auto">
          <a:xfrm>
            <a:off x="1808707" y="177982"/>
            <a:ext cx="7587343" cy="3414304"/>
          </a:xfrm>
          <a:prstGeom prst="rect">
            <a:avLst/>
          </a:prstGeom>
          <a:noFill/>
        </p:spPr>
      </p:pic>
      <p:pic>
        <p:nvPicPr>
          <p:cNvPr id="3074" name="Picture 2" descr="C:\Рина\рина\Практические работы курса\пр1.jpeg"/>
          <p:cNvPicPr>
            <a:picLocks noChangeAspect="1" noChangeArrowheads="1"/>
          </p:cNvPicPr>
          <p:nvPr/>
        </p:nvPicPr>
        <p:blipFill>
          <a:blip r:embed="rId3" cstate="print"/>
          <a:srcRect/>
          <a:stretch>
            <a:fillRect/>
          </a:stretch>
        </p:blipFill>
        <p:spPr bwMode="auto">
          <a:xfrm>
            <a:off x="6352129" y="3513908"/>
            <a:ext cx="4803551" cy="3181019"/>
          </a:xfrm>
          <a:prstGeom prst="rect">
            <a:avLst/>
          </a:prstGeom>
          <a:noFill/>
        </p:spPr>
      </p:pic>
      <p:pic>
        <p:nvPicPr>
          <p:cNvPr id="3075" name="Picture 3" descr="C:\Рина\рина\Практические работы курса\пр2.jpeg"/>
          <p:cNvPicPr>
            <a:picLocks noChangeAspect="1" noChangeArrowheads="1"/>
          </p:cNvPicPr>
          <p:nvPr/>
        </p:nvPicPr>
        <p:blipFill>
          <a:blip r:embed="rId4" cstate="print"/>
          <a:srcRect/>
          <a:stretch>
            <a:fillRect/>
          </a:stretch>
        </p:blipFill>
        <p:spPr bwMode="auto">
          <a:xfrm>
            <a:off x="659674" y="3226738"/>
            <a:ext cx="4630784" cy="3474508"/>
          </a:xfrm>
          <a:prstGeom prst="rect">
            <a:avLst/>
          </a:prstGeom>
          <a:noFill/>
        </p:spPr>
      </p:pic>
    </p:spTree>
  </p:cSld>
  <p:clrMapOvr>
    <a:masterClrMapping/>
  </p:clrMapOvr>
  <p:transition advTm="15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1026" name="Picture 2" descr="C:\Users\41N\Downloads\IMG_6472-16-12-21-08-50.JPG"/>
          <p:cNvPicPr>
            <a:picLocks noGrp="1" noChangeAspect="1" noChangeArrowheads="1"/>
          </p:cNvPicPr>
          <p:nvPr>
            <p:ph idx="1"/>
          </p:nvPr>
        </p:nvPicPr>
        <p:blipFill rotWithShape="1">
          <a:blip r:embed="rId2"/>
          <a:srcRect t="11735" b="16980"/>
          <a:stretch/>
        </p:blipFill>
        <p:spPr bwMode="auto">
          <a:xfrm>
            <a:off x="3213463" y="3219464"/>
            <a:ext cx="5712823" cy="3638536"/>
          </a:xfrm>
          <a:prstGeom prst="rect">
            <a:avLst/>
          </a:prstGeom>
          <a:noFill/>
        </p:spPr>
      </p:pic>
      <p:pic>
        <p:nvPicPr>
          <p:cNvPr id="5" name="Picture 3" descr="C:\Рина\рина\Практические работы курса\пов3.jpg"/>
          <p:cNvPicPr>
            <a:picLocks noChangeAspect="1" noChangeArrowheads="1"/>
          </p:cNvPicPr>
          <p:nvPr/>
        </p:nvPicPr>
        <p:blipFill>
          <a:blip r:embed="rId3"/>
          <a:srcRect/>
          <a:stretch>
            <a:fillRect/>
          </a:stretch>
        </p:blipFill>
        <p:spPr bwMode="auto">
          <a:xfrm>
            <a:off x="707571" y="230642"/>
            <a:ext cx="3368041" cy="3368041"/>
          </a:xfrm>
          <a:prstGeom prst="rect">
            <a:avLst/>
          </a:prstGeom>
          <a:noFill/>
        </p:spPr>
      </p:pic>
      <p:pic>
        <p:nvPicPr>
          <p:cNvPr id="1028" name="Picture 4" descr="C:\Рина\рина\Практические работы курса\пов2.jpg"/>
          <p:cNvPicPr>
            <a:picLocks noChangeAspect="1" noChangeArrowheads="1"/>
          </p:cNvPicPr>
          <p:nvPr/>
        </p:nvPicPr>
        <p:blipFill>
          <a:blip r:embed="rId4"/>
          <a:srcRect/>
          <a:stretch>
            <a:fillRect/>
          </a:stretch>
        </p:blipFill>
        <p:spPr bwMode="auto">
          <a:xfrm>
            <a:off x="6915694" y="177799"/>
            <a:ext cx="4945380" cy="3296920"/>
          </a:xfrm>
          <a:prstGeom prst="rect">
            <a:avLst/>
          </a:prstGeom>
          <a:noFill/>
        </p:spPr>
      </p:pic>
    </p:spTree>
  </p:cSld>
  <p:clrMapOvr>
    <a:masterClrMapping/>
  </p:clrMapOvr>
  <p:transition advTm="15000"/>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a:solidFill>
                  <a:srgbClr val="FFFF00"/>
                </a:solidFill>
              </a:rPr>
              <a:t>Значимость математики в наших профессиях.</a:t>
            </a:r>
            <a:r>
              <a:rPr lang="ru-RU" dirty="0"/>
              <a:t/>
            </a:r>
            <a:br>
              <a:rPr lang="ru-RU" dirty="0"/>
            </a:br>
            <a:endParaRPr lang="ru-RU" dirty="0"/>
          </a:p>
        </p:txBody>
      </p:sp>
      <p:pic>
        <p:nvPicPr>
          <p:cNvPr id="1026" name="Picture 2" descr="C:\Рина\рина\Практические работы курса\м1.jpg"/>
          <p:cNvPicPr>
            <a:picLocks noGrp="1" noChangeAspect="1" noChangeArrowheads="1"/>
          </p:cNvPicPr>
          <p:nvPr>
            <p:ph idx="1"/>
          </p:nvPr>
        </p:nvPicPr>
        <p:blipFill>
          <a:blip r:embed="rId2"/>
          <a:srcRect/>
          <a:stretch>
            <a:fillRect/>
          </a:stretch>
        </p:blipFill>
        <p:spPr bwMode="auto">
          <a:xfrm>
            <a:off x="0" y="1843634"/>
            <a:ext cx="4781007" cy="3185346"/>
          </a:xfrm>
          <a:prstGeom prst="rect">
            <a:avLst/>
          </a:prstGeom>
          <a:noFill/>
        </p:spPr>
      </p:pic>
      <p:pic>
        <p:nvPicPr>
          <p:cNvPr id="1027" name="Picture 3" descr="C:\Рина\рина\Практические работы курса\пов1.jpg"/>
          <p:cNvPicPr>
            <a:picLocks noChangeAspect="1" noChangeArrowheads="1"/>
          </p:cNvPicPr>
          <p:nvPr/>
        </p:nvPicPr>
        <p:blipFill>
          <a:blip r:embed="rId3"/>
          <a:srcRect/>
          <a:stretch>
            <a:fillRect/>
          </a:stretch>
        </p:blipFill>
        <p:spPr bwMode="auto">
          <a:xfrm>
            <a:off x="7626531" y="1235164"/>
            <a:ext cx="4378235" cy="2918823"/>
          </a:xfrm>
          <a:prstGeom prst="rect">
            <a:avLst/>
          </a:prstGeom>
          <a:noFill/>
        </p:spPr>
      </p:pic>
      <p:pic>
        <p:nvPicPr>
          <p:cNvPr id="1029" name="Picture 5" descr="C:\Рина\рина\Практические работы курса\пр4.jpg"/>
          <p:cNvPicPr>
            <a:picLocks noChangeAspect="1" noChangeArrowheads="1"/>
          </p:cNvPicPr>
          <p:nvPr/>
        </p:nvPicPr>
        <p:blipFill>
          <a:blip r:embed="rId4"/>
          <a:srcRect/>
          <a:stretch>
            <a:fillRect/>
          </a:stretch>
        </p:blipFill>
        <p:spPr bwMode="auto">
          <a:xfrm>
            <a:off x="4428309" y="3775786"/>
            <a:ext cx="3827417" cy="3480113"/>
          </a:xfrm>
          <a:prstGeom prst="rect">
            <a:avLst/>
          </a:prstGeom>
          <a:noFill/>
        </p:spPr>
      </p:pic>
    </p:spTree>
  </p:cSld>
  <p:clrMapOvr>
    <a:masterClrMapping/>
  </p:clrMapOvr>
  <p:transition advTm="15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36638" y="105184"/>
            <a:ext cx="10336212" cy="1400175"/>
          </a:xfrm>
        </p:spPr>
        <p:txBody>
          <a:bodyPr/>
          <a:lstStyle/>
          <a:p>
            <a:pPr algn="ctr"/>
            <a:r>
              <a:rPr lang="ru-RU" sz="8000" dirty="0">
                <a:solidFill>
                  <a:srgbClr val="FFFF00"/>
                </a:solidFill>
              </a:rPr>
              <a:t>Профессия железнодорожник</a:t>
            </a:r>
            <a:endParaRPr lang="ru-RU" sz="8000" dirty="0"/>
          </a:p>
        </p:txBody>
      </p:sp>
      <p:pic>
        <p:nvPicPr>
          <p:cNvPr id="1026" name="Picture 2" descr="C:\Рина\рина\Практические работы курса\п2.jpg"/>
          <p:cNvPicPr>
            <a:picLocks noChangeAspect="1" noChangeArrowheads="1"/>
          </p:cNvPicPr>
          <p:nvPr/>
        </p:nvPicPr>
        <p:blipFill>
          <a:blip r:embed="rId2"/>
          <a:srcRect/>
          <a:stretch>
            <a:fillRect/>
          </a:stretch>
        </p:blipFill>
        <p:spPr bwMode="auto">
          <a:xfrm>
            <a:off x="3514699" y="2837017"/>
            <a:ext cx="5772176" cy="3833478"/>
          </a:xfrm>
          <a:prstGeom prst="rect">
            <a:avLst/>
          </a:prstGeom>
          <a:noFill/>
        </p:spPr>
      </p:pic>
    </p:spTree>
  </p:cSld>
  <p:clrMapOvr>
    <a:masterClrMapping/>
  </p:clrMapOvr>
  <p:transition advTm="1500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Заголовок 1"/>
          <p:cNvSpPr>
            <a:spLocks noGrp="1"/>
          </p:cNvSpPr>
          <p:nvPr>
            <p:ph type="title"/>
          </p:nvPr>
        </p:nvSpPr>
        <p:spPr>
          <a:xfrm>
            <a:off x="1044575" y="142875"/>
            <a:ext cx="9405938" cy="1401763"/>
          </a:xfrm>
        </p:spPr>
        <p:txBody>
          <a:bodyPr/>
          <a:lstStyle/>
          <a:p>
            <a:pPr algn="ctr"/>
            <a:r>
              <a:rPr lang="ru-RU" sz="3600" dirty="0">
                <a:solidFill>
                  <a:srgbClr val="FFFF00"/>
                </a:solidFill>
              </a:rPr>
              <a:t/>
            </a:r>
            <a:br>
              <a:rPr lang="ru-RU" sz="3600" dirty="0">
                <a:solidFill>
                  <a:srgbClr val="FFFF00"/>
                </a:solidFill>
              </a:rPr>
            </a:br>
            <a:endParaRPr lang="ru-RU" sz="4400" dirty="0">
              <a:solidFill>
                <a:srgbClr val="FFFF00"/>
              </a:solidFill>
            </a:endParaRPr>
          </a:p>
        </p:txBody>
      </p:sp>
      <p:sp>
        <p:nvSpPr>
          <p:cNvPr id="22531" name="Объект 2"/>
          <p:cNvSpPr>
            <a:spLocks noGrp="1"/>
          </p:cNvSpPr>
          <p:nvPr>
            <p:ph idx="1"/>
          </p:nvPr>
        </p:nvSpPr>
        <p:spPr>
          <a:xfrm>
            <a:off x="0" y="428579"/>
            <a:ext cx="5884409" cy="4062549"/>
          </a:xfrm>
        </p:spPr>
        <p:txBody>
          <a:bodyPr/>
          <a:lstStyle/>
          <a:p>
            <a:endParaRPr lang="ru-RU" dirty="0"/>
          </a:p>
          <a:p>
            <a:r>
              <a:rPr lang="ru-RU" sz="3200" dirty="0"/>
              <a:t>В 1837 году была открыта </a:t>
            </a:r>
          </a:p>
          <a:p>
            <a:r>
              <a:rPr lang="ru-RU" sz="3200" dirty="0"/>
              <a:t>Первая пассажирская железная  дорога от Царского Села</a:t>
            </a:r>
          </a:p>
          <a:p>
            <a:r>
              <a:rPr lang="ru-RU" sz="3200" dirty="0"/>
              <a:t> до Санкт-Петербурга.</a:t>
            </a:r>
          </a:p>
        </p:txBody>
      </p:sp>
      <p:pic>
        <p:nvPicPr>
          <p:cNvPr id="7" name="Picture 3" descr="C:\Рина\рина\Практические работы курса\ст1.jpg"/>
          <p:cNvPicPr>
            <a:picLocks noChangeAspect="1" noChangeArrowheads="1"/>
          </p:cNvPicPr>
          <p:nvPr/>
        </p:nvPicPr>
        <p:blipFill>
          <a:blip r:embed="rId3"/>
          <a:srcRect/>
          <a:stretch>
            <a:fillRect/>
          </a:stretch>
        </p:blipFill>
        <p:spPr bwMode="auto">
          <a:xfrm>
            <a:off x="5884409" y="962842"/>
            <a:ext cx="6229351" cy="4776870"/>
          </a:xfrm>
          <a:prstGeom prst="rect">
            <a:avLst/>
          </a:prstGeom>
          <a:noFill/>
          <a:ln w="9525">
            <a:noFill/>
            <a:miter lim="800000"/>
            <a:headEnd/>
            <a:tailEnd/>
          </a:ln>
        </p:spPr>
      </p:pic>
    </p:spTree>
  </p:cSld>
  <p:clrMapOvr>
    <a:masterClrMapping/>
  </p:clrMapOvr>
  <p:transition advTm="1000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4099" name="Picture 3" descr="C:\Рина\рина\Практические работы курса\пу1.jpg"/>
          <p:cNvPicPr>
            <a:picLocks noGrp="1" noChangeAspect="1" noChangeArrowheads="1"/>
          </p:cNvPicPr>
          <p:nvPr>
            <p:ph idx="1"/>
          </p:nvPr>
        </p:nvPicPr>
        <p:blipFill>
          <a:blip r:embed="rId2" cstate="print"/>
          <a:srcRect/>
          <a:stretch>
            <a:fillRect/>
          </a:stretch>
        </p:blipFill>
        <p:spPr bwMode="auto">
          <a:xfrm>
            <a:off x="0" y="3496740"/>
            <a:ext cx="4037969" cy="2691979"/>
          </a:xfrm>
          <a:prstGeom prst="rect">
            <a:avLst/>
          </a:prstGeom>
          <a:noFill/>
        </p:spPr>
      </p:pic>
      <p:pic>
        <p:nvPicPr>
          <p:cNvPr id="4100" name="Picture 4" descr="C:\Рина\рина\Практические работы курса\маш1.jpg"/>
          <p:cNvPicPr>
            <a:picLocks noChangeAspect="1" noChangeArrowheads="1"/>
          </p:cNvPicPr>
          <p:nvPr/>
        </p:nvPicPr>
        <p:blipFill>
          <a:blip r:embed="rId3" cstate="print"/>
          <a:srcRect/>
          <a:stretch>
            <a:fillRect/>
          </a:stretch>
        </p:blipFill>
        <p:spPr bwMode="auto">
          <a:xfrm>
            <a:off x="4101737" y="3842103"/>
            <a:ext cx="4078232" cy="2716056"/>
          </a:xfrm>
          <a:prstGeom prst="rect">
            <a:avLst/>
          </a:prstGeom>
          <a:noFill/>
        </p:spPr>
      </p:pic>
      <p:pic>
        <p:nvPicPr>
          <p:cNvPr id="4101" name="Picture 5" descr="C:\Рина\рина\Практические работы курса\пр6.jpg"/>
          <p:cNvPicPr>
            <a:picLocks noChangeAspect="1" noChangeArrowheads="1"/>
          </p:cNvPicPr>
          <p:nvPr/>
        </p:nvPicPr>
        <p:blipFill>
          <a:blip r:embed="rId4" cstate="print"/>
          <a:srcRect/>
          <a:stretch>
            <a:fillRect/>
          </a:stretch>
        </p:blipFill>
        <p:spPr bwMode="auto">
          <a:xfrm>
            <a:off x="8390924" y="0"/>
            <a:ext cx="3970894" cy="2557183"/>
          </a:xfrm>
          <a:prstGeom prst="rect">
            <a:avLst/>
          </a:prstGeom>
          <a:noFill/>
        </p:spPr>
      </p:pic>
      <p:pic>
        <p:nvPicPr>
          <p:cNvPr id="4102" name="Picture 6" descr="C:\Рина\рина\Практические работы курса\пут2.jpg"/>
          <p:cNvPicPr>
            <a:picLocks noChangeAspect="1" noChangeArrowheads="1"/>
          </p:cNvPicPr>
          <p:nvPr/>
        </p:nvPicPr>
        <p:blipFill>
          <a:blip r:embed="rId5"/>
          <a:srcRect/>
          <a:stretch>
            <a:fillRect/>
          </a:stretch>
        </p:blipFill>
        <p:spPr bwMode="auto">
          <a:xfrm>
            <a:off x="4079326" y="554020"/>
            <a:ext cx="4237105" cy="2822897"/>
          </a:xfrm>
          <a:prstGeom prst="rect">
            <a:avLst/>
          </a:prstGeom>
          <a:noFill/>
        </p:spPr>
      </p:pic>
      <p:pic>
        <p:nvPicPr>
          <p:cNvPr id="4103" name="Picture 7" descr="C:\Рина\рина\Практические работы курса\пов4.jpg"/>
          <p:cNvPicPr>
            <a:picLocks noChangeAspect="1" noChangeArrowheads="1"/>
          </p:cNvPicPr>
          <p:nvPr/>
        </p:nvPicPr>
        <p:blipFill>
          <a:blip r:embed="rId6"/>
          <a:srcRect/>
          <a:stretch>
            <a:fillRect/>
          </a:stretch>
        </p:blipFill>
        <p:spPr bwMode="auto">
          <a:xfrm>
            <a:off x="8265460" y="3561165"/>
            <a:ext cx="3926540" cy="2524205"/>
          </a:xfrm>
          <a:prstGeom prst="rect">
            <a:avLst/>
          </a:prstGeom>
          <a:noFill/>
        </p:spPr>
      </p:pic>
      <p:pic>
        <p:nvPicPr>
          <p:cNvPr id="4105" name="Picture 9" descr="C:\Рина\рина\Практические работы курса\п1.jpg"/>
          <p:cNvPicPr>
            <a:picLocks noChangeAspect="1" noChangeArrowheads="1"/>
          </p:cNvPicPr>
          <p:nvPr/>
        </p:nvPicPr>
        <p:blipFill>
          <a:blip r:embed="rId7"/>
          <a:srcRect/>
          <a:stretch>
            <a:fillRect/>
          </a:stretch>
        </p:blipFill>
        <p:spPr bwMode="auto">
          <a:xfrm>
            <a:off x="0" y="0"/>
            <a:ext cx="4034118" cy="2689412"/>
          </a:xfrm>
          <a:prstGeom prst="rect">
            <a:avLst/>
          </a:prstGeom>
          <a:noFill/>
        </p:spPr>
      </p:pic>
    </p:spTree>
  </p:cSld>
  <p:clrMapOvr>
    <a:masterClrMapping/>
  </p:clrMapOvr>
  <p:transition advTm="15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stretch>
            <a:fillRect/>
          </a:stretch>
        </p:blipFill>
        <p:spPr>
          <a:xfrm>
            <a:off x="4075449" y="1084217"/>
            <a:ext cx="8116551" cy="5112491"/>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24578" name="Заголовок 1"/>
          <p:cNvSpPr>
            <a:spLocks noGrp="1"/>
          </p:cNvSpPr>
          <p:nvPr>
            <p:ph type="title"/>
          </p:nvPr>
        </p:nvSpPr>
        <p:spPr>
          <a:xfrm>
            <a:off x="1171575" y="171450"/>
            <a:ext cx="9405938" cy="1400175"/>
          </a:xfrm>
        </p:spPr>
        <p:txBody>
          <a:bodyPr/>
          <a:lstStyle/>
          <a:p>
            <a:endParaRPr lang="ru-RU" b="1" dirty="0">
              <a:solidFill>
                <a:srgbClr val="FFFF00"/>
              </a:solidFill>
            </a:endParaRPr>
          </a:p>
        </p:txBody>
      </p:sp>
      <p:graphicFrame>
        <p:nvGraphicFramePr>
          <p:cNvPr id="5" name="Объект 4"/>
          <p:cNvGraphicFramePr>
            <a:graphicFrameLocks noGrp="1"/>
          </p:cNvGraphicFramePr>
          <p:nvPr>
            <p:ph idx="1"/>
          </p:nvPr>
        </p:nvGraphicFramePr>
        <p:xfrm>
          <a:off x="-1674252" y="978793"/>
          <a:ext cx="8697570" cy="563845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advTm="1000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 name="Rectangle 70"/>
          <p:cNvSpPr>
            <a:spLocks noGrp="1" noRot="1" noChangeAspect="1" noMove="1" noResize="1" noEditPoints="1" noAdjustHandles="1" noChangeArrowheads="1" noChangeShapeType="1" noTextEdit="1"/>
          </p:cNvSpPr>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73" name="Rectangle 72"/>
          <p:cNvSpPr>
            <a:spLocks noGrp="1" noRot="1" noChangeAspect="1" noMove="1" noResize="1" noEditPoints="1" noAdjustHandles="1" noChangeArrowheads="1" noChangeShapeType="1" noTextEdit="1"/>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5606" name="Freeform 7"/>
          <p:cNvSpPr>
            <a:spLocks noGrp="1" noRot="1" noChangeAspect="1" noMove="1" noResize="1" noEditPoints="1" noAdjustHandles="1" noChangeArrowheads="1" noChangeShapeType="1" noTextEdit="1"/>
          </p:cNvSpPr>
          <p:nvPr/>
        </p:nvSpPr>
        <p:spPr bwMode="auto">
          <a:xfrm>
            <a:off x="8720138" y="1460500"/>
            <a:ext cx="3471862" cy="825500"/>
          </a:xfrm>
          <a:custGeom>
            <a:avLst/>
            <a:gdLst>
              <a:gd name="T0" fmla="*/ 3470310 w 3472060"/>
              <a:gd name="T1" fmla="*/ 0 h 825932"/>
              <a:gd name="T2" fmla="*/ 3472060 w 3472060"/>
              <a:gd name="T3" fmla="*/ 12850 h 825932"/>
              <a:gd name="T4" fmla="*/ 3472060 w 3472060"/>
              <a:gd name="T5" fmla="*/ 480529 h 825932"/>
              <a:gd name="T6" fmla="*/ 3363698 w 3472060"/>
              <a:gd name="T7" fmla="*/ 498471 h 825932"/>
              <a:gd name="T8" fmla="*/ 42060 w 3472060"/>
              <a:gd name="T9" fmla="*/ 824486 h 825932"/>
              <a:gd name="T10" fmla="*/ 0 w 3472060"/>
              <a:gd name="T11" fmla="*/ 758452 h 825932"/>
              <a:gd name="T12" fmla="*/ 188014 w 3472060"/>
              <a:gd name="T13" fmla="*/ 735602 h 825932"/>
              <a:gd name="T14" fmla="*/ 284087 w 3472060"/>
              <a:gd name="T15" fmla="*/ 722590 h 825932"/>
              <a:gd name="T16" fmla="*/ 382288 w 3472060"/>
              <a:gd name="T17" fmla="*/ 709392 h 825932"/>
              <a:gd name="T18" fmla="*/ 481858 w 3472060"/>
              <a:gd name="T19" fmla="*/ 695774 h 825932"/>
              <a:gd name="T20" fmla="*/ 581897 w 3472060"/>
              <a:gd name="T21" fmla="*/ 680711 h 825932"/>
              <a:gd name="T22" fmla="*/ 683670 w 3472060"/>
              <a:gd name="T23" fmla="*/ 665256 h 825932"/>
              <a:gd name="T24" fmla="*/ 787206 w 3472060"/>
              <a:gd name="T25" fmla="*/ 649587 h 825932"/>
              <a:gd name="T26" fmla="*/ 892019 w 3472060"/>
              <a:gd name="T27" fmla="*/ 632968 h 825932"/>
              <a:gd name="T28" fmla="*/ 997620 w 3472060"/>
              <a:gd name="T29" fmla="*/ 614667 h 825932"/>
              <a:gd name="T30" fmla="*/ 1104727 w 3472060"/>
              <a:gd name="T31" fmla="*/ 596741 h 825932"/>
              <a:gd name="T32" fmla="*/ 1212669 w 3472060"/>
              <a:gd name="T33" fmla="*/ 577397 h 825932"/>
              <a:gd name="T34" fmla="*/ 1321506 w 3472060"/>
              <a:gd name="T35" fmla="*/ 556988 h 825932"/>
              <a:gd name="T36" fmla="*/ 1430709 w 3472060"/>
              <a:gd name="T37" fmla="*/ 536607 h 825932"/>
              <a:gd name="T38" fmla="*/ 1541050 w 3472060"/>
              <a:gd name="T39" fmla="*/ 514481 h 825932"/>
              <a:gd name="T40" fmla="*/ 1652805 w 3472060"/>
              <a:gd name="T41" fmla="*/ 492202 h 825932"/>
              <a:gd name="T42" fmla="*/ 1763708 w 3472060"/>
              <a:gd name="T43" fmla="*/ 469161 h 825932"/>
              <a:gd name="T44" fmla="*/ 1875795 w 3472060"/>
              <a:gd name="T45" fmla="*/ 444641 h 825932"/>
              <a:gd name="T46" fmla="*/ 1989128 w 3472060"/>
              <a:gd name="T47" fmla="*/ 418995 h 825932"/>
              <a:gd name="T48" fmla="*/ 2102476 w 3472060"/>
              <a:gd name="T49" fmla="*/ 393438 h 825932"/>
              <a:gd name="T50" fmla="*/ 2215548 w 3472060"/>
              <a:gd name="T51" fmla="*/ 366291 h 825932"/>
              <a:gd name="T52" fmla="*/ 2330490 w 3472060"/>
              <a:gd name="T53" fmla="*/ 337455 h 825932"/>
              <a:gd name="T54" fmla="*/ 2443332 w 3472060"/>
              <a:gd name="T55" fmla="*/ 308983 h 825932"/>
              <a:gd name="T56" fmla="*/ 2558014 w 3472060"/>
              <a:gd name="T57" fmla="*/ 278646 h 825932"/>
              <a:gd name="T58" fmla="*/ 2673620 w 3472060"/>
              <a:gd name="T59" fmla="*/ 247421 h 825932"/>
              <a:gd name="T60" fmla="*/ 2787008 w 3472060"/>
              <a:gd name="T61" fmla="*/ 215853 h 825932"/>
              <a:gd name="T62" fmla="*/ 2901442 w 3472060"/>
              <a:gd name="T63" fmla="*/ 182011 h 825932"/>
              <a:gd name="T64" fmla="*/ 3015722 w 3472060"/>
              <a:gd name="T65" fmla="*/ 147286 h 825932"/>
              <a:gd name="T66" fmla="*/ 3130018 w 3472060"/>
              <a:gd name="T67" fmla="*/ 112649 h 825932"/>
              <a:gd name="T68" fmla="*/ 3243550 w 3472060"/>
              <a:gd name="T69" fmla="*/ 75688 h 825932"/>
              <a:gd name="T70" fmla="*/ 3356992 w 3472060"/>
              <a:gd name="T71" fmla="*/ 38197 h 825932"/>
              <a:gd name="T72" fmla="*/ 3470310 w 3472060"/>
              <a:gd name="T73" fmla="*/ 0 h 82593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472060"/>
              <a:gd name="T112" fmla="*/ 0 h 825932"/>
              <a:gd name="T113" fmla="*/ 3472060 w 3472060"/>
              <a:gd name="T114" fmla="*/ 825932 h 82593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bg1">
              <a:alpha val="20000"/>
            </a:schemeClr>
          </a:solidFill>
          <a:ln w="9525">
            <a:noFill/>
            <a:miter lim="800000"/>
            <a:headEnd/>
            <a:tailEnd/>
          </a:ln>
        </p:spPr>
        <p:txBody>
          <a:bodyPr anchor="ctr"/>
          <a:lstStyle/>
          <a:p>
            <a:endParaRPr lang="ru-RU"/>
          </a:p>
        </p:txBody>
      </p:sp>
      <p:sp useBgFill="1">
        <p:nvSpPr>
          <p:cNvPr id="25607" name="Freeform: Shape 76"/>
          <p:cNvSpPr>
            <a:spLocks noGrp="1" noRot="1" noChangeAspect="1" noMove="1" noResize="1" noEditPoints="1" noAdjustHandles="1" noChangeArrowheads="1" noChangeShapeType="1" noTextEdit="1"/>
          </p:cNvSpPr>
          <p:nvPr/>
        </p:nvSpPr>
        <p:spPr bwMode="gray">
          <a:xfrm>
            <a:off x="0" y="1762125"/>
            <a:ext cx="12192000" cy="5095875"/>
          </a:xfrm>
          <a:custGeom>
            <a:avLst/>
            <a:gdLst>
              <a:gd name="T0" fmla="*/ 0 w 12192417"/>
              <a:gd name="T1" fmla="*/ 0 h 5095933"/>
              <a:gd name="T2" fmla="*/ 71931 w 12192417"/>
              <a:gd name="T3" fmla="*/ 12261 h 5095933"/>
              <a:gd name="T4" fmla="*/ 282848 w 12192417"/>
              <a:gd name="T5" fmla="*/ 48343 h 5095933"/>
              <a:gd name="T6" fmla="*/ 436463 w 12192417"/>
              <a:gd name="T7" fmla="*/ 73565 h 5095933"/>
              <a:gd name="T8" fmla="*/ 619338 w 12192417"/>
              <a:gd name="T9" fmla="*/ 100188 h 5095933"/>
              <a:gd name="T10" fmla="*/ 836350 w 12192417"/>
              <a:gd name="T11" fmla="*/ 132066 h 5095933"/>
              <a:gd name="T12" fmla="*/ 1076527 w 12192417"/>
              <a:gd name="T13" fmla="*/ 165696 h 5095933"/>
              <a:gd name="T14" fmla="*/ 1347183 w 12192417"/>
              <a:gd name="T15" fmla="*/ 201077 h 5095933"/>
              <a:gd name="T16" fmla="*/ 1642222 w 12192417"/>
              <a:gd name="T17" fmla="*/ 238560 h 5095933"/>
              <a:gd name="T18" fmla="*/ 1962863 w 12192417"/>
              <a:gd name="T19" fmla="*/ 276043 h 5095933"/>
              <a:gd name="T20" fmla="*/ 2304230 w 12192417"/>
              <a:gd name="T21" fmla="*/ 314227 h 5095933"/>
              <a:gd name="T22" fmla="*/ 2672420 w 12192417"/>
              <a:gd name="T23" fmla="*/ 349608 h 5095933"/>
              <a:gd name="T24" fmla="*/ 3057676 w 12192417"/>
              <a:gd name="T25" fmla="*/ 383588 h 5095933"/>
              <a:gd name="T26" fmla="*/ 3464880 w 12192417"/>
              <a:gd name="T27" fmla="*/ 414415 h 5095933"/>
              <a:gd name="T28" fmla="*/ 3889150 w 12192417"/>
              <a:gd name="T29" fmla="*/ 443841 h 5095933"/>
              <a:gd name="T30" fmla="*/ 4331709 w 12192417"/>
              <a:gd name="T31" fmla="*/ 471515 h 5095933"/>
              <a:gd name="T32" fmla="*/ 4558473 w 12192417"/>
              <a:gd name="T33" fmla="*/ 481324 h 5095933"/>
              <a:gd name="T34" fmla="*/ 4790117 w 12192417"/>
              <a:gd name="T35" fmla="*/ 492183 h 5095933"/>
              <a:gd name="T36" fmla="*/ 5025417 w 12192417"/>
              <a:gd name="T37" fmla="*/ 502342 h 5095933"/>
              <a:gd name="T38" fmla="*/ 5261937 w 12192417"/>
              <a:gd name="T39" fmla="*/ 508998 h 5095933"/>
              <a:gd name="T40" fmla="*/ 5503329 w 12192417"/>
              <a:gd name="T41" fmla="*/ 514953 h 5095933"/>
              <a:gd name="T42" fmla="*/ 5747165 w 12192417"/>
              <a:gd name="T43" fmla="*/ 521259 h 5095933"/>
              <a:gd name="T44" fmla="*/ 5995877 w 12192417"/>
              <a:gd name="T45" fmla="*/ 525463 h 5095933"/>
              <a:gd name="T46" fmla="*/ 6247024 w 12192417"/>
              <a:gd name="T47" fmla="*/ 525463 h 5095933"/>
              <a:gd name="T48" fmla="*/ 6500612 w 12192417"/>
              <a:gd name="T49" fmla="*/ 527565 h 5095933"/>
              <a:gd name="T50" fmla="*/ 6756636 w 12192417"/>
              <a:gd name="T51" fmla="*/ 525463 h 5095933"/>
              <a:gd name="T52" fmla="*/ 7016320 w 12192417"/>
              <a:gd name="T53" fmla="*/ 521259 h 5095933"/>
              <a:gd name="T54" fmla="*/ 7276004 w 12192417"/>
              <a:gd name="T55" fmla="*/ 517406 h 5095933"/>
              <a:gd name="T56" fmla="*/ 7539344 w 12192417"/>
              <a:gd name="T57" fmla="*/ 508998 h 5095933"/>
              <a:gd name="T58" fmla="*/ 7805120 w 12192417"/>
              <a:gd name="T59" fmla="*/ 500241 h 5095933"/>
              <a:gd name="T60" fmla="*/ 8070900 w 12192417"/>
              <a:gd name="T61" fmla="*/ 490082 h 5095933"/>
              <a:gd name="T62" fmla="*/ 8339120 w 12192417"/>
              <a:gd name="T63" fmla="*/ 475719 h 5095933"/>
              <a:gd name="T64" fmla="*/ 8609770 w 12192417"/>
              <a:gd name="T65" fmla="*/ 458554 h 5095933"/>
              <a:gd name="T66" fmla="*/ 8881650 w 12192417"/>
              <a:gd name="T67" fmla="*/ 442089 h 5095933"/>
              <a:gd name="T68" fmla="*/ 9153522 w 12192417"/>
              <a:gd name="T69" fmla="*/ 421071 h 5095933"/>
              <a:gd name="T70" fmla="*/ 9429058 w 12192417"/>
              <a:gd name="T71" fmla="*/ 395849 h 5095933"/>
              <a:gd name="T72" fmla="*/ 9700930 w 12192417"/>
              <a:gd name="T73" fmla="*/ 370626 h 5095933"/>
              <a:gd name="T74" fmla="*/ 9977682 w 12192417"/>
              <a:gd name="T75" fmla="*/ 341551 h 5095933"/>
              <a:gd name="T76" fmla="*/ 10255649 w 12192417"/>
              <a:gd name="T77" fmla="*/ 309673 h 5095933"/>
              <a:gd name="T78" fmla="*/ 10529961 w 12192417"/>
              <a:gd name="T79" fmla="*/ 276043 h 5095933"/>
              <a:gd name="T80" fmla="*/ 10807937 w 12192417"/>
              <a:gd name="T81" fmla="*/ 236809 h 5095933"/>
              <a:gd name="T82" fmla="*/ 11084689 w 12192417"/>
              <a:gd name="T83" fmla="*/ 194772 h 5095933"/>
              <a:gd name="T84" fmla="*/ 11362657 w 12192417"/>
              <a:gd name="T85" fmla="*/ 153085 h 5095933"/>
              <a:gd name="T86" fmla="*/ 11639409 w 12192417"/>
              <a:gd name="T87" fmla="*/ 104392 h 5095933"/>
              <a:gd name="T88" fmla="*/ 11914945 w 12192417"/>
              <a:gd name="T89" fmla="*/ 54648 h 5095933"/>
              <a:gd name="T90" fmla="*/ 12191689 w 12192417"/>
              <a:gd name="T91" fmla="*/ 2452 h 5095933"/>
              <a:gd name="T92" fmla="*/ 12191689 w 12192417"/>
              <a:gd name="T93" fmla="*/ 2162231 h 5095933"/>
              <a:gd name="T94" fmla="*/ 12192417 w 12192417"/>
              <a:gd name="T95" fmla="*/ 2162231 h 5095933"/>
              <a:gd name="T96" fmla="*/ 12192417 w 12192417"/>
              <a:gd name="T97" fmla="*/ 5095933 h 5095933"/>
              <a:gd name="T98" fmla="*/ 0 w 12192417"/>
              <a:gd name="T99" fmla="*/ 5095933 h 5095933"/>
              <a:gd name="T100" fmla="*/ 0 w 12192417"/>
              <a:gd name="T101" fmla="*/ 2791958 h 5095933"/>
              <a:gd name="T102" fmla="*/ 0 w 12192417"/>
              <a:gd name="T103" fmla="*/ 2162231 h 5095933"/>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12192417"/>
              <a:gd name="T157" fmla="*/ 0 h 5095933"/>
              <a:gd name="T158" fmla="*/ 12192417 w 12192417"/>
              <a:gd name="T159" fmla="*/ 5095933 h 5095933"/>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12192417" h="5095933">
                <a:moveTo>
                  <a:pt x="0" y="0"/>
                </a:moveTo>
                <a:lnTo>
                  <a:pt x="71931" y="12261"/>
                </a:lnTo>
                <a:lnTo>
                  <a:pt x="282848" y="48343"/>
                </a:lnTo>
                <a:lnTo>
                  <a:pt x="436463" y="73565"/>
                </a:lnTo>
                <a:lnTo>
                  <a:pt x="619338" y="100188"/>
                </a:lnTo>
                <a:lnTo>
                  <a:pt x="836350" y="132066"/>
                </a:lnTo>
                <a:lnTo>
                  <a:pt x="1076527" y="165696"/>
                </a:lnTo>
                <a:lnTo>
                  <a:pt x="1347183" y="201077"/>
                </a:lnTo>
                <a:lnTo>
                  <a:pt x="1642222" y="238560"/>
                </a:lnTo>
                <a:lnTo>
                  <a:pt x="1962863" y="276043"/>
                </a:lnTo>
                <a:lnTo>
                  <a:pt x="2304231" y="314227"/>
                </a:lnTo>
                <a:lnTo>
                  <a:pt x="2672420" y="349608"/>
                </a:lnTo>
                <a:lnTo>
                  <a:pt x="3057677" y="383588"/>
                </a:lnTo>
                <a:lnTo>
                  <a:pt x="3464880" y="414415"/>
                </a:lnTo>
                <a:lnTo>
                  <a:pt x="3889151" y="443841"/>
                </a:lnTo>
                <a:lnTo>
                  <a:pt x="4331709" y="471515"/>
                </a:lnTo>
                <a:lnTo>
                  <a:pt x="4558475" y="481324"/>
                </a:lnTo>
                <a:lnTo>
                  <a:pt x="4790117" y="492183"/>
                </a:lnTo>
                <a:lnTo>
                  <a:pt x="5025417" y="502342"/>
                </a:lnTo>
                <a:lnTo>
                  <a:pt x="5261936" y="508998"/>
                </a:lnTo>
                <a:lnTo>
                  <a:pt x="5503331" y="514953"/>
                </a:lnTo>
                <a:lnTo>
                  <a:pt x="5747166" y="521259"/>
                </a:lnTo>
                <a:lnTo>
                  <a:pt x="5995876" y="525463"/>
                </a:lnTo>
                <a:lnTo>
                  <a:pt x="6247025" y="525463"/>
                </a:lnTo>
                <a:lnTo>
                  <a:pt x="6500612" y="527565"/>
                </a:lnTo>
                <a:lnTo>
                  <a:pt x="6756638" y="525463"/>
                </a:lnTo>
                <a:lnTo>
                  <a:pt x="7016321" y="521259"/>
                </a:lnTo>
                <a:lnTo>
                  <a:pt x="7276004" y="517406"/>
                </a:lnTo>
                <a:lnTo>
                  <a:pt x="7539344" y="508998"/>
                </a:lnTo>
                <a:lnTo>
                  <a:pt x="7805123" y="500241"/>
                </a:lnTo>
                <a:lnTo>
                  <a:pt x="8070902" y="490082"/>
                </a:lnTo>
                <a:lnTo>
                  <a:pt x="8339120" y="475719"/>
                </a:lnTo>
                <a:lnTo>
                  <a:pt x="8609775" y="458554"/>
                </a:lnTo>
                <a:lnTo>
                  <a:pt x="8881650" y="442089"/>
                </a:lnTo>
                <a:lnTo>
                  <a:pt x="9153525" y="421071"/>
                </a:lnTo>
                <a:lnTo>
                  <a:pt x="9429057" y="395849"/>
                </a:lnTo>
                <a:lnTo>
                  <a:pt x="9700932" y="370626"/>
                </a:lnTo>
                <a:lnTo>
                  <a:pt x="9977683" y="341551"/>
                </a:lnTo>
                <a:lnTo>
                  <a:pt x="10255654" y="309673"/>
                </a:lnTo>
                <a:lnTo>
                  <a:pt x="10529967" y="276043"/>
                </a:lnTo>
                <a:lnTo>
                  <a:pt x="10807938" y="236809"/>
                </a:lnTo>
                <a:lnTo>
                  <a:pt x="11084689" y="194772"/>
                </a:lnTo>
                <a:lnTo>
                  <a:pt x="11362660" y="153085"/>
                </a:lnTo>
                <a:lnTo>
                  <a:pt x="11639411" y="104392"/>
                </a:lnTo>
                <a:lnTo>
                  <a:pt x="11914944" y="54648"/>
                </a:lnTo>
                <a:lnTo>
                  <a:pt x="12191695" y="2452"/>
                </a:lnTo>
                <a:lnTo>
                  <a:pt x="12191695" y="2162231"/>
                </a:lnTo>
                <a:lnTo>
                  <a:pt x="12192417" y="2162231"/>
                </a:lnTo>
                <a:lnTo>
                  <a:pt x="12192417" y="5095933"/>
                </a:lnTo>
                <a:lnTo>
                  <a:pt x="0" y="5095933"/>
                </a:lnTo>
                <a:lnTo>
                  <a:pt x="0" y="2791958"/>
                </a:lnTo>
                <a:lnTo>
                  <a:pt x="0" y="2162231"/>
                </a:lnTo>
                <a:close/>
              </a:path>
            </a:pathLst>
          </a:custGeom>
          <a:ln w="9525">
            <a:noFill/>
            <a:miter lim="800000"/>
            <a:headEnd/>
            <a:tailEnd/>
          </a:ln>
        </p:spPr>
        <p:txBody>
          <a:bodyPr/>
          <a:lstStyle/>
          <a:p>
            <a:endParaRPr lang="ru-RU"/>
          </a:p>
        </p:txBody>
      </p:sp>
      <p:graphicFrame>
        <p:nvGraphicFramePr>
          <p:cNvPr id="2" name="Объект 1"/>
          <p:cNvGraphicFramePr>
            <a:graphicFrameLocks noGrp="1"/>
          </p:cNvGraphicFramePr>
          <p:nvPr>
            <p:ph idx="1"/>
            <p:extLst>
              <p:ext uri="{D42A27DB-BD31-4B8C-83A1-F6EECF244321}">
                <p14:modId xmlns="" xmlns:p14="http://schemas.microsoft.com/office/powerpoint/2010/main" val="3392667404"/>
              </p:ext>
            </p:extLst>
          </p:nvPr>
        </p:nvGraphicFramePr>
        <p:xfrm>
          <a:off x="-775905" y="380999"/>
          <a:ext cx="7363099" cy="609600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5609" name="Рисунок 3" descr="Изображение выглядит как антенна&#10;&#10;Описание создано с высокой степенью достоверности"/>
          <p:cNvPicPr>
            <a:picLocks noChangeAspect="1"/>
          </p:cNvPicPr>
          <p:nvPr/>
        </p:nvPicPr>
        <p:blipFill>
          <a:blip r:embed="rId6" cstate="print"/>
          <a:srcRect/>
          <a:stretch>
            <a:fillRect/>
          </a:stretch>
        </p:blipFill>
        <p:spPr bwMode="auto">
          <a:xfrm>
            <a:off x="6096000" y="2620545"/>
            <a:ext cx="3638550" cy="1905000"/>
          </a:xfrm>
          <a:prstGeom prst="rect">
            <a:avLst/>
          </a:prstGeom>
          <a:noFill/>
          <a:ln w="9525">
            <a:noFill/>
            <a:miter lim="800000"/>
            <a:headEnd/>
            <a:tailEnd/>
          </a:ln>
        </p:spPr>
      </p:pic>
      <p:pic>
        <p:nvPicPr>
          <p:cNvPr id="25610" name="Рисунок 5"/>
          <p:cNvPicPr>
            <a:picLocks noChangeAspect="1"/>
          </p:cNvPicPr>
          <p:nvPr/>
        </p:nvPicPr>
        <p:blipFill>
          <a:blip r:embed="rId7" cstate="print"/>
          <a:srcRect/>
          <a:stretch>
            <a:fillRect/>
          </a:stretch>
        </p:blipFill>
        <p:spPr bwMode="auto">
          <a:xfrm>
            <a:off x="6096000" y="4856162"/>
            <a:ext cx="5764213" cy="1771650"/>
          </a:xfrm>
          <a:prstGeom prst="rect">
            <a:avLst/>
          </a:prstGeom>
          <a:noFill/>
          <a:ln w="9525">
            <a:noFill/>
            <a:miter lim="800000"/>
            <a:headEnd/>
            <a:tailEnd/>
          </a:ln>
        </p:spPr>
      </p:pic>
      <p:sp>
        <p:nvSpPr>
          <p:cNvPr id="25613" name="Rectangle 13"/>
          <p:cNvSpPr>
            <a:spLocks noChangeArrowheads="1"/>
          </p:cNvSpPr>
          <p:nvPr/>
        </p:nvSpPr>
        <p:spPr bwMode="auto">
          <a:xfrm>
            <a:off x="5832158" y="5135"/>
            <a:ext cx="6150292" cy="2462213"/>
          </a:xfrm>
          <a:prstGeom prst="rect">
            <a:avLst/>
          </a:prstGeom>
          <a:ln>
            <a:headEnd/>
            <a:tailEnd/>
          </a:ln>
        </p:spPr>
        <p:style>
          <a:lnRef idx="1">
            <a:schemeClr val="accent5"/>
          </a:lnRef>
          <a:fillRef idx="2">
            <a:schemeClr val="accent5"/>
          </a:fillRef>
          <a:effectRef idx="1">
            <a:schemeClr val="accent5"/>
          </a:effectRef>
          <a:fontRef idx="minor">
            <a:schemeClr val="dk1"/>
          </a:fontRef>
        </p:style>
        <p:txBody>
          <a:bodyPr wrap="square" anchor="ctr">
            <a:spAutoFit/>
          </a:bodyPr>
          <a:lstStyle/>
          <a:p>
            <a:r>
              <a:rPr lang="ru-RU" sz="2200" dirty="0">
                <a:solidFill>
                  <a:schemeClr val="bg1"/>
                </a:solidFill>
              </a:rPr>
              <a:t>План железнодорожной линии проектируют в виде сочетания прямолинейных участков и кривых, а продольный профиль – в виде горизонтальных участков, называемых площадками, и наклонных, именуемых уклонами </a:t>
            </a:r>
          </a:p>
        </p:txBody>
      </p:sp>
    </p:spTree>
  </p:cSld>
  <p:clrMapOvr>
    <a:masterClrMapping/>
  </p:clrMapOvr>
  <p:transition advTm="15000"/>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p:cNvSpPr>
            <a:spLocks noGrp="1" noRot="1" noChangeAspect="1" noMove="1" noResize="1" noEditPoints="1" noAdjustHandles="1" noChangeArrowheads="1" noChangeShapeType="1" noTextEdit="1"/>
          </p:cNvSpPr>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6629" name="Freeform 7"/>
          <p:cNvSpPr>
            <a:spLocks noGrp="1" noRot="1" noChangeAspect="1" noMove="1" noResize="1" noEditPoints="1" noAdjustHandles="1" noChangeArrowheads="1" noChangeShapeType="1" noTextEdit="1"/>
          </p:cNvSpPr>
          <p:nvPr/>
        </p:nvSpPr>
        <p:spPr bwMode="auto">
          <a:xfrm>
            <a:off x="8720138" y="1460500"/>
            <a:ext cx="3471862" cy="825500"/>
          </a:xfrm>
          <a:custGeom>
            <a:avLst/>
            <a:gdLst>
              <a:gd name="T0" fmla="*/ 3470310 w 3472060"/>
              <a:gd name="T1" fmla="*/ 0 h 825932"/>
              <a:gd name="T2" fmla="*/ 3472060 w 3472060"/>
              <a:gd name="T3" fmla="*/ 12850 h 825932"/>
              <a:gd name="T4" fmla="*/ 3472060 w 3472060"/>
              <a:gd name="T5" fmla="*/ 480529 h 825932"/>
              <a:gd name="T6" fmla="*/ 3363698 w 3472060"/>
              <a:gd name="T7" fmla="*/ 498471 h 825932"/>
              <a:gd name="T8" fmla="*/ 42060 w 3472060"/>
              <a:gd name="T9" fmla="*/ 824486 h 825932"/>
              <a:gd name="T10" fmla="*/ 0 w 3472060"/>
              <a:gd name="T11" fmla="*/ 758452 h 825932"/>
              <a:gd name="T12" fmla="*/ 188014 w 3472060"/>
              <a:gd name="T13" fmla="*/ 735602 h 825932"/>
              <a:gd name="T14" fmla="*/ 284087 w 3472060"/>
              <a:gd name="T15" fmla="*/ 722590 h 825932"/>
              <a:gd name="T16" fmla="*/ 382288 w 3472060"/>
              <a:gd name="T17" fmla="*/ 709392 h 825932"/>
              <a:gd name="T18" fmla="*/ 481858 w 3472060"/>
              <a:gd name="T19" fmla="*/ 695774 h 825932"/>
              <a:gd name="T20" fmla="*/ 581897 w 3472060"/>
              <a:gd name="T21" fmla="*/ 680711 h 825932"/>
              <a:gd name="T22" fmla="*/ 683670 w 3472060"/>
              <a:gd name="T23" fmla="*/ 665256 h 825932"/>
              <a:gd name="T24" fmla="*/ 787206 w 3472060"/>
              <a:gd name="T25" fmla="*/ 649587 h 825932"/>
              <a:gd name="T26" fmla="*/ 892019 w 3472060"/>
              <a:gd name="T27" fmla="*/ 632968 h 825932"/>
              <a:gd name="T28" fmla="*/ 997620 w 3472060"/>
              <a:gd name="T29" fmla="*/ 614667 h 825932"/>
              <a:gd name="T30" fmla="*/ 1104727 w 3472060"/>
              <a:gd name="T31" fmla="*/ 596741 h 825932"/>
              <a:gd name="T32" fmla="*/ 1212669 w 3472060"/>
              <a:gd name="T33" fmla="*/ 577397 h 825932"/>
              <a:gd name="T34" fmla="*/ 1321506 w 3472060"/>
              <a:gd name="T35" fmla="*/ 556988 h 825932"/>
              <a:gd name="T36" fmla="*/ 1430709 w 3472060"/>
              <a:gd name="T37" fmla="*/ 536607 h 825932"/>
              <a:gd name="T38" fmla="*/ 1541050 w 3472060"/>
              <a:gd name="T39" fmla="*/ 514481 h 825932"/>
              <a:gd name="T40" fmla="*/ 1652805 w 3472060"/>
              <a:gd name="T41" fmla="*/ 492202 h 825932"/>
              <a:gd name="T42" fmla="*/ 1763708 w 3472060"/>
              <a:gd name="T43" fmla="*/ 469161 h 825932"/>
              <a:gd name="T44" fmla="*/ 1875795 w 3472060"/>
              <a:gd name="T45" fmla="*/ 444641 h 825932"/>
              <a:gd name="T46" fmla="*/ 1989128 w 3472060"/>
              <a:gd name="T47" fmla="*/ 418995 h 825932"/>
              <a:gd name="T48" fmla="*/ 2102476 w 3472060"/>
              <a:gd name="T49" fmla="*/ 393438 h 825932"/>
              <a:gd name="T50" fmla="*/ 2215548 w 3472060"/>
              <a:gd name="T51" fmla="*/ 366291 h 825932"/>
              <a:gd name="T52" fmla="*/ 2330490 w 3472060"/>
              <a:gd name="T53" fmla="*/ 337455 h 825932"/>
              <a:gd name="T54" fmla="*/ 2443332 w 3472060"/>
              <a:gd name="T55" fmla="*/ 308983 h 825932"/>
              <a:gd name="T56" fmla="*/ 2558014 w 3472060"/>
              <a:gd name="T57" fmla="*/ 278646 h 825932"/>
              <a:gd name="T58" fmla="*/ 2673620 w 3472060"/>
              <a:gd name="T59" fmla="*/ 247421 h 825932"/>
              <a:gd name="T60" fmla="*/ 2787008 w 3472060"/>
              <a:gd name="T61" fmla="*/ 215853 h 825932"/>
              <a:gd name="T62" fmla="*/ 2901442 w 3472060"/>
              <a:gd name="T63" fmla="*/ 182011 h 825932"/>
              <a:gd name="T64" fmla="*/ 3015722 w 3472060"/>
              <a:gd name="T65" fmla="*/ 147286 h 825932"/>
              <a:gd name="T66" fmla="*/ 3130018 w 3472060"/>
              <a:gd name="T67" fmla="*/ 112649 h 825932"/>
              <a:gd name="T68" fmla="*/ 3243550 w 3472060"/>
              <a:gd name="T69" fmla="*/ 75688 h 825932"/>
              <a:gd name="T70" fmla="*/ 3356992 w 3472060"/>
              <a:gd name="T71" fmla="*/ 38197 h 825932"/>
              <a:gd name="T72" fmla="*/ 3470310 w 3472060"/>
              <a:gd name="T73" fmla="*/ 0 h 82593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472060"/>
              <a:gd name="T112" fmla="*/ 0 h 825932"/>
              <a:gd name="T113" fmla="*/ 3472060 w 3472060"/>
              <a:gd name="T114" fmla="*/ 825932 h 82593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bg1">
              <a:alpha val="20000"/>
            </a:schemeClr>
          </a:solidFill>
          <a:ln w="9525">
            <a:noFill/>
            <a:miter lim="800000"/>
            <a:headEnd/>
            <a:tailEnd/>
          </a:ln>
        </p:spPr>
        <p:txBody>
          <a:bodyPr anchor="ctr"/>
          <a:lstStyle/>
          <a:p>
            <a:endParaRPr lang="ru-RU"/>
          </a:p>
        </p:txBody>
      </p:sp>
      <p:sp useBgFill="1">
        <p:nvSpPr>
          <p:cNvPr id="26630" name="Freeform: Shape 13"/>
          <p:cNvSpPr>
            <a:spLocks noGrp="1" noRot="1" noChangeAspect="1" noMove="1" noResize="1" noEditPoints="1" noAdjustHandles="1" noChangeArrowheads="1" noChangeShapeType="1" noTextEdit="1"/>
          </p:cNvSpPr>
          <p:nvPr/>
        </p:nvSpPr>
        <p:spPr bwMode="gray">
          <a:xfrm>
            <a:off x="0" y="1762125"/>
            <a:ext cx="12192000" cy="5095875"/>
          </a:xfrm>
          <a:custGeom>
            <a:avLst/>
            <a:gdLst>
              <a:gd name="T0" fmla="*/ 0 w 12192417"/>
              <a:gd name="T1" fmla="*/ 0 h 5095933"/>
              <a:gd name="T2" fmla="*/ 71931 w 12192417"/>
              <a:gd name="T3" fmla="*/ 12261 h 5095933"/>
              <a:gd name="T4" fmla="*/ 282848 w 12192417"/>
              <a:gd name="T5" fmla="*/ 48343 h 5095933"/>
              <a:gd name="T6" fmla="*/ 436463 w 12192417"/>
              <a:gd name="T7" fmla="*/ 73565 h 5095933"/>
              <a:gd name="T8" fmla="*/ 619338 w 12192417"/>
              <a:gd name="T9" fmla="*/ 100188 h 5095933"/>
              <a:gd name="T10" fmla="*/ 836350 w 12192417"/>
              <a:gd name="T11" fmla="*/ 132066 h 5095933"/>
              <a:gd name="T12" fmla="*/ 1076527 w 12192417"/>
              <a:gd name="T13" fmla="*/ 165696 h 5095933"/>
              <a:gd name="T14" fmla="*/ 1347183 w 12192417"/>
              <a:gd name="T15" fmla="*/ 201077 h 5095933"/>
              <a:gd name="T16" fmla="*/ 1642222 w 12192417"/>
              <a:gd name="T17" fmla="*/ 238560 h 5095933"/>
              <a:gd name="T18" fmla="*/ 1962863 w 12192417"/>
              <a:gd name="T19" fmla="*/ 276043 h 5095933"/>
              <a:gd name="T20" fmla="*/ 2304230 w 12192417"/>
              <a:gd name="T21" fmla="*/ 314227 h 5095933"/>
              <a:gd name="T22" fmla="*/ 2672420 w 12192417"/>
              <a:gd name="T23" fmla="*/ 349608 h 5095933"/>
              <a:gd name="T24" fmla="*/ 3057676 w 12192417"/>
              <a:gd name="T25" fmla="*/ 383588 h 5095933"/>
              <a:gd name="T26" fmla="*/ 3464880 w 12192417"/>
              <a:gd name="T27" fmla="*/ 414415 h 5095933"/>
              <a:gd name="T28" fmla="*/ 3889150 w 12192417"/>
              <a:gd name="T29" fmla="*/ 443841 h 5095933"/>
              <a:gd name="T30" fmla="*/ 4331709 w 12192417"/>
              <a:gd name="T31" fmla="*/ 471515 h 5095933"/>
              <a:gd name="T32" fmla="*/ 4558473 w 12192417"/>
              <a:gd name="T33" fmla="*/ 481324 h 5095933"/>
              <a:gd name="T34" fmla="*/ 4790117 w 12192417"/>
              <a:gd name="T35" fmla="*/ 492183 h 5095933"/>
              <a:gd name="T36" fmla="*/ 5025417 w 12192417"/>
              <a:gd name="T37" fmla="*/ 502342 h 5095933"/>
              <a:gd name="T38" fmla="*/ 5261937 w 12192417"/>
              <a:gd name="T39" fmla="*/ 508998 h 5095933"/>
              <a:gd name="T40" fmla="*/ 5503329 w 12192417"/>
              <a:gd name="T41" fmla="*/ 514953 h 5095933"/>
              <a:gd name="T42" fmla="*/ 5747165 w 12192417"/>
              <a:gd name="T43" fmla="*/ 521259 h 5095933"/>
              <a:gd name="T44" fmla="*/ 5995877 w 12192417"/>
              <a:gd name="T45" fmla="*/ 525463 h 5095933"/>
              <a:gd name="T46" fmla="*/ 6247024 w 12192417"/>
              <a:gd name="T47" fmla="*/ 525463 h 5095933"/>
              <a:gd name="T48" fmla="*/ 6500612 w 12192417"/>
              <a:gd name="T49" fmla="*/ 527565 h 5095933"/>
              <a:gd name="T50" fmla="*/ 6756636 w 12192417"/>
              <a:gd name="T51" fmla="*/ 525463 h 5095933"/>
              <a:gd name="T52" fmla="*/ 7016320 w 12192417"/>
              <a:gd name="T53" fmla="*/ 521259 h 5095933"/>
              <a:gd name="T54" fmla="*/ 7276004 w 12192417"/>
              <a:gd name="T55" fmla="*/ 517406 h 5095933"/>
              <a:gd name="T56" fmla="*/ 7539344 w 12192417"/>
              <a:gd name="T57" fmla="*/ 508998 h 5095933"/>
              <a:gd name="T58" fmla="*/ 7805120 w 12192417"/>
              <a:gd name="T59" fmla="*/ 500241 h 5095933"/>
              <a:gd name="T60" fmla="*/ 8070900 w 12192417"/>
              <a:gd name="T61" fmla="*/ 490082 h 5095933"/>
              <a:gd name="T62" fmla="*/ 8339120 w 12192417"/>
              <a:gd name="T63" fmla="*/ 475719 h 5095933"/>
              <a:gd name="T64" fmla="*/ 8609770 w 12192417"/>
              <a:gd name="T65" fmla="*/ 458554 h 5095933"/>
              <a:gd name="T66" fmla="*/ 8881650 w 12192417"/>
              <a:gd name="T67" fmla="*/ 442089 h 5095933"/>
              <a:gd name="T68" fmla="*/ 9153522 w 12192417"/>
              <a:gd name="T69" fmla="*/ 421071 h 5095933"/>
              <a:gd name="T70" fmla="*/ 9429058 w 12192417"/>
              <a:gd name="T71" fmla="*/ 395849 h 5095933"/>
              <a:gd name="T72" fmla="*/ 9700930 w 12192417"/>
              <a:gd name="T73" fmla="*/ 370626 h 5095933"/>
              <a:gd name="T74" fmla="*/ 9977682 w 12192417"/>
              <a:gd name="T75" fmla="*/ 341551 h 5095933"/>
              <a:gd name="T76" fmla="*/ 10255649 w 12192417"/>
              <a:gd name="T77" fmla="*/ 309673 h 5095933"/>
              <a:gd name="T78" fmla="*/ 10529961 w 12192417"/>
              <a:gd name="T79" fmla="*/ 276043 h 5095933"/>
              <a:gd name="T80" fmla="*/ 10807937 w 12192417"/>
              <a:gd name="T81" fmla="*/ 236809 h 5095933"/>
              <a:gd name="T82" fmla="*/ 11084689 w 12192417"/>
              <a:gd name="T83" fmla="*/ 194772 h 5095933"/>
              <a:gd name="T84" fmla="*/ 11362657 w 12192417"/>
              <a:gd name="T85" fmla="*/ 153085 h 5095933"/>
              <a:gd name="T86" fmla="*/ 11639409 w 12192417"/>
              <a:gd name="T87" fmla="*/ 104392 h 5095933"/>
              <a:gd name="T88" fmla="*/ 11914945 w 12192417"/>
              <a:gd name="T89" fmla="*/ 54648 h 5095933"/>
              <a:gd name="T90" fmla="*/ 12191689 w 12192417"/>
              <a:gd name="T91" fmla="*/ 2452 h 5095933"/>
              <a:gd name="T92" fmla="*/ 12191689 w 12192417"/>
              <a:gd name="T93" fmla="*/ 2162231 h 5095933"/>
              <a:gd name="T94" fmla="*/ 12192417 w 12192417"/>
              <a:gd name="T95" fmla="*/ 2162231 h 5095933"/>
              <a:gd name="T96" fmla="*/ 12192417 w 12192417"/>
              <a:gd name="T97" fmla="*/ 5095933 h 5095933"/>
              <a:gd name="T98" fmla="*/ 0 w 12192417"/>
              <a:gd name="T99" fmla="*/ 5095933 h 5095933"/>
              <a:gd name="T100" fmla="*/ 0 w 12192417"/>
              <a:gd name="T101" fmla="*/ 2791958 h 5095933"/>
              <a:gd name="T102" fmla="*/ 0 w 12192417"/>
              <a:gd name="T103" fmla="*/ 2162231 h 5095933"/>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12192417"/>
              <a:gd name="T157" fmla="*/ 0 h 5095933"/>
              <a:gd name="T158" fmla="*/ 12192417 w 12192417"/>
              <a:gd name="T159" fmla="*/ 5095933 h 5095933"/>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12192417" h="5095933">
                <a:moveTo>
                  <a:pt x="0" y="0"/>
                </a:moveTo>
                <a:lnTo>
                  <a:pt x="71931" y="12261"/>
                </a:lnTo>
                <a:lnTo>
                  <a:pt x="282848" y="48343"/>
                </a:lnTo>
                <a:lnTo>
                  <a:pt x="436463" y="73565"/>
                </a:lnTo>
                <a:lnTo>
                  <a:pt x="619338" y="100188"/>
                </a:lnTo>
                <a:lnTo>
                  <a:pt x="836350" y="132066"/>
                </a:lnTo>
                <a:lnTo>
                  <a:pt x="1076527" y="165696"/>
                </a:lnTo>
                <a:lnTo>
                  <a:pt x="1347183" y="201077"/>
                </a:lnTo>
                <a:lnTo>
                  <a:pt x="1642222" y="238560"/>
                </a:lnTo>
                <a:lnTo>
                  <a:pt x="1962863" y="276043"/>
                </a:lnTo>
                <a:lnTo>
                  <a:pt x="2304231" y="314227"/>
                </a:lnTo>
                <a:lnTo>
                  <a:pt x="2672420" y="349608"/>
                </a:lnTo>
                <a:lnTo>
                  <a:pt x="3057677" y="383588"/>
                </a:lnTo>
                <a:lnTo>
                  <a:pt x="3464880" y="414415"/>
                </a:lnTo>
                <a:lnTo>
                  <a:pt x="3889151" y="443841"/>
                </a:lnTo>
                <a:lnTo>
                  <a:pt x="4331709" y="471515"/>
                </a:lnTo>
                <a:lnTo>
                  <a:pt x="4558475" y="481324"/>
                </a:lnTo>
                <a:lnTo>
                  <a:pt x="4790117" y="492183"/>
                </a:lnTo>
                <a:lnTo>
                  <a:pt x="5025417" y="502342"/>
                </a:lnTo>
                <a:lnTo>
                  <a:pt x="5261936" y="508998"/>
                </a:lnTo>
                <a:lnTo>
                  <a:pt x="5503331" y="514953"/>
                </a:lnTo>
                <a:lnTo>
                  <a:pt x="5747166" y="521259"/>
                </a:lnTo>
                <a:lnTo>
                  <a:pt x="5995876" y="525463"/>
                </a:lnTo>
                <a:lnTo>
                  <a:pt x="6247025" y="525463"/>
                </a:lnTo>
                <a:lnTo>
                  <a:pt x="6500612" y="527565"/>
                </a:lnTo>
                <a:lnTo>
                  <a:pt x="6756638" y="525463"/>
                </a:lnTo>
                <a:lnTo>
                  <a:pt x="7016321" y="521259"/>
                </a:lnTo>
                <a:lnTo>
                  <a:pt x="7276004" y="517406"/>
                </a:lnTo>
                <a:lnTo>
                  <a:pt x="7539344" y="508998"/>
                </a:lnTo>
                <a:lnTo>
                  <a:pt x="7805123" y="500241"/>
                </a:lnTo>
                <a:lnTo>
                  <a:pt x="8070902" y="490082"/>
                </a:lnTo>
                <a:lnTo>
                  <a:pt x="8339120" y="475719"/>
                </a:lnTo>
                <a:lnTo>
                  <a:pt x="8609775" y="458554"/>
                </a:lnTo>
                <a:lnTo>
                  <a:pt x="8881650" y="442089"/>
                </a:lnTo>
                <a:lnTo>
                  <a:pt x="9153525" y="421071"/>
                </a:lnTo>
                <a:lnTo>
                  <a:pt x="9429057" y="395849"/>
                </a:lnTo>
                <a:lnTo>
                  <a:pt x="9700932" y="370626"/>
                </a:lnTo>
                <a:lnTo>
                  <a:pt x="9977683" y="341551"/>
                </a:lnTo>
                <a:lnTo>
                  <a:pt x="10255654" y="309673"/>
                </a:lnTo>
                <a:lnTo>
                  <a:pt x="10529967" y="276043"/>
                </a:lnTo>
                <a:lnTo>
                  <a:pt x="10807938" y="236809"/>
                </a:lnTo>
                <a:lnTo>
                  <a:pt x="11084689" y="194772"/>
                </a:lnTo>
                <a:lnTo>
                  <a:pt x="11362660" y="153085"/>
                </a:lnTo>
                <a:lnTo>
                  <a:pt x="11639411" y="104392"/>
                </a:lnTo>
                <a:lnTo>
                  <a:pt x="11914944" y="54648"/>
                </a:lnTo>
                <a:lnTo>
                  <a:pt x="12191695" y="2452"/>
                </a:lnTo>
                <a:lnTo>
                  <a:pt x="12191695" y="2162231"/>
                </a:lnTo>
                <a:lnTo>
                  <a:pt x="12192417" y="2162231"/>
                </a:lnTo>
                <a:lnTo>
                  <a:pt x="12192417" y="5095933"/>
                </a:lnTo>
                <a:lnTo>
                  <a:pt x="0" y="5095933"/>
                </a:lnTo>
                <a:lnTo>
                  <a:pt x="0" y="2791958"/>
                </a:lnTo>
                <a:lnTo>
                  <a:pt x="0" y="2162231"/>
                </a:lnTo>
                <a:close/>
              </a:path>
            </a:pathLst>
          </a:custGeom>
          <a:ln w="9525">
            <a:noFill/>
            <a:miter lim="800000"/>
            <a:headEnd/>
            <a:tailEnd/>
          </a:ln>
        </p:spPr>
        <p:txBody>
          <a:bodyPr/>
          <a:lstStyle/>
          <a:p>
            <a:endParaRPr lang="ru-RU"/>
          </a:p>
        </p:txBody>
      </p:sp>
      <p:pic>
        <p:nvPicPr>
          <p:cNvPr id="26631" name="Рисунок 3" descr="Image"/>
          <p:cNvPicPr>
            <a:picLocks noChangeAspect="1" noChangeArrowheads="1"/>
          </p:cNvPicPr>
          <p:nvPr/>
        </p:nvPicPr>
        <p:blipFill>
          <a:blip r:embed="rId2" cstate="print"/>
          <a:srcRect/>
          <a:stretch>
            <a:fillRect/>
          </a:stretch>
        </p:blipFill>
        <p:spPr bwMode="auto">
          <a:xfrm>
            <a:off x="8439150" y="2405062"/>
            <a:ext cx="2346325" cy="2166938"/>
          </a:xfrm>
          <a:prstGeom prst="rect">
            <a:avLst/>
          </a:prstGeom>
          <a:noFill/>
          <a:ln w="9525">
            <a:noFill/>
            <a:miter lim="800000"/>
            <a:headEnd/>
            <a:tailEnd/>
          </a:ln>
        </p:spPr>
      </p:pic>
      <p:sp>
        <p:nvSpPr>
          <p:cNvPr id="16" name="Rectangle 15"/>
          <p:cNvSpPr>
            <a:spLocks noGrp="1" noRot="1" noChangeAspect="1" noMove="1" noResize="1" noEditPoints="1" noAdjustHandles="1" noChangeArrowheads="1" noChangeShapeType="1" noTextEdit="1"/>
          </p:cNvSpPr>
          <p:nvPr/>
        </p:nvSpPr>
        <p:spPr>
          <a:xfrm>
            <a:off x="10442575"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graphicFrame>
        <p:nvGraphicFramePr>
          <p:cNvPr id="5" name="Объект 4"/>
          <p:cNvGraphicFramePr>
            <a:graphicFrameLocks noGrp="1"/>
          </p:cNvGraphicFramePr>
          <p:nvPr>
            <p:ph idx="1"/>
          </p:nvPr>
        </p:nvGraphicFramePr>
        <p:xfrm>
          <a:off x="0" y="352696"/>
          <a:ext cx="7254255" cy="629629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6634" name="Прямоугольник 1"/>
          <p:cNvSpPr>
            <a:spLocks noChangeArrowheads="1"/>
          </p:cNvSpPr>
          <p:nvPr/>
        </p:nvSpPr>
        <p:spPr bwMode="auto">
          <a:xfrm>
            <a:off x="7808913" y="4522788"/>
            <a:ext cx="4314825" cy="415925"/>
          </a:xfrm>
          <a:prstGeom prst="rect">
            <a:avLst/>
          </a:prstGeom>
          <a:noFill/>
          <a:ln w="9525">
            <a:noFill/>
            <a:miter lim="800000"/>
            <a:headEnd/>
            <a:tailEnd/>
          </a:ln>
        </p:spPr>
        <p:txBody>
          <a:bodyPr>
            <a:spAutoFit/>
          </a:bodyPr>
          <a:lstStyle/>
          <a:p>
            <a:pPr>
              <a:lnSpc>
                <a:spcPts val="1200"/>
              </a:lnSpc>
              <a:spcAft>
                <a:spcPts val="600"/>
              </a:spcAft>
            </a:pPr>
            <a:r>
              <a:rPr lang="ru-RU" dirty="0">
                <a:solidFill>
                  <a:srgbClr val="333333"/>
                </a:solidFill>
                <a:latin typeface="Helvetica"/>
                <a:cs typeface="Times New Roman" pitchFamily="18" charset="0"/>
              </a:rPr>
              <a:t> Измерив хорду АВ и стрелку СО, можно записать:</a:t>
            </a:r>
            <a:endParaRPr lang="ru-RU" sz="2800" dirty="0">
              <a:latin typeface="Times New Roman" pitchFamily="18" charset="0"/>
              <a:cs typeface="Times New Roman" pitchFamily="18" charset="0"/>
            </a:endParaRPr>
          </a:p>
        </p:txBody>
      </p:sp>
      <p:pic>
        <p:nvPicPr>
          <p:cNvPr id="26635" name="Рисунок 8" descr="http://festival.1september.ru/articles/634100/f_clip_image004.gif"/>
          <p:cNvPicPr>
            <a:picLocks noChangeAspect="1" noChangeArrowheads="1"/>
          </p:cNvPicPr>
          <p:nvPr/>
        </p:nvPicPr>
        <p:blipFill>
          <a:blip r:embed="rId7" cstate="print"/>
          <a:srcRect/>
          <a:stretch>
            <a:fillRect/>
          </a:stretch>
        </p:blipFill>
        <p:spPr bwMode="auto">
          <a:xfrm>
            <a:off x="7881938" y="4921250"/>
            <a:ext cx="2097087" cy="476250"/>
          </a:xfrm>
          <a:prstGeom prst="rect">
            <a:avLst/>
          </a:prstGeom>
          <a:noFill/>
          <a:ln w="9525">
            <a:noFill/>
            <a:miter lim="800000"/>
            <a:headEnd/>
            <a:tailEnd/>
          </a:ln>
        </p:spPr>
      </p:pic>
      <p:sp>
        <p:nvSpPr>
          <p:cNvPr id="26636" name="Прямоугольник 2"/>
          <p:cNvSpPr>
            <a:spLocks noChangeArrowheads="1"/>
          </p:cNvSpPr>
          <p:nvPr/>
        </p:nvSpPr>
        <p:spPr bwMode="auto">
          <a:xfrm>
            <a:off x="7808913" y="5294313"/>
            <a:ext cx="2884487" cy="923925"/>
          </a:xfrm>
          <a:prstGeom prst="rect">
            <a:avLst/>
          </a:prstGeom>
          <a:noFill/>
          <a:ln w="9525">
            <a:noFill/>
            <a:miter lim="800000"/>
            <a:headEnd/>
            <a:tailEnd/>
          </a:ln>
        </p:spPr>
        <p:txBody>
          <a:bodyPr wrap="none">
            <a:spAutoFit/>
          </a:bodyPr>
          <a:lstStyle/>
          <a:p>
            <a:r>
              <a:rPr lang="ru-RU" dirty="0">
                <a:solidFill>
                  <a:srgbClr val="333333"/>
                </a:solidFill>
                <a:latin typeface="Helvetica"/>
                <a:ea typeface="Calibri" pitchFamily="34" charset="0"/>
                <a:cs typeface="Calibri" pitchFamily="34" charset="0"/>
              </a:rPr>
              <a:t>если АВ = S и СD = </a:t>
            </a:r>
            <a:r>
              <a:rPr lang="ru-RU" dirty="0" err="1">
                <a:solidFill>
                  <a:srgbClr val="333333"/>
                </a:solidFill>
                <a:latin typeface="Helvetica"/>
                <a:ea typeface="Calibri" pitchFamily="34" charset="0"/>
                <a:cs typeface="Calibri" pitchFamily="34" charset="0"/>
              </a:rPr>
              <a:t>h</a:t>
            </a:r>
            <a:r>
              <a:rPr lang="ru-RU" dirty="0">
                <a:solidFill>
                  <a:srgbClr val="333333"/>
                </a:solidFill>
                <a:latin typeface="Helvetica"/>
                <a:ea typeface="Calibri" pitchFamily="34" charset="0"/>
                <a:cs typeface="Calibri" pitchFamily="34" charset="0"/>
              </a:rPr>
              <a:t>, то </a:t>
            </a:r>
          </a:p>
          <a:p>
            <a:endParaRPr lang="ru-RU" dirty="0">
              <a:solidFill>
                <a:srgbClr val="333333"/>
              </a:solidFill>
              <a:latin typeface="Helvetica"/>
              <a:ea typeface="Calibri" pitchFamily="34" charset="0"/>
              <a:cs typeface="Calibri" pitchFamily="34" charset="0"/>
            </a:endParaRPr>
          </a:p>
          <a:p>
            <a:r>
              <a:rPr lang="ru-RU" dirty="0">
                <a:solidFill>
                  <a:srgbClr val="333333"/>
                </a:solidFill>
                <a:latin typeface="Helvetica"/>
                <a:ea typeface="Calibri" pitchFamily="34" charset="0"/>
                <a:cs typeface="Calibri" pitchFamily="34" charset="0"/>
              </a:rPr>
              <a:t>R=</a:t>
            </a:r>
            <a:endParaRPr lang="ru-RU" dirty="0">
              <a:latin typeface="Century Gothic" pitchFamily="34" charset="0"/>
            </a:endParaRPr>
          </a:p>
        </p:txBody>
      </p:sp>
      <p:pic>
        <p:nvPicPr>
          <p:cNvPr id="26637" name="Рисунок 10" descr="http://festival.1september.ru/articles/634100/f_clip_image006.gif"/>
          <p:cNvPicPr>
            <a:picLocks noChangeAspect="1" noChangeArrowheads="1"/>
          </p:cNvPicPr>
          <p:nvPr/>
        </p:nvPicPr>
        <p:blipFill>
          <a:blip r:embed="rId8" cstate="print"/>
          <a:srcRect/>
          <a:stretch>
            <a:fillRect/>
          </a:stretch>
        </p:blipFill>
        <p:spPr bwMode="auto">
          <a:xfrm>
            <a:off x="8275638" y="5699125"/>
            <a:ext cx="1981200" cy="593725"/>
          </a:xfrm>
          <a:prstGeom prst="rect">
            <a:avLst/>
          </a:prstGeom>
          <a:noFill/>
          <a:ln w="9525">
            <a:noFill/>
            <a:miter lim="800000"/>
            <a:headEnd/>
            <a:tailEnd/>
          </a:ln>
        </p:spPr>
      </p:pic>
      <p:pic>
        <p:nvPicPr>
          <p:cNvPr id="2051" name="Picture 3" descr="C:\Рина\рина\Практические работы курса\кос1.jpg"/>
          <p:cNvPicPr>
            <a:picLocks noChangeAspect="1" noChangeArrowheads="1"/>
          </p:cNvPicPr>
          <p:nvPr/>
        </p:nvPicPr>
        <p:blipFill>
          <a:blip r:embed="rId9"/>
          <a:srcRect/>
          <a:stretch>
            <a:fillRect/>
          </a:stretch>
        </p:blipFill>
        <p:spPr bwMode="auto">
          <a:xfrm>
            <a:off x="7236823" y="1"/>
            <a:ext cx="4532811" cy="2286000"/>
          </a:xfrm>
          <a:prstGeom prst="rect">
            <a:avLst/>
          </a:prstGeom>
          <a:noFill/>
        </p:spPr>
      </p:pic>
    </p:spTree>
  </p:cSld>
  <p:clrMapOvr>
    <a:overrideClrMapping bg1="lt1" tx1="dk1" bg2="lt2" tx2="dk2" accent1="accent1" accent2="accent2" accent3="accent3" accent4="accent4" accent5="accent5" accent6="accent6" hlink="hlink" folHlink="folHlink"/>
  </p:clrMapOvr>
  <p:transition advTm="2000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Содержимое 2"/>
          <p:cNvSpPr>
            <a:spLocks noGrp="1"/>
          </p:cNvSpPr>
          <p:nvPr>
            <p:ph idx="1"/>
          </p:nvPr>
        </p:nvSpPr>
        <p:spPr/>
        <p:txBody>
          <a:bodyPr/>
          <a:lstStyle/>
          <a:p>
            <a:endParaRPr lang="ru-RU" dirty="0"/>
          </a:p>
        </p:txBody>
      </p:sp>
      <p:graphicFrame>
        <p:nvGraphicFramePr>
          <p:cNvPr id="4" name="Объект 4"/>
          <p:cNvGraphicFramePr>
            <a:graphicFrameLocks/>
          </p:cNvGraphicFramePr>
          <p:nvPr/>
        </p:nvGraphicFramePr>
        <p:xfrm>
          <a:off x="0" y="388042"/>
          <a:ext cx="6723529" cy="618257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026" name="Picture 2" descr="C:\Рина\рина\Практические работы курса\ср1.jpg"/>
          <p:cNvPicPr>
            <a:picLocks noChangeAspect="1" noChangeArrowheads="1"/>
          </p:cNvPicPr>
          <p:nvPr/>
        </p:nvPicPr>
        <p:blipFill>
          <a:blip r:embed="rId6"/>
          <a:srcRect/>
          <a:stretch>
            <a:fillRect/>
          </a:stretch>
        </p:blipFill>
        <p:spPr bwMode="auto">
          <a:xfrm>
            <a:off x="6553200" y="457201"/>
            <a:ext cx="5638800" cy="5906242"/>
          </a:xfrm>
          <a:prstGeom prst="rect">
            <a:avLst/>
          </a:prstGeom>
          <a:noFill/>
        </p:spPr>
      </p:pic>
    </p:spTree>
  </p:cSld>
  <p:clrMapOvr>
    <a:masterClrMapping/>
  </p:clrMapOvr>
  <p:transition advTm="1500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rotWithShape="1">
          <a:blip r:embed="rId2" cstate="print">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7650" name="Заголовок 1"/>
          <p:cNvSpPr>
            <a:spLocks noGrp="1"/>
          </p:cNvSpPr>
          <p:nvPr>
            <p:ph type="title"/>
          </p:nvPr>
        </p:nvSpPr>
        <p:spPr>
          <a:xfrm>
            <a:off x="0" y="196850"/>
            <a:ext cx="12192000" cy="6661150"/>
          </a:xfrm>
        </p:spPr>
        <p:txBody>
          <a:bodyPr/>
          <a:lstStyle/>
          <a:p>
            <a:pPr algn="ctr"/>
            <a:r>
              <a:rPr lang="ru-RU" sz="3200" b="1" dirty="0">
                <a:solidFill>
                  <a:schemeClr val="tx1"/>
                </a:solidFill>
              </a:rPr>
              <a:t>Искусственные сооружения</a:t>
            </a:r>
            <a:r>
              <a:rPr lang="ru-RU" sz="3200" b="1" dirty="0">
                <a:solidFill>
                  <a:srgbClr val="FFFF00"/>
                </a:solidFill>
              </a:rPr>
              <a:t/>
            </a:r>
            <a:br>
              <a:rPr lang="ru-RU" sz="3200" b="1" dirty="0">
                <a:solidFill>
                  <a:srgbClr val="FFFF00"/>
                </a:solidFill>
              </a:rPr>
            </a:br>
            <a:r>
              <a:rPr lang="ru-RU" sz="3200" b="1" dirty="0"/>
              <a:t/>
            </a:r>
            <a:br>
              <a:rPr lang="ru-RU" sz="3200" b="1" dirty="0"/>
            </a:br>
            <a:r>
              <a:rPr lang="ru-RU" sz="3200" b="1" dirty="0"/>
              <a:t/>
            </a:r>
            <a:br>
              <a:rPr lang="ru-RU" sz="3200" b="1" dirty="0"/>
            </a:br>
            <a:r>
              <a:rPr lang="ru-RU" sz="3200" b="1" dirty="0"/>
              <a:t/>
            </a:r>
            <a:br>
              <a:rPr lang="ru-RU" sz="3200" b="1" dirty="0"/>
            </a:br>
            <a:r>
              <a:rPr lang="ru-RU" sz="3200" b="1" dirty="0"/>
              <a:t/>
            </a:r>
            <a:br>
              <a:rPr lang="ru-RU" sz="3200" b="1" dirty="0"/>
            </a:br>
            <a:r>
              <a:rPr lang="ru-RU" sz="3200" b="1" dirty="0"/>
              <a:t/>
            </a:r>
            <a:br>
              <a:rPr lang="ru-RU" sz="3200" b="1" dirty="0"/>
            </a:br>
            <a:r>
              <a:rPr lang="ru-RU" sz="3200" b="1" dirty="0"/>
              <a:t/>
            </a:r>
            <a:br>
              <a:rPr lang="ru-RU" sz="3200" b="1" dirty="0"/>
            </a:br>
            <a:r>
              <a:rPr lang="ru-RU" sz="3200" b="1" dirty="0"/>
              <a:t/>
            </a:r>
            <a:br>
              <a:rPr lang="ru-RU" sz="3200" b="1" dirty="0"/>
            </a:br>
            <a:r>
              <a:rPr lang="ru-RU" sz="3200" b="1" dirty="0"/>
              <a:t/>
            </a:r>
            <a:br>
              <a:rPr lang="ru-RU" sz="3200" b="1" dirty="0"/>
            </a:br>
            <a:r>
              <a:rPr lang="ru-RU" sz="3200" b="1" dirty="0"/>
              <a:t/>
            </a:r>
            <a:br>
              <a:rPr lang="ru-RU" sz="3200" b="1" dirty="0"/>
            </a:br>
            <a:r>
              <a:rPr lang="ru-RU" sz="3200" b="1" dirty="0"/>
              <a:t/>
            </a:r>
            <a:br>
              <a:rPr lang="ru-RU" sz="3200" b="1" dirty="0"/>
            </a:br>
            <a:r>
              <a:rPr lang="ru-RU" sz="3200" b="1" dirty="0"/>
              <a:t/>
            </a:r>
            <a:br>
              <a:rPr lang="ru-RU" sz="3200" b="1" dirty="0"/>
            </a:br>
            <a:r>
              <a:rPr lang="ru-RU" sz="3200" dirty="0"/>
              <a:t>                                                 </a:t>
            </a:r>
            <a:r>
              <a:rPr lang="ru-RU" sz="3200" b="1" dirty="0"/>
              <a:t>Крымский мост</a:t>
            </a:r>
          </a:p>
        </p:txBody>
      </p:sp>
      <p:sp>
        <p:nvSpPr>
          <p:cNvPr id="5" name="Заголовок 1"/>
          <p:cNvSpPr>
            <a:spLocks noGrp="1"/>
          </p:cNvSpPr>
          <p:nvPr>
            <p:ph idx="4294967295"/>
          </p:nvPr>
        </p:nvSpPr>
        <p:spPr>
          <a:xfrm>
            <a:off x="0" y="770709"/>
            <a:ext cx="5992813" cy="5590404"/>
          </a:xfrm>
        </p:spPr>
        <p:txBody>
          <a:bodyPr>
            <a:noAutofit/>
          </a:bodyPr>
          <a:lstStyle/>
          <a:p>
            <a:pPr marL="0">
              <a:spcBef>
                <a:spcPts val="0"/>
              </a:spcBef>
            </a:pPr>
            <a:r>
              <a:rPr lang="ru-RU" sz="2800" b="1" i="1" dirty="0">
                <a:solidFill>
                  <a:srgbClr val="FFFF00"/>
                </a:solidFill>
              </a:rPr>
              <a:t>Искусственные сооружения</a:t>
            </a:r>
            <a:r>
              <a:rPr lang="ru-RU" sz="2800" b="1" dirty="0">
                <a:solidFill>
                  <a:srgbClr val="FFFF00"/>
                </a:solidFill>
              </a:rPr>
              <a:t> </a:t>
            </a:r>
            <a:r>
              <a:rPr lang="ru-RU" sz="2100" dirty="0"/>
              <a:t>устраиваются при пересечении железнодорожными линиями рек, каналов, дорог и других препятствий. К ним относятся мосты, путепроводы, виадуки, эстакады, тоннели, галереи, трубы .</a:t>
            </a:r>
          </a:p>
          <a:p>
            <a:pPr marL="0">
              <a:spcBef>
                <a:spcPts val="0"/>
              </a:spcBef>
            </a:pPr>
            <a:r>
              <a:rPr lang="ru-RU" sz="2200" dirty="0"/>
              <a:t>В архитектуре чаще встречаются сооружения и конструкции, в основе которых лежит парабола, оси которой направлены вниз. Именно такая её форма сочетает в себе геометрическую красоту и механическую приспособленность к напряжениям и деформациям, вызываемым весом сооружений, именно это ее свойство привлекает архитекторов использовать данную функцию при строительстве мостов и различный арок</a:t>
            </a:r>
            <a:r>
              <a:rPr lang="ru-RU" sz="2200" dirty="0">
                <a:solidFill>
                  <a:srgbClr val="FFFF00"/>
                </a:solidFill>
              </a:rPr>
              <a:t>.</a:t>
            </a:r>
          </a:p>
        </p:txBody>
      </p:sp>
      <p:pic>
        <p:nvPicPr>
          <p:cNvPr id="1027" name="Рисунок 1" descr="http://kuban24.tv/res/images/24082016/196980.jpg"/>
          <p:cNvPicPr>
            <a:picLocks noChangeAspect="1" noChangeArrowheads="1"/>
          </p:cNvPicPr>
          <p:nvPr/>
        </p:nvPicPr>
        <p:blipFill>
          <a:blip r:embed="rId3" cstate="print"/>
          <a:srcRect/>
          <a:stretch>
            <a:fillRect/>
          </a:stretch>
        </p:blipFill>
        <p:spPr bwMode="auto">
          <a:xfrm>
            <a:off x="5854370" y="1031966"/>
            <a:ext cx="6337630" cy="496388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ransition advTm="12000"/>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rotWithShape="1">
          <a:blip r:embed="rId2" cstate="print">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8" name="Рисунок 7" descr="Изображение выглядит как трава, поезд, дерево, здание&#10;&#10;Описание создано с очень высокой степенью достоверности"/>
          <p:cNvPicPr>
            <a:picLocks noChangeAspect="1"/>
          </p:cNvPicPr>
          <p:nvPr/>
        </p:nvPicPr>
        <p:blipFill rotWithShape="1">
          <a:blip r:embed="rId3" cstate="print"/>
          <a:srcRect r="13279"/>
          <a:stretch/>
        </p:blipFill>
        <p:spPr>
          <a:xfrm>
            <a:off x="641349" y="896958"/>
            <a:ext cx="6880183" cy="5294836"/>
          </a:xfrm>
          <a:prstGeom prst="rect">
            <a:avLst/>
          </a:prstGeom>
          <a:effectLst>
            <a:outerShdw blurRad="50800" dist="38100" dir="5400000" algn="t" rotWithShape="0">
              <a:prstClr val="black">
                <a:alpha val="43000"/>
              </a:prstClr>
            </a:outerShdw>
          </a:effectLst>
        </p:spPr>
      </p:pic>
      <p:sp>
        <p:nvSpPr>
          <p:cNvPr id="28675" name="Заголовок 1"/>
          <p:cNvSpPr>
            <a:spLocks noGrp="1"/>
          </p:cNvSpPr>
          <p:nvPr>
            <p:ph type="title"/>
          </p:nvPr>
        </p:nvSpPr>
        <p:spPr>
          <a:xfrm>
            <a:off x="0" y="128588"/>
            <a:ext cx="12192000" cy="639762"/>
          </a:xfrm>
        </p:spPr>
        <p:txBody>
          <a:bodyPr/>
          <a:lstStyle/>
          <a:p>
            <a:pPr algn="ctr"/>
            <a:r>
              <a:rPr lang="ru-RU" b="1" dirty="0"/>
              <a:t>Виадук.  Параболические арки.</a:t>
            </a:r>
          </a:p>
        </p:txBody>
      </p:sp>
      <p:sp>
        <p:nvSpPr>
          <p:cNvPr id="28676" name="Заголовок 1"/>
          <p:cNvSpPr>
            <a:spLocks noGrp="1"/>
          </p:cNvSpPr>
          <p:nvPr>
            <p:ph idx="4294967295"/>
          </p:nvPr>
        </p:nvSpPr>
        <p:spPr>
          <a:xfrm>
            <a:off x="7260500" y="965518"/>
            <a:ext cx="4448175" cy="5041900"/>
          </a:xfrm>
        </p:spPr>
        <p:txBody>
          <a:bodyPr/>
          <a:lstStyle/>
          <a:p>
            <a:pPr>
              <a:lnSpc>
                <a:spcPct val="90000"/>
              </a:lnSpc>
            </a:pPr>
            <a:r>
              <a:rPr lang="ru-RU" sz="2800" dirty="0">
                <a:solidFill>
                  <a:srgbClr val="FFFF00"/>
                </a:solidFill>
              </a:rPr>
              <a:t>Виадук</a:t>
            </a:r>
            <a:r>
              <a:rPr lang="ru-RU" sz="2200" dirty="0"/>
              <a:t>– мостовое сооружение большой протяженности и на высоких опорах при пересечении дороги с оврагами, ущельями, болотистыми долинами рек. </a:t>
            </a:r>
          </a:p>
          <a:p>
            <a:pPr>
              <a:lnSpc>
                <a:spcPct val="90000"/>
              </a:lnSpc>
            </a:pPr>
            <a:r>
              <a:rPr lang="ru-RU" sz="2400" dirty="0">
                <a:solidFill>
                  <a:srgbClr val="FFFF00"/>
                </a:solidFill>
              </a:rPr>
              <a:t>Параболические арки </a:t>
            </a:r>
            <a:r>
              <a:rPr lang="ru-RU" sz="2200" dirty="0"/>
              <a:t>Наибольшая прочность у параболических арок. Параболические арки силы распора передают на опорные стены практически полностью, и это обеспечивает их крепость. </a:t>
            </a:r>
          </a:p>
        </p:txBody>
      </p:sp>
    </p:spTree>
  </p:cSld>
  <p:clrMapOvr>
    <a:masterClrMapping/>
  </p:clrMapOvr>
  <p:transition advTm="1100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Объект 2"/>
          <p:cNvSpPr>
            <a:spLocks noGrp="1"/>
          </p:cNvSpPr>
          <p:nvPr>
            <p:ph idx="1"/>
          </p:nvPr>
        </p:nvSpPr>
        <p:spPr>
          <a:xfrm>
            <a:off x="842963" y="2498725"/>
            <a:ext cx="8947150" cy="4195763"/>
          </a:xfrm>
        </p:spPr>
        <p:txBody>
          <a:bodyPr/>
          <a:lstStyle/>
          <a:p>
            <a:endParaRPr lang="ru-RU"/>
          </a:p>
        </p:txBody>
      </p:sp>
      <p:pic>
        <p:nvPicPr>
          <p:cNvPr id="29698" name="Рисунок 4" descr="https://naked-science.ru/sites/default/files/images/06kerchmost2016.jpg"/>
          <p:cNvPicPr>
            <a:picLocks noChangeAspect="1" noChangeArrowheads="1"/>
          </p:cNvPicPr>
          <p:nvPr/>
        </p:nvPicPr>
        <p:blipFill>
          <a:blip r:embed="rId2" cstate="print"/>
          <a:srcRect/>
          <a:stretch>
            <a:fillRect/>
          </a:stretch>
        </p:blipFill>
        <p:spPr bwMode="auto">
          <a:xfrm>
            <a:off x="0" y="0"/>
            <a:ext cx="12195175" cy="6858000"/>
          </a:xfrm>
          <a:prstGeom prst="rect">
            <a:avLst/>
          </a:prstGeom>
          <a:noFill/>
          <a:ln w="9525">
            <a:noFill/>
            <a:miter lim="800000"/>
            <a:headEnd/>
            <a:tailEnd/>
          </a:ln>
        </p:spPr>
      </p:pic>
    </p:spTree>
  </p:cSld>
  <p:clrMapOvr>
    <a:masterClrMapping/>
  </p:clrMapOvr>
  <p:transition advTm="7000"/>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89359" y="1595437"/>
            <a:ext cx="6603772" cy="4387352"/>
          </a:xfrm>
        </p:spPr>
        <p:txBody>
          <a:bodyPr/>
          <a:lstStyle/>
          <a:p>
            <a:r>
              <a:rPr lang="ru-RU" sz="2400" dirty="0"/>
              <a:t>Также математические расчёты применяются при определении длины поезда, зависящие от веса и параметров вагонов. При определении глубины ползуна по его длине, при расчёте тормозного пути поезда при экстренном торможении и  при полном служебном торможении. Можно увидеть их в графике в зависимости полного тормозного пути от скорости при экстренном и  при полном служебном торможении. </a:t>
            </a:r>
          </a:p>
        </p:txBody>
      </p:sp>
      <p:pic>
        <p:nvPicPr>
          <p:cNvPr id="2050" name="Picture 2" descr="C:\Рина\рина\Практические работы курса\п2.jpg"/>
          <p:cNvPicPr>
            <a:picLocks noChangeAspect="1" noChangeArrowheads="1"/>
          </p:cNvPicPr>
          <p:nvPr/>
        </p:nvPicPr>
        <p:blipFill>
          <a:blip r:embed="rId2"/>
          <a:srcRect/>
          <a:stretch>
            <a:fillRect/>
          </a:stretch>
        </p:blipFill>
        <p:spPr bwMode="auto">
          <a:xfrm>
            <a:off x="7317570" y="1841864"/>
            <a:ext cx="4874430" cy="4010295"/>
          </a:xfrm>
          <a:prstGeom prst="rect">
            <a:avLst/>
          </a:prstGeom>
          <a:noFill/>
        </p:spPr>
      </p:pic>
    </p:spTree>
  </p:cSld>
  <p:clrMapOvr>
    <a:masterClrMapping/>
  </p:clrMapOvr>
  <p:transition advTm="15000"/>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Заголовок 1"/>
          <p:cNvSpPr>
            <a:spLocks noGrp="1"/>
          </p:cNvSpPr>
          <p:nvPr>
            <p:ph type="title"/>
          </p:nvPr>
        </p:nvSpPr>
        <p:spPr>
          <a:xfrm>
            <a:off x="1393825" y="206375"/>
            <a:ext cx="9404350" cy="1171575"/>
          </a:xfrm>
        </p:spPr>
        <p:txBody>
          <a:bodyPr/>
          <a:lstStyle/>
          <a:p>
            <a:r>
              <a:rPr lang="ru-RU" sz="3200" b="1" dirty="0">
                <a:latin typeface="Century Gothic (Заголовки)"/>
              </a:rPr>
              <a:t>График зависимости полного тормозного пути от скорости</a:t>
            </a:r>
          </a:p>
        </p:txBody>
      </p:sp>
      <p:pic>
        <p:nvPicPr>
          <p:cNvPr id="33794" name="Объект 3" descr="https://studfiles.net/html/2706/189/html_KWpMP8pySb.J_G7/img-FOvaeE.png"/>
          <p:cNvPicPr>
            <a:picLocks noGrp="1"/>
          </p:cNvPicPr>
          <p:nvPr>
            <p:ph idx="1"/>
          </p:nvPr>
        </p:nvPicPr>
        <p:blipFill>
          <a:blip r:embed="rId2" cstate="print"/>
          <a:srcRect/>
          <a:stretch>
            <a:fillRect/>
          </a:stretch>
        </p:blipFill>
        <p:spPr>
          <a:xfrm>
            <a:off x="379413" y="1571625"/>
            <a:ext cx="5697537" cy="4562475"/>
          </a:xfrm>
        </p:spPr>
      </p:pic>
      <p:sp>
        <p:nvSpPr>
          <p:cNvPr id="33795" name="Прямоугольник 4"/>
          <p:cNvSpPr>
            <a:spLocks noChangeArrowheads="1"/>
          </p:cNvSpPr>
          <p:nvPr/>
        </p:nvSpPr>
        <p:spPr bwMode="auto">
          <a:xfrm>
            <a:off x="6289675" y="1377950"/>
            <a:ext cx="5522913" cy="4061625"/>
          </a:xfrm>
          <a:prstGeom prst="rect">
            <a:avLst/>
          </a:prstGeom>
          <a:noFill/>
          <a:ln w="9525">
            <a:noFill/>
            <a:miter lim="800000"/>
            <a:headEnd/>
            <a:tailEnd/>
          </a:ln>
        </p:spPr>
        <p:txBody>
          <a:bodyPr>
            <a:spAutoFit/>
          </a:bodyPr>
          <a:lstStyle/>
          <a:p>
            <a:pPr>
              <a:lnSpc>
                <a:spcPct val="115000"/>
              </a:lnSpc>
              <a:spcAft>
                <a:spcPts val="1000"/>
              </a:spcAft>
            </a:pPr>
            <a:r>
              <a:rPr lang="ru-RU" sz="2600" dirty="0">
                <a:latin typeface="+mj-lt"/>
                <a:cs typeface="Times New Roman" pitchFamily="18" charset="0"/>
              </a:rPr>
              <a:t>Sт1 – график зависимости полного тормозного пути от скорости движения при экстренном торможении;</a:t>
            </a:r>
          </a:p>
          <a:p>
            <a:r>
              <a:rPr lang="ru-RU" sz="2600" dirty="0">
                <a:latin typeface="+mj-lt"/>
                <a:cs typeface="Times New Roman" pitchFamily="18" charset="0"/>
              </a:rPr>
              <a:t>Sт2 – график зависимости полного тормозного пути от скорости движения при полном служебном торможении</a:t>
            </a:r>
            <a:endParaRPr lang="ru-RU" sz="2600" dirty="0">
              <a:latin typeface="+mj-lt"/>
            </a:endParaRPr>
          </a:p>
        </p:txBody>
      </p:sp>
    </p:spTree>
  </p:cSld>
  <p:clrMapOvr>
    <a:masterClrMapping/>
  </p:clrMapOvr>
  <p:transition advTm="7000"/>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Объект 2"/>
          <p:cNvSpPr>
            <a:spLocks noGrp="1"/>
          </p:cNvSpPr>
          <p:nvPr>
            <p:ph idx="1"/>
          </p:nvPr>
        </p:nvSpPr>
        <p:spPr>
          <a:xfrm>
            <a:off x="803275" y="1087438"/>
            <a:ext cx="10585450" cy="5187950"/>
          </a:xfrm>
        </p:spPr>
        <p:txBody>
          <a:bodyPr/>
          <a:lstStyle/>
          <a:p>
            <a:r>
              <a:rPr lang="ru-RU" sz="3600" dirty="0"/>
              <a:t>Овладение практически любой профессией, в том числе профессией «машинист локомотива» требует обширных знаний в области математики. Умение решать задачи практического и прикладного характера востребовано для общества, так как рыночные отношения требуют грамотных и квалифицированных специалистов.</a:t>
            </a:r>
          </a:p>
          <a:p>
            <a:pPr algn="just"/>
            <a:endParaRPr lang="ru-RU" sz="3600" dirty="0"/>
          </a:p>
        </p:txBody>
      </p:sp>
    </p:spTree>
  </p:cSld>
  <p:clrMapOvr>
    <a:masterClrMapping/>
  </p:clrMapOvr>
  <p:transition advTm="15000"/>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39876" y="230641"/>
            <a:ext cx="9404350" cy="1400175"/>
          </a:xfrm>
        </p:spPr>
        <p:txBody>
          <a:bodyPr/>
          <a:lstStyle/>
          <a:p>
            <a:pPr algn="ctr"/>
            <a:r>
              <a:rPr lang="ru-RU" sz="11500" dirty="0">
                <a:solidFill>
                  <a:srgbClr val="FFFF00"/>
                </a:solidFill>
              </a:rPr>
              <a:t>Проводник</a:t>
            </a:r>
          </a:p>
        </p:txBody>
      </p:sp>
      <p:pic>
        <p:nvPicPr>
          <p:cNvPr id="3074" name="Picture 2" descr="C:\Рина\рина\Практические работы курса\пр2.jpg"/>
          <p:cNvPicPr>
            <a:picLocks noGrp="1" noChangeAspect="1" noChangeArrowheads="1"/>
          </p:cNvPicPr>
          <p:nvPr>
            <p:ph idx="1"/>
          </p:nvPr>
        </p:nvPicPr>
        <p:blipFill rotWithShape="1">
          <a:blip r:embed="rId2"/>
          <a:srcRect l="7821" r="7530"/>
          <a:stretch/>
        </p:blipFill>
        <p:spPr bwMode="auto">
          <a:xfrm>
            <a:off x="2562225" y="2508070"/>
            <a:ext cx="6381750" cy="3980234"/>
          </a:xfrm>
          <a:prstGeom prst="rect">
            <a:avLst/>
          </a:prstGeom>
          <a:noFill/>
        </p:spPr>
      </p:pic>
    </p:spTree>
  </p:cSld>
  <p:clrMapOvr>
    <a:masterClrMapping/>
  </p:clrMapOvr>
  <p:transition advTm="15000"/>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03288" y="109538"/>
            <a:ext cx="9404350" cy="1400175"/>
          </a:xfrm>
        </p:spPr>
        <p:txBody>
          <a:bodyPr/>
          <a:lstStyle/>
          <a:p>
            <a:pPr algn="ctr"/>
            <a:r>
              <a:rPr lang="ru-RU" sz="4000" b="1" dirty="0"/>
              <a:t>Основные обязанности проводника пассажирского вагона:</a:t>
            </a:r>
            <a:endParaRPr lang="ru-RU" sz="4000" dirty="0"/>
          </a:p>
        </p:txBody>
      </p:sp>
      <p:sp>
        <p:nvSpPr>
          <p:cNvPr id="3" name="Содержимое 2"/>
          <p:cNvSpPr>
            <a:spLocks noGrp="1"/>
          </p:cNvSpPr>
          <p:nvPr>
            <p:ph idx="1"/>
          </p:nvPr>
        </p:nvSpPr>
        <p:spPr>
          <a:xfrm>
            <a:off x="400050" y="1922009"/>
            <a:ext cx="11515725" cy="4195762"/>
          </a:xfrm>
        </p:spPr>
        <p:txBody>
          <a:bodyPr/>
          <a:lstStyle/>
          <a:p>
            <a:pPr lvl="0"/>
            <a:r>
              <a:rPr lang="ru-RU" sz="2400" dirty="0"/>
              <a:t>осуществление посадки/высадки пассажиров;</a:t>
            </a:r>
          </a:p>
          <a:p>
            <a:pPr lvl="0"/>
            <a:r>
              <a:rPr lang="ru-RU" sz="2400" dirty="0"/>
              <a:t>проверка данных и проездных документов и документов, удостоверяющих личность;</a:t>
            </a:r>
          </a:p>
          <a:p>
            <a:pPr lvl="0"/>
            <a:r>
              <a:rPr lang="ru-RU" sz="2400" dirty="0"/>
              <a:t>выдача/продажа постельных принадлежностей и их сбор;</a:t>
            </a:r>
          </a:p>
          <a:p>
            <a:pPr lvl="0"/>
            <a:r>
              <a:rPr lang="ru-RU" sz="2400" dirty="0"/>
              <a:t>реализация продукции чайной торговли, а также непродовольственных товаров.</a:t>
            </a:r>
          </a:p>
          <a:p>
            <a:pPr lvl="0"/>
            <a:r>
              <a:rPr lang="ru-RU" sz="2400" dirty="0"/>
              <a:t>информирование пассажиров о приближении к станции назначения;</a:t>
            </a:r>
          </a:p>
          <a:p>
            <a:pPr lvl="0"/>
            <a:r>
              <a:rPr lang="ru-RU" sz="2400" dirty="0"/>
              <a:t>на поездах международного сообщения — организация пассажиров для прохождения пограничного контроля.</a:t>
            </a:r>
          </a:p>
          <a:p>
            <a:pPr lvl="0"/>
            <a:r>
              <a:rPr lang="ru-RU" sz="2400" dirty="0"/>
              <a:t>осуществление уборки в пути следования и в пункте оборота.</a:t>
            </a:r>
          </a:p>
          <a:p>
            <a:endParaRPr lang="ru-RU" dirty="0"/>
          </a:p>
        </p:txBody>
      </p:sp>
    </p:spTree>
  </p:cSld>
  <p:clrMapOvr>
    <a:masterClrMapping/>
  </p:clrMapOvr>
  <p:transition advTm="1500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Рина\рина\Практические работы курса\пр1.jpg"/>
          <p:cNvPicPr>
            <a:picLocks noGrp="1" noChangeAspect="1" noChangeArrowheads="1"/>
          </p:cNvPicPr>
          <p:nvPr>
            <p:ph idx="1"/>
          </p:nvPr>
        </p:nvPicPr>
        <p:blipFill>
          <a:blip r:embed="rId2"/>
          <a:srcRect/>
          <a:stretch>
            <a:fillRect/>
          </a:stretch>
        </p:blipFill>
        <p:spPr bwMode="auto">
          <a:xfrm>
            <a:off x="6477000" y="968419"/>
            <a:ext cx="5715000" cy="4118812"/>
          </a:xfrm>
          <a:prstGeom prst="rect">
            <a:avLst/>
          </a:prstGeom>
          <a:noFill/>
        </p:spPr>
      </p:pic>
      <p:pic>
        <p:nvPicPr>
          <p:cNvPr id="4099" name="Picture 3" descr="C:\Рина\рина\Практические работы курса\пр3.jpg"/>
          <p:cNvPicPr>
            <a:picLocks noChangeAspect="1" noChangeArrowheads="1"/>
          </p:cNvPicPr>
          <p:nvPr/>
        </p:nvPicPr>
        <p:blipFill>
          <a:blip r:embed="rId3"/>
          <a:srcRect/>
          <a:stretch>
            <a:fillRect/>
          </a:stretch>
        </p:blipFill>
        <p:spPr bwMode="auto">
          <a:xfrm>
            <a:off x="0" y="2259874"/>
            <a:ext cx="6293033" cy="4402183"/>
          </a:xfrm>
          <a:prstGeom prst="rect">
            <a:avLst/>
          </a:prstGeom>
          <a:noFill/>
        </p:spPr>
      </p:pic>
    </p:spTree>
  </p:cSld>
  <p:clrMapOvr>
    <a:masterClrMapping/>
  </p:clrMapOvr>
  <p:transition advTm="15000"/>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descr="кассир билетный.jpg"/>
          <p:cNvPicPr>
            <a:picLocks noChangeAspect="1"/>
          </p:cNvPicPr>
          <p:nvPr/>
        </p:nvPicPr>
        <p:blipFill>
          <a:blip r:embed="rId2" cstate="print"/>
          <a:stretch>
            <a:fillRect/>
          </a:stretch>
        </p:blipFill>
        <p:spPr>
          <a:xfrm>
            <a:off x="237797" y="977462"/>
            <a:ext cx="6625458" cy="4803228"/>
          </a:xfrm>
          <a:prstGeom prst="rect">
            <a:avLst/>
          </a:prstGeom>
        </p:spPr>
      </p:pic>
      <p:sp>
        <p:nvSpPr>
          <p:cNvPr id="7" name="Заголовок 6"/>
          <p:cNvSpPr>
            <a:spLocks noGrp="1"/>
          </p:cNvSpPr>
          <p:nvPr>
            <p:ph type="title"/>
          </p:nvPr>
        </p:nvSpPr>
        <p:spPr>
          <a:xfrm>
            <a:off x="7197635" y="261257"/>
            <a:ext cx="4500380" cy="6596743"/>
          </a:xfrm>
        </p:spPr>
        <p:txBody>
          <a:bodyPr/>
          <a:lstStyle/>
          <a:p>
            <a:r>
              <a:rPr lang="ru-RU" sz="2000" b="1" dirty="0">
                <a:solidFill>
                  <a:srgbClr val="FFFF00"/>
                </a:solidFill>
                <a:cs typeface="Times New Roman" pitchFamily="18" charset="0"/>
              </a:rPr>
              <a:t>Билетный кассир </a:t>
            </a:r>
            <a:r>
              <a:rPr lang="ru-RU" sz="2000" dirty="0">
                <a:cs typeface="Times New Roman" pitchFamily="18" charset="0"/>
              </a:rPr>
              <a:t>— это специалист по продаже билетов покупателям для проезда на каком-либо транспорте .</a:t>
            </a:r>
            <a:br>
              <a:rPr lang="ru-RU" sz="2000" dirty="0">
                <a:cs typeface="Times New Roman" pitchFamily="18" charset="0"/>
              </a:rPr>
            </a:br>
            <a:r>
              <a:rPr lang="ru-RU" sz="2000" dirty="0">
                <a:cs typeface="Times New Roman" pitchFamily="18" charset="0"/>
              </a:rPr>
              <a:t> Кассир обязан предоставлять корректную информацию клиенту о времени мероприятия или отправления транспорта, наличии свободных мест.</a:t>
            </a:r>
            <a:br>
              <a:rPr lang="ru-RU" sz="2000" dirty="0">
                <a:cs typeface="Times New Roman" pitchFamily="18" charset="0"/>
              </a:rPr>
            </a:br>
            <a:r>
              <a:rPr lang="ru-RU" sz="2000" dirty="0">
                <a:cs typeface="Times New Roman" pitchFamily="18" charset="0"/>
              </a:rPr>
              <a:t>Кассир выдает квитанции уплаты за багаж, проездные документы.  Перед выдачей билета кассир проверяет документы пассажира, также разрешение на приобретение билета в специальную зону.</a:t>
            </a:r>
            <a:br>
              <a:rPr lang="ru-RU" sz="2000" dirty="0">
                <a:cs typeface="Times New Roman" pitchFamily="18" charset="0"/>
              </a:rPr>
            </a:br>
            <a:r>
              <a:rPr lang="ru-RU" sz="2000" dirty="0">
                <a:cs typeface="Times New Roman" pitchFamily="18" charset="0"/>
              </a:rPr>
              <a:t>После успешной продажи специалист фиксирует наличие свободных мест и передаёт информацию в следующую кассу.</a:t>
            </a:r>
            <a:br>
              <a:rPr lang="ru-RU" sz="2000" dirty="0">
                <a:cs typeface="Times New Roman" pitchFamily="18" charset="0"/>
              </a:rPr>
            </a:br>
            <a:endParaRPr lang="ru-RU" sz="2000" dirty="0">
              <a:cs typeface="Times New Roman" pitchFamily="18" charset="0"/>
            </a:endParaRPr>
          </a:p>
        </p:txBody>
      </p:sp>
    </p:spTree>
  </p:cSld>
  <p:clrMapOvr>
    <a:masterClrMapping/>
  </p:clrMapOvr>
  <p:transition advTm="15000"/>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89073" y="0"/>
            <a:ext cx="4902927" cy="6858000"/>
          </a:xfrm>
        </p:spPr>
        <p:txBody>
          <a:bodyPr/>
          <a:lstStyle/>
          <a:p>
            <a:r>
              <a:rPr lang="ru-RU" sz="1800" dirty="0"/>
              <a:t/>
            </a:r>
            <a:br>
              <a:rPr lang="ru-RU" sz="1800" dirty="0"/>
            </a:br>
            <a:r>
              <a:rPr lang="ru-RU" sz="2000" dirty="0">
                <a:solidFill>
                  <a:srgbClr val="FFFF00"/>
                </a:solidFill>
              </a:rPr>
              <a:t>Кассир билетный </a:t>
            </a:r>
            <a:r>
              <a:rPr lang="ru-RU" sz="2000" dirty="0"/>
              <a:t>на железнодорожном транспорте осуществляет операции по подбору вариантов проезда, оформлению проездных и перевозочных документов вручную и с использованием билетопечатающих машин и терминалов, подключенных к автоматизированной системе управления продажей билетов. Ведет расчет с пассажирами за проездные и перевозочные документы всех видов во внутригосударственном и межгосударственном сообщениях на железнодорожном транспорте. Осуществляет прием заявок и оформление поездок организованных групп пассажиров. </a:t>
            </a:r>
          </a:p>
        </p:txBody>
      </p:sp>
      <p:pic>
        <p:nvPicPr>
          <p:cNvPr id="3" name="Рисунок 2" descr="касир.jpg"/>
          <p:cNvPicPr>
            <a:picLocks noChangeAspect="1"/>
          </p:cNvPicPr>
          <p:nvPr/>
        </p:nvPicPr>
        <p:blipFill>
          <a:blip r:embed="rId2"/>
          <a:stretch>
            <a:fillRect/>
          </a:stretch>
        </p:blipFill>
        <p:spPr>
          <a:xfrm>
            <a:off x="258852" y="770709"/>
            <a:ext cx="6915049" cy="4885508"/>
          </a:xfrm>
          <a:prstGeom prst="rect">
            <a:avLst/>
          </a:prstGeom>
        </p:spPr>
      </p:pic>
    </p:spTree>
  </p:cSld>
  <p:clrMapOvr>
    <a:masterClrMapping/>
  </p:clrMapOvr>
  <p:transition advTm="15000"/>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64124" y="504689"/>
            <a:ext cx="9404350" cy="1400175"/>
          </a:xfrm>
        </p:spPr>
        <p:txBody>
          <a:bodyPr/>
          <a:lstStyle/>
          <a:p>
            <a:pPr algn="ctr"/>
            <a:r>
              <a:rPr lang="ru-RU" sz="5400" dirty="0">
                <a:solidFill>
                  <a:srgbClr val="FFFF00"/>
                </a:solidFill>
              </a:rPr>
              <a:t>Повар на железной дороге</a:t>
            </a:r>
          </a:p>
        </p:txBody>
      </p:sp>
      <p:pic>
        <p:nvPicPr>
          <p:cNvPr id="5122" name="Picture 2" descr="C:\Рина\рина\Практические работы курса\пов2.jpg"/>
          <p:cNvPicPr>
            <a:picLocks noChangeAspect="1" noChangeArrowheads="1"/>
          </p:cNvPicPr>
          <p:nvPr/>
        </p:nvPicPr>
        <p:blipFill>
          <a:blip r:embed="rId2"/>
          <a:srcRect/>
          <a:stretch>
            <a:fillRect/>
          </a:stretch>
        </p:blipFill>
        <p:spPr bwMode="auto">
          <a:xfrm>
            <a:off x="2462894" y="2409677"/>
            <a:ext cx="6943018" cy="3943634"/>
          </a:xfrm>
          <a:prstGeom prst="rect">
            <a:avLst/>
          </a:prstGeom>
          <a:noFill/>
        </p:spPr>
      </p:pic>
    </p:spTree>
  </p:cSld>
  <p:clrMapOvr>
    <a:masterClrMapping/>
  </p:clrMapOvr>
  <p:transition advTm="15000"/>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sz="4000" b="1" dirty="0"/>
              <a:t>:</a:t>
            </a:r>
            <a:endParaRPr lang="ru-RU" sz="4000" dirty="0"/>
          </a:p>
        </p:txBody>
      </p:sp>
      <p:sp>
        <p:nvSpPr>
          <p:cNvPr id="3" name="Содержимое 2"/>
          <p:cNvSpPr>
            <a:spLocks noGrp="1"/>
          </p:cNvSpPr>
          <p:nvPr>
            <p:ph idx="1"/>
          </p:nvPr>
        </p:nvSpPr>
        <p:spPr>
          <a:xfrm>
            <a:off x="194684" y="231457"/>
            <a:ext cx="5610994" cy="5758951"/>
          </a:xfrm>
        </p:spPr>
        <p:txBody>
          <a:bodyPr/>
          <a:lstStyle/>
          <a:p>
            <a:r>
              <a:rPr lang="ru-RU" sz="2200" b="1" dirty="0">
                <a:solidFill>
                  <a:srgbClr val="FFFF00"/>
                </a:solidFill>
              </a:rPr>
              <a:t>Повар</a:t>
            </a:r>
            <a:r>
              <a:rPr lang="ru-RU" sz="2200" b="1" dirty="0"/>
              <a:t> </a:t>
            </a:r>
            <a:r>
              <a:rPr lang="ru-RU" sz="2200" dirty="0"/>
              <a:t>- это не просто человек, который может быстро сделать суши или пельмени. Он творец, способный из кучки самых простых продуктов создать шедевр, при этом учтя все погрешности и характер изменения пищи в процессе термообработки. </a:t>
            </a:r>
          </a:p>
          <a:p>
            <a:r>
              <a:rPr lang="ru-RU" sz="2200" dirty="0"/>
              <a:t>В этом деле главное — талант, чувство вкуса, фантазия. С одной стороны, эта профессия требует скрупулёзной точности, с другой — наличия творческой жилки, чтобы придумать оригинальный рецепт или изысканное украшение блюда. Я считаю, что математика в профессии повара играет первую скрипку наравне с практическими умениями.</a:t>
            </a:r>
          </a:p>
          <a:p>
            <a:pPr algn="just"/>
            <a:endParaRPr lang="ru-RU" dirty="0"/>
          </a:p>
        </p:txBody>
      </p:sp>
      <p:pic>
        <p:nvPicPr>
          <p:cNvPr id="65538" name="Picture 2" descr="C:\Рина\рина\Практические работы курса\пов1.jpg"/>
          <p:cNvPicPr>
            <a:picLocks noChangeAspect="1" noChangeArrowheads="1"/>
          </p:cNvPicPr>
          <p:nvPr/>
        </p:nvPicPr>
        <p:blipFill>
          <a:blip r:embed="rId2"/>
          <a:srcRect/>
          <a:stretch>
            <a:fillRect/>
          </a:stretch>
        </p:blipFill>
        <p:spPr bwMode="auto">
          <a:xfrm>
            <a:off x="5962106" y="1267097"/>
            <a:ext cx="6035210" cy="4859383"/>
          </a:xfrm>
          <a:prstGeom prst="rect">
            <a:avLst/>
          </a:prstGeom>
          <a:noFill/>
        </p:spPr>
      </p:pic>
    </p:spTree>
  </p:cSld>
  <p:clrMapOvr>
    <a:masterClrMapping/>
  </p:clrMapOvr>
  <p:transition advTm="15000"/>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8463" y="76741"/>
            <a:ext cx="9404350" cy="1400175"/>
          </a:xfrm>
        </p:spPr>
        <p:txBody>
          <a:bodyPr/>
          <a:lstStyle/>
          <a:p>
            <a:r>
              <a:rPr lang="ru-RU" sz="6000" b="1" dirty="0">
                <a:solidFill>
                  <a:srgbClr val="FFFF00"/>
                </a:solidFill>
              </a:rPr>
              <a:t>Повар должен уметь</a:t>
            </a:r>
            <a:r>
              <a:rPr lang="ru-RU" sz="6000" b="1" dirty="0"/>
              <a:t> </a:t>
            </a:r>
            <a:r>
              <a:rPr lang="ru-RU" sz="6000" dirty="0"/>
              <a:t/>
            </a:r>
            <a:br>
              <a:rPr lang="ru-RU" sz="6000" dirty="0"/>
            </a:br>
            <a:endParaRPr lang="ru-RU" sz="6000" dirty="0"/>
          </a:p>
        </p:txBody>
      </p:sp>
      <p:sp>
        <p:nvSpPr>
          <p:cNvPr id="3" name="Содержимое 2"/>
          <p:cNvSpPr>
            <a:spLocks noGrp="1"/>
          </p:cNvSpPr>
          <p:nvPr>
            <p:ph idx="1"/>
          </p:nvPr>
        </p:nvSpPr>
        <p:spPr>
          <a:xfrm>
            <a:off x="159704" y="1262470"/>
            <a:ext cx="8947150" cy="4524103"/>
          </a:xfrm>
        </p:spPr>
        <p:txBody>
          <a:bodyPr/>
          <a:lstStyle/>
          <a:p>
            <a:r>
              <a:rPr lang="ru-RU" sz="2400" dirty="0"/>
              <a:t>1.  Рассчитывать дневную норму питания в процентах.</a:t>
            </a:r>
          </a:p>
          <a:p>
            <a:r>
              <a:rPr lang="ru-RU" sz="2400" dirty="0"/>
              <a:t>2. Производить калькуляцию и учет продуктов питания (выполнять арифметические действия над числами) </a:t>
            </a:r>
          </a:p>
          <a:p>
            <a:r>
              <a:rPr lang="ru-RU" sz="2400" dirty="0"/>
              <a:t>3. Создать алгоритм приготовления блюда (умение составлять алгоритм, знать виды алгоритмов).</a:t>
            </a:r>
          </a:p>
          <a:p>
            <a:r>
              <a:rPr lang="ru-RU" sz="2400" dirty="0"/>
              <a:t> 4. Оформлять блюда, формы для выпечки хлеба (знать геометрические фигуры)</a:t>
            </a:r>
          </a:p>
          <a:p>
            <a:r>
              <a:rPr lang="ru-RU" sz="2400" dirty="0"/>
              <a:t>5. Рассчитать объем посуды, сколько жидкости понадобится для точного расчета количества порций (уметь находить объем и площадь) </a:t>
            </a:r>
          </a:p>
          <a:p>
            <a:r>
              <a:rPr lang="ru-RU" sz="2400" dirty="0"/>
              <a:t>6. Знать суточные энергетические потребности разных групп населения (делать математические подсчеты)</a:t>
            </a:r>
          </a:p>
          <a:p>
            <a:endParaRPr lang="ru-RU" dirty="0"/>
          </a:p>
        </p:txBody>
      </p:sp>
      <p:pic>
        <p:nvPicPr>
          <p:cNvPr id="6" name="Picture 15"/>
          <p:cNvPicPr>
            <a:picLocks noChangeAspect="1" noChangeArrowheads="1"/>
          </p:cNvPicPr>
          <p:nvPr/>
        </p:nvPicPr>
        <p:blipFill>
          <a:blip r:embed="rId2"/>
          <a:srcRect/>
          <a:stretch>
            <a:fillRect/>
          </a:stretch>
        </p:blipFill>
        <p:spPr bwMode="auto">
          <a:xfrm>
            <a:off x="8868094" y="600892"/>
            <a:ext cx="3390954" cy="2468879"/>
          </a:xfrm>
          <a:prstGeom prst="rect">
            <a:avLst/>
          </a:prstGeom>
          <a:noFill/>
          <a:ln w="9525">
            <a:noFill/>
            <a:miter lim="800000"/>
            <a:headEnd/>
            <a:tailEnd/>
          </a:ln>
        </p:spPr>
      </p:pic>
      <p:pic>
        <p:nvPicPr>
          <p:cNvPr id="7" name="Объект 5" descr="https://ds02.infourok.ru/uploads/ex/0c29/000305e0-32dec3e2/img13.jpg"/>
          <p:cNvPicPr>
            <a:picLocks/>
          </p:cNvPicPr>
          <p:nvPr/>
        </p:nvPicPr>
        <p:blipFill>
          <a:blip r:embed="rId3" cstate="print"/>
          <a:srcRect/>
          <a:stretch>
            <a:fillRect/>
          </a:stretch>
        </p:blipFill>
        <p:spPr bwMode="auto">
          <a:xfrm>
            <a:off x="8856617" y="3709851"/>
            <a:ext cx="3513909" cy="2690950"/>
          </a:xfrm>
          <a:prstGeom prst="rect">
            <a:avLst/>
          </a:prstGeom>
          <a:noFill/>
          <a:ln w="9525">
            <a:noFill/>
            <a:miter lim="800000"/>
            <a:headEnd/>
            <a:tailEnd/>
          </a:ln>
        </p:spPr>
      </p:pic>
    </p:spTree>
  </p:cSld>
  <p:clrMapOvr>
    <a:masterClrMapping/>
  </p:clrMapOvr>
  <p:transition advTm="15000"/>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68610" name="Picture 2" descr="F:\рис 10.jpg"/>
          <p:cNvPicPr>
            <a:picLocks noGrp="1" noChangeAspect="1" noChangeArrowheads="1"/>
          </p:cNvPicPr>
          <p:nvPr>
            <p:ph idx="1"/>
          </p:nvPr>
        </p:nvPicPr>
        <p:blipFill>
          <a:blip r:embed="rId2"/>
          <a:srcRect/>
          <a:stretch>
            <a:fillRect/>
          </a:stretch>
        </p:blipFill>
        <p:spPr bwMode="auto">
          <a:xfrm>
            <a:off x="0" y="1"/>
            <a:ext cx="12191999" cy="6858000"/>
          </a:xfrm>
          <a:prstGeom prst="rect">
            <a:avLst/>
          </a:prstGeom>
          <a:noFill/>
        </p:spPr>
      </p:pic>
    </p:spTree>
  </p:cSld>
  <p:clrMapOvr>
    <a:masterClrMapping/>
  </p:clrMapOvr>
  <p:transition advTm="15000"/>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Рисунок 7"/>
          <p:cNvPicPr>
            <a:picLocks noGrp="1" noChangeAspect="1" noChangeArrowheads="1"/>
          </p:cNvPicPr>
          <p:nvPr>
            <p:ph idx="1"/>
          </p:nvPr>
        </p:nvPicPr>
        <p:blipFill>
          <a:blip r:embed="rId2"/>
          <a:srcRect/>
          <a:stretch>
            <a:fillRect/>
          </a:stretch>
        </p:blipFill>
        <p:spPr bwMode="auto">
          <a:xfrm>
            <a:off x="0" y="0"/>
            <a:ext cx="12191999" cy="6857999"/>
          </a:xfrm>
          <a:prstGeom prst="rect">
            <a:avLst/>
          </a:prstGeom>
          <a:noFill/>
          <a:ln w="9525">
            <a:noFill/>
            <a:miter lim="800000"/>
            <a:headEnd/>
            <a:tailEnd/>
          </a:ln>
        </p:spPr>
      </p:pic>
    </p:spTree>
  </p:cSld>
  <p:clrMapOvr>
    <a:masterClrMapping/>
  </p:clrMapOvr>
  <p:transition advTm="15000"/>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67586" name="Picture 2" descr="C:\Рина\рина\Практические работы курса\р3.jpg"/>
          <p:cNvPicPr>
            <a:picLocks noGrp="1" noChangeAspect="1" noChangeArrowheads="1"/>
          </p:cNvPicPr>
          <p:nvPr>
            <p:ph idx="1"/>
          </p:nvPr>
        </p:nvPicPr>
        <p:blipFill>
          <a:blip r:embed="rId2"/>
          <a:srcRect/>
          <a:stretch>
            <a:fillRect/>
          </a:stretch>
        </p:blipFill>
        <p:spPr bwMode="auto">
          <a:xfrm>
            <a:off x="19051" y="-25031"/>
            <a:ext cx="12192000" cy="6873506"/>
          </a:xfrm>
          <a:prstGeom prst="rect">
            <a:avLst/>
          </a:prstGeom>
          <a:noFill/>
        </p:spPr>
      </p:pic>
    </p:spTree>
  </p:cSld>
  <p:clrMapOvr>
    <a:masterClrMapping/>
  </p:clrMapOvr>
  <p:transition advTm="15000"/>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69634" name="Picture 2" descr="F:\рис14.jpg"/>
          <p:cNvPicPr>
            <a:picLocks noGrp="1" noChangeAspect="1" noChangeArrowheads="1"/>
          </p:cNvPicPr>
          <p:nvPr>
            <p:ph idx="1"/>
          </p:nvPr>
        </p:nvPicPr>
        <p:blipFill>
          <a:blip r:embed="rId2"/>
          <a:srcRect/>
          <a:stretch>
            <a:fillRect/>
          </a:stretch>
        </p:blipFill>
        <p:spPr bwMode="auto">
          <a:xfrm>
            <a:off x="0" y="0"/>
            <a:ext cx="12192000" cy="6858000"/>
          </a:xfrm>
          <a:prstGeom prst="rect">
            <a:avLst/>
          </a:prstGeom>
          <a:noFill/>
        </p:spPr>
      </p:pic>
    </p:spTree>
  </p:cSld>
  <p:clrMapOvr>
    <a:masterClrMapping/>
  </p:clrMapOvr>
  <p:transition advTm="15000"/>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 xmlns:a16="http://schemas.microsoft.com/office/drawing/2014/main" id="{B1FBBAE4-8E39-4FC6-A8E0-7A812F5831F3}"/>
              </a:ext>
            </a:extLst>
          </p:cNvPr>
          <p:cNvSpPr/>
          <p:nvPr/>
        </p:nvSpPr>
        <p:spPr>
          <a:xfrm>
            <a:off x="1192213" y="819150"/>
            <a:ext cx="9315450" cy="52197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ru-RU"/>
          </a:p>
        </p:txBody>
      </p:sp>
      <p:sp>
        <p:nvSpPr>
          <p:cNvPr id="3" name="Содержимое 2"/>
          <p:cNvSpPr>
            <a:spLocks noGrp="1"/>
          </p:cNvSpPr>
          <p:nvPr>
            <p:ph idx="1"/>
          </p:nvPr>
        </p:nvSpPr>
        <p:spPr>
          <a:xfrm>
            <a:off x="1103313" y="1003663"/>
            <a:ext cx="8947150" cy="4850674"/>
          </a:xfrm>
        </p:spPr>
        <p:txBody>
          <a:bodyPr/>
          <a:lstStyle/>
          <a:p>
            <a:pPr algn="ctr"/>
            <a:r>
              <a:rPr lang="ru-RU" sz="3600" b="1" dirty="0">
                <a:solidFill>
                  <a:sysClr val="windowText" lastClr="000000"/>
                </a:solidFill>
              </a:rPr>
              <a:t>Чтоб проводником, машинистом или поваром стать</a:t>
            </a:r>
          </a:p>
          <a:p>
            <a:pPr algn="ctr"/>
            <a:r>
              <a:rPr lang="ru-RU" sz="3600" b="1" dirty="0">
                <a:solidFill>
                  <a:sysClr val="windowText" lastClr="000000"/>
                </a:solidFill>
              </a:rPr>
              <a:t>Надо прежде всего Математику знать!</a:t>
            </a:r>
          </a:p>
          <a:p>
            <a:pPr algn="ctr"/>
            <a:r>
              <a:rPr lang="ru-RU" sz="3600" b="1" dirty="0">
                <a:solidFill>
                  <a:sysClr val="windowText" lastClr="000000"/>
                </a:solidFill>
              </a:rPr>
              <a:t>И на свете </a:t>
            </a:r>
            <a:r>
              <a:rPr lang="ru-RU" sz="3600" b="1">
                <a:solidFill>
                  <a:sysClr val="windowText" lastClr="000000"/>
                </a:solidFill>
              </a:rPr>
              <a:t>нет </a:t>
            </a:r>
            <a:r>
              <a:rPr lang="ru-RU" sz="3600" b="1" smtClean="0">
                <a:solidFill>
                  <a:sysClr val="windowText" lastClr="000000"/>
                </a:solidFill>
              </a:rPr>
              <a:t>профессий </a:t>
            </a:r>
            <a:r>
              <a:rPr lang="ru-RU" sz="3600" b="1" dirty="0">
                <a:solidFill>
                  <a:sysClr val="windowText" lastClr="000000"/>
                </a:solidFill>
              </a:rPr>
              <a:t>– вы задумайтесь друзья,</a:t>
            </a:r>
          </a:p>
          <a:p>
            <a:pPr algn="ctr"/>
            <a:r>
              <a:rPr lang="ru-RU" sz="3600" b="1" dirty="0">
                <a:solidFill>
                  <a:sysClr val="windowText" lastClr="000000"/>
                </a:solidFill>
              </a:rPr>
              <a:t>Где бы нам не пригодилась в жизни Математика!</a:t>
            </a:r>
          </a:p>
          <a:p>
            <a:pPr algn="ctr"/>
            <a:endParaRPr lang="ru-RU" sz="3200" dirty="0"/>
          </a:p>
        </p:txBody>
      </p:sp>
    </p:spTree>
  </p:cSld>
  <p:clrMapOvr>
    <a:masterClrMapping/>
  </p:clrMapOvr>
  <p:transition advTm="15000"/>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Ион">
  <a:themeElements>
    <a:clrScheme name="Ион">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Ион">
      <a:majorFont>
        <a:latin typeface="Century Gothic"/>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Ион">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 xmlns:thm15="http://schemas.microsoft.com/office/thememl/2012/main" name="Ion" id="{B8441ADB-2E43-4AF7-B97A-BD870242C6A8}" vid="{292E63A9-BB86-4E3D-B92A-7223C6510D2E}"/>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TotalTime>2163</TotalTime>
  <Words>789</Words>
  <Application>Microsoft Office PowerPoint</Application>
  <PresentationFormat>Произвольный</PresentationFormat>
  <Paragraphs>69</Paragraphs>
  <Slides>34</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34</vt:i4>
      </vt:variant>
    </vt:vector>
  </HeadingPairs>
  <TitlesOfParts>
    <vt:vector size="35" baseType="lpstr">
      <vt:lpstr>Ион</vt:lpstr>
      <vt:lpstr>Математика  в моей профессии на железной дороге</vt:lpstr>
      <vt:lpstr>Цели:</vt:lpstr>
      <vt:lpstr>Древнейшая наука  -  математика</vt:lpstr>
      <vt:lpstr>Слайд 4</vt:lpstr>
      <vt:lpstr>Слайд 5</vt:lpstr>
      <vt:lpstr>Слайд 6</vt:lpstr>
      <vt:lpstr>Слайд 7</vt:lpstr>
      <vt:lpstr>Значимость математики в наших профессиях. </vt:lpstr>
      <vt:lpstr>Профессия железнодорожник</vt:lpstr>
      <vt:lpstr> </vt:lpstr>
      <vt:lpstr>Слайд 11</vt:lpstr>
      <vt:lpstr>Слайд 12</vt:lpstr>
      <vt:lpstr>Слайд 13</vt:lpstr>
      <vt:lpstr>Слайд 14</vt:lpstr>
      <vt:lpstr>Слайд 15</vt:lpstr>
      <vt:lpstr>Искусственные сооружения                                                             Крымский мост</vt:lpstr>
      <vt:lpstr>Виадук.  Параболические арки.</vt:lpstr>
      <vt:lpstr>Слайд 18</vt:lpstr>
      <vt:lpstr>Слайд 19</vt:lpstr>
      <vt:lpstr>График зависимости полного тормозного пути от скорости</vt:lpstr>
      <vt:lpstr>Слайд 21</vt:lpstr>
      <vt:lpstr>Проводник</vt:lpstr>
      <vt:lpstr>Основные обязанности проводника пассажирского вагона:</vt:lpstr>
      <vt:lpstr>Слайд 24</vt:lpstr>
      <vt:lpstr>Билетный кассир — это специалист по продаже билетов покупателям для проезда на каком-либо транспорте .  Кассир обязан предоставлять корректную информацию клиенту о времени мероприятия или отправления транспорта, наличии свободных мест. Кассир выдает квитанции уплаты за багаж, проездные документы.  Перед выдачей билета кассир проверяет документы пассажира, также разрешение на приобретение билета в специальную зону. После успешной продажи специалист фиксирует наличие свободных мест и передаёт информацию в следующую кассу. </vt:lpstr>
      <vt:lpstr> Кассир билетный на железнодорожном транспорте осуществляет операции по подбору вариантов проезда, оформлению проездных и перевозочных документов вручную и с использованием билетопечатающих машин и терминалов, подключенных к автоматизированной системе управления продажей билетов. Ведет расчет с пассажирами за проездные и перевозочные документы всех видов во внутригосударственном и межгосударственном сообщениях на железнодорожном транспорте. Осуществляет прием заявок и оформление поездок организованных групп пассажиров. </vt:lpstr>
      <vt:lpstr>Повар на железной дороге</vt:lpstr>
      <vt:lpstr>:</vt:lpstr>
      <vt:lpstr>Повар должен уметь  </vt:lpstr>
      <vt:lpstr>Слайд 30</vt:lpstr>
      <vt:lpstr>Слайд 31</vt:lpstr>
      <vt:lpstr>Слайд 32</vt:lpstr>
      <vt:lpstr>Слайд 33</vt:lpstr>
      <vt:lpstr>Слайд 34</vt:lpstr>
    </vt:vector>
  </TitlesOfParts>
  <Company>SPecialiST RePack</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Дмитрий Шевцов</dc:creator>
  <cp:lastModifiedBy>41N</cp:lastModifiedBy>
  <cp:revision>100</cp:revision>
  <dcterms:created xsi:type="dcterms:W3CDTF">2018-04-24T08:53:36Z</dcterms:created>
  <dcterms:modified xsi:type="dcterms:W3CDTF">2023-08-24T08:49:56Z</dcterms:modified>
</cp:coreProperties>
</file>