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2" r:id="rId11"/>
    <p:sldId id="283" r:id="rId12"/>
    <p:sldId id="265" r:id="rId13"/>
    <p:sldId id="266" r:id="rId14"/>
    <p:sldId id="267" r:id="rId15"/>
    <p:sldId id="268" r:id="rId16"/>
    <p:sldId id="269" r:id="rId17"/>
    <p:sldId id="276" r:id="rId18"/>
    <p:sldId id="277" r:id="rId19"/>
    <p:sldId id="270" r:id="rId20"/>
    <p:sldId id="271" r:id="rId21"/>
    <p:sldId id="278" r:id="rId22"/>
    <p:sldId id="279" r:id="rId23"/>
    <p:sldId id="280" r:id="rId24"/>
    <p:sldId id="272" r:id="rId25"/>
    <p:sldId id="273" r:id="rId26"/>
    <p:sldId id="275" r:id="rId27"/>
    <p:sldId id="274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8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знаний детей по теме"Овощи" на начало проекта</c:v>
                </c:pt>
              </c:strCache>
            </c:strRef>
          </c:tx>
          <c:dLbls>
            <c:showVal val="1"/>
          </c:dLbls>
          <c:cat>
            <c:strRef>
              <c:f>Лист1!$A$2:$A$14</c:f>
              <c:strCache>
                <c:ptCount val="13"/>
                <c:pt idx="0">
                  <c:v>Анокина Алина</c:v>
                </c:pt>
                <c:pt idx="1">
                  <c:v>Акулин Саша</c:v>
                </c:pt>
                <c:pt idx="2">
                  <c:v>Ашуркин Даниил</c:v>
                </c:pt>
                <c:pt idx="3">
                  <c:v>Баталова Регина</c:v>
                </c:pt>
                <c:pt idx="4">
                  <c:v>Волоттина Саша</c:v>
                </c:pt>
                <c:pt idx="5">
                  <c:v>Глазков Рома</c:v>
                </c:pt>
                <c:pt idx="6">
                  <c:v>Завгородняя Вика</c:v>
                </c:pt>
                <c:pt idx="7">
                  <c:v>Кузьменко Света</c:v>
                </c:pt>
                <c:pt idx="8">
                  <c:v>Ходорыч Даша</c:v>
                </c:pt>
                <c:pt idx="9">
                  <c:v>Щетинин Юра</c:v>
                </c:pt>
                <c:pt idx="10">
                  <c:v>Чебаток Ваня</c:v>
                </c:pt>
                <c:pt idx="11">
                  <c:v>Юдина Вика</c:v>
                </c:pt>
                <c:pt idx="12">
                  <c:v>Лебедева Маша</c:v>
                </c:pt>
              </c:strCache>
            </c:strRef>
          </c:cat>
          <c:val>
            <c:numRef>
              <c:f>Лист1!$B$2:$B$14</c:f>
              <c:numCache>
                <c:formatCode>0%</c:formatCode>
                <c:ptCount val="13"/>
                <c:pt idx="0">
                  <c:v>0.35000000000000031</c:v>
                </c:pt>
                <c:pt idx="1">
                  <c:v>0.2</c:v>
                </c:pt>
                <c:pt idx="2">
                  <c:v>0.24000000000000021</c:v>
                </c:pt>
                <c:pt idx="3">
                  <c:v>0.27</c:v>
                </c:pt>
                <c:pt idx="4">
                  <c:v>0.34000000000000036</c:v>
                </c:pt>
                <c:pt idx="5">
                  <c:v>0.29000000000000031</c:v>
                </c:pt>
                <c:pt idx="6">
                  <c:v>0.37000000000000038</c:v>
                </c:pt>
                <c:pt idx="7">
                  <c:v>0.35000000000000031</c:v>
                </c:pt>
                <c:pt idx="8">
                  <c:v>0.28000000000000008</c:v>
                </c:pt>
                <c:pt idx="9">
                  <c:v>0.32000000000000051</c:v>
                </c:pt>
                <c:pt idx="10">
                  <c:v>0.34000000000000036</c:v>
                </c:pt>
                <c:pt idx="11">
                  <c:v>0.32000000000000051</c:v>
                </c:pt>
                <c:pt idx="12">
                  <c:v>0.23</c:v>
                </c:pt>
              </c:numCache>
            </c:numRef>
          </c:val>
        </c:ser>
        <c:axId val="67744128"/>
        <c:axId val="80643968"/>
      </c:barChart>
      <c:catAx>
        <c:axId val="67744128"/>
        <c:scaling>
          <c:orientation val="minMax"/>
        </c:scaling>
        <c:axPos val="b"/>
        <c:tickLblPos val="nextTo"/>
        <c:crossAx val="80643968"/>
        <c:crosses val="autoZero"/>
        <c:auto val="1"/>
        <c:lblAlgn val="ctr"/>
        <c:lblOffset val="100"/>
      </c:catAx>
      <c:valAx>
        <c:axId val="80643968"/>
        <c:scaling>
          <c:orientation val="minMax"/>
        </c:scaling>
        <c:axPos val="l"/>
        <c:majorGridlines/>
        <c:numFmt formatCode="0%" sourceLinked="1"/>
        <c:tickLblPos val="nextTo"/>
        <c:crossAx val="67744128"/>
        <c:crosses val="autoZero"/>
        <c:crossBetween val="between"/>
      </c:valAx>
    </c:plotArea>
    <c:legend>
      <c:legendPos val="t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Уровень знаний детей по теме "Овощи" на конец проекта</c:v>
                </c:pt>
              </c:strCache>
            </c:strRef>
          </c:tx>
          <c:dLbls>
            <c:showVal val="1"/>
          </c:dLbls>
          <c:cat>
            <c:strRef>
              <c:f>Лист1!$A$2:$A$14</c:f>
              <c:strCache>
                <c:ptCount val="13"/>
                <c:pt idx="0">
                  <c:v>Анокина Алина</c:v>
                </c:pt>
                <c:pt idx="1">
                  <c:v>Акулин Саша</c:v>
                </c:pt>
                <c:pt idx="2">
                  <c:v>Ашуркин Даниил</c:v>
                </c:pt>
                <c:pt idx="3">
                  <c:v>Баталова Регина</c:v>
                </c:pt>
                <c:pt idx="4">
                  <c:v>Волоттина Саша</c:v>
                </c:pt>
                <c:pt idx="5">
                  <c:v>Глазков Рома</c:v>
                </c:pt>
                <c:pt idx="6">
                  <c:v>Завгородняя Вика</c:v>
                </c:pt>
                <c:pt idx="7">
                  <c:v>Кузьменко Света</c:v>
                </c:pt>
                <c:pt idx="8">
                  <c:v>Ходорыч Даша</c:v>
                </c:pt>
                <c:pt idx="9">
                  <c:v>Щетинин Юра</c:v>
                </c:pt>
                <c:pt idx="10">
                  <c:v>Чебаток Ваня</c:v>
                </c:pt>
                <c:pt idx="11">
                  <c:v>Юдина Вика</c:v>
                </c:pt>
                <c:pt idx="12">
                  <c:v>Лебедева Маша</c:v>
                </c:pt>
              </c:strCache>
            </c:strRef>
          </c:cat>
          <c:val>
            <c:numRef>
              <c:f>Лист1!$B$2:$B$14</c:f>
              <c:numCache>
                <c:formatCode>0%</c:formatCode>
                <c:ptCount val="13"/>
                <c:pt idx="0">
                  <c:v>0.72000000000000064</c:v>
                </c:pt>
                <c:pt idx="1">
                  <c:v>0.56000000000000005</c:v>
                </c:pt>
                <c:pt idx="2">
                  <c:v>0.78</c:v>
                </c:pt>
                <c:pt idx="3">
                  <c:v>0.85000000000000064</c:v>
                </c:pt>
                <c:pt idx="4">
                  <c:v>0.8</c:v>
                </c:pt>
                <c:pt idx="5">
                  <c:v>0.68</c:v>
                </c:pt>
                <c:pt idx="6">
                  <c:v>0.82000000000000062</c:v>
                </c:pt>
                <c:pt idx="7">
                  <c:v>0.84000000000000064</c:v>
                </c:pt>
                <c:pt idx="8">
                  <c:v>0.74000000000000155</c:v>
                </c:pt>
                <c:pt idx="9">
                  <c:v>0.74000000000000155</c:v>
                </c:pt>
                <c:pt idx="10">
                  <c:v>0.83000000000000063</c:v>
                </c:pt>
                <c:pt idx="11">
                  <c:v>0.78</c:v>
                </c:pt>
                <c:pt idx="12">
                  <c:v>0.75000000000000167</c:v>
                </c:pt>
              </c:numCache>
            </c:numRef>
          </c:val>
        </c:ser>
        <c:axId val="61374464"/>
        <c:axId val="61376000"/>
      </c:barChart>
      <c:catAx>
        <c:axId val="61374464"/>
        <c:scaling>
          <c:orientation val="minMax"/>
        </c:scaling>
        <c:axPos val="b"/>
        <c:tickLblPos val="nextTo"/>
        <c:crossAx val="61376000"/>
        <c:crosses val="autoZero"/>
        <c:auto val="1"/>
        <c:lblAlgn val="ctr"/>
        <c:lblOffset val="100"/>
      </c:catAx>
      <c:valAx>
        <c:axId val="61376000"/>
        <c:scaling>
          <c:orientation val="minMax"/>
        </c:scaling>
        <c:axPos val="l"/>
        <c:majorGridlines/>
        <c:numFmt formatCode="0%" sourceLinked="1"/>
        <c:tickLblPos val="nextTo"/>
        <c:crossAx val="61374464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505A52-8FEE-4ED6-B6A4-B481E2F8C45C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D9931-B103-43DF-9C2B-C9B803B296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us.123rf.com/400wm/400/400/clairev/clairev0807/clairev080700217/3361858-owl-nauczycieli-i-ksi--ek--wektor-ilustracji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10" Type="http://schemas.openxmlformats.org/officeDocument/2006/relationships/image" Target="../media/image51.gif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gif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04505"/>
          </a:xfrm>
          <a:prstGeom prst="rect">
            <a:avLst/>
          </a:prstGeom>
          <a:noFill/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714480" y="0"/>
            <a:ext cx="592935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Алтайский край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Рубцовский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район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общеобразовательное  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учреждение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Веселоярская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средняя общеобразовательная школа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группа кратковременного пребывания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WordArt 3"/>
          <p:cNvSpPr>
            <a:spLocks noChangeArrowheads="1" noChangeShapeType="1" noTextEdit="1"/>
          </p:cNvSpPr>
          <p:nvPr/>
        </p:nvSpPr>
        <p:spPr bwMode="auto">
          <a:xfrm>
            <a:off x="1500166" y="1500174"/>
            <a:ext cx="5943600" cy="1743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ru-RU" sz="60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Проект </a:t>
            </a:r>
          </a:p>
          <a:p>
            <a:pPr algn="ctr" rtl="0"/>
            <a:r>
              <a:rPr lang="ru-RU" sz="6000" kern="10" spc="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«Что растет на огороде?»</a:t>
            </a:r>
            <a:endParaRPr lang="ru-RU" sz="6000" kern="10" spc="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28596" y="3571876"/>
            <a:ext cx="91440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(образовательная область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Познания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 Автор составитель: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Южакова Л.Н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    воспитатель в ГКП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Веселоярск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2012г.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73B5~1\AppData\Local\Temp\Rar$DI01.826\73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02722"/>
          </a:xfrm>
          <a:prstGeom prst="rect">
            <a:avLst/>
          </a:prstGeom>
          <a:noFill/>
        </p:spPr>
      </p:pic>
      <p:pic>
        <p:nvPicPr>
          <p:cNvPr id="1027" name="Picture 3" descr="C:\Users\73B5~1\AppData\Local\Temp\Rar$DI05.026\1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04505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571472" y="1285860"/>
            <a:ext cx="71438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 проекта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«Что растет на огороде?»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 работы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над проектом заключается в том, что дети частично владеют информацией об овощах, растущих на огороде. Знания детей об овощах обусловлены требованиями «Программы воспитания и обучения в детском саду» под редакцией М.А. Васильевой, В.В. Гербовой, Т.С. Комаровой в данной возрастной группе.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Проблема: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дети не знают названия овощей, их полезных свойств, частей, способов выращивания; не умеют устанавливать простые связи между произрастанием овощей и временами года.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714348" y="1214422"/>
            <a:ext cx="742952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ознакомление детей с овощами, которые растут на огороде. Создание условий для развития познавательных и творческих способностей в процессе разработки проекта.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-main-pic" descr="Картинка 5 из 153854">
            <a:hlinkClick r:id="rId3" tgtFrame="_blank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0504"/>
            <a:ext cx="2428860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14282" y="1214422"/>
            <a:ext cx="89297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 проекта: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Учить детей правильно называть овощи, произрастающие в регионе, их части, способы выращивания.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Учить устанавливать простые связи между произрастанием овощей и временами года.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Развивать связную речь, активный словарь ребенка через составление описательных рассказов об овощах.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Вызывать у детей познавательную и творческую активность по теме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Овощи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посредством игровой, трудовой, самостоятельной и практической деятельности.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Воспитывать уважение к людям труда, любовь и бережное отношение к природе.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357158" y="1500174"/>
            <a:ext cx="7090787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Методы реализации проекта: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Экскурсия.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Наблюдение.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Беседа.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Дидактические игры.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Подвижные игры.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Рассматривание иллюстраций, картин.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Сюжетно-ролевые игры.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Пальчиковая гимнастика.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7158" y="1071546"/>
            <a:ext cx="8786842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Предполагаемый результат: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Повысить уровень знаний детей об овощах до 75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80%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должны знать названия овощей, их части, знать много нового о полезных свойствах, витаминах содержащихся в овощах.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Получат практические навыки по приготовлению овощных салатов.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Будут способны устанавливать простые связи между произрастанием овощей и временами года.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должны уметь классифицировать овощи, выбирать самые полезные.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Родители грамотно и творчески должны относиться к вопросам правильного питания и воспитывать здоровый образ жизни у своих детей.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станут более выносливыми, жизнерадостными, здоровыми.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не будут привередничать во время еды.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85720" y="1285860"/>
            <a:ext cx="7572428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Риски проекта: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Аллергическая реакция на овощи.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Изменение в погоде.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Слабая заинтересованность родителей.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Плохая оснащенность техническими ресурсами.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Отключение электроэнергии.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 эффективность методов и приемов при разработки проекта.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04505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71472" y="1285860"/>
            <a:ext cx="821537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Тип проекта: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информационно –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практико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 ориентированный.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составу: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групповой, дети 5 – 6 лет, воспитатель, родители.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продолжительности: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краткосрочный (2 недели)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8" descr="рврвт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4214818"/>
            <a:ext cx="1500198" cy="21969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000108"/>
            <a:ext cx="721520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реализации проекта: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Подготовительный этап.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Изучение программных требований для данной возрастной группы; диагностика знаний, умений и навыков; определение проблемы, цели, задач проекта; составление перспективного плана работы с детьми, с родителями. Подготовка методического обеспечения по теме;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подбор подвижный и дидактических игр, сюжетно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ролевых игр; проведение родительского собрания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Участвуем в проекте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285720" y="3500438"/>
            <a:ext cx="7143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Основной этап.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Реализация проекта в непосредственной образовательной деятельности, самостоятельной деятельности детей, в работе с родителями.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285720" y="4857760"/>
            <a:ext cx="592932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Заключительный этап: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Повторная диагностика уровня знаний, умений и навыков по теме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Овощи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обобщение результатов работы над проектом; определение перспективы работы по этой теме.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graphicFrame>
        <p:nvGraphicFramePr>
          <p:cNvPr id="3" name="Диаграмма 2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3108" y="428604"/>
            <a:ext cx="57864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charset="0"/>
              </a:rPr>
              <a:t>Наш чудесный огород</a:t>
            </a:r>
            <a:r>
              <a:rPr lang="ru-RU" b="1" dirty="0" smtClean="0">
                <a:solidFill>
                  <a:srgbClr val="AC2900"/>
                </a:solidFill>
                <a:latin typeface="Times New Roman" charset="0"/>
              </a:rPr>
              <a:t/>
            </a:r>
            <a:br>
              <a:rPr lang="ru-RU" b="1" dirty="0" smtClean="0">
                <a:solidFill>
                  <a:srgbClr val="AC2900"/>
                </a:solidFill>
                <a:latin typeface="Times New Roman" charset="0"/>
              </a:rPr>
            </a:br>
            <a:endParaRPr lang="ru-RU" dirty="0"/>
          </a:p>
        </p:txBody>
      </p:sp>
      <p:pic>
        <p:nvPicPr>
          <p:cNvPr id="4" name="Picture 15" descr="SAM_024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1142984"/>
            <a:ext cx="4292782" cy="25209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3" descr="SAM_038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4000504"/>
            <a:ext cx="4308943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12" descr="SAM_040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14876" y="1071546"/>
            <a:ext cx="3559175" cy="539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pic>
        <p:nvPicPr>
          <p:cNvPr id="3" name="Picture 10" descr="SAM_042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05" t="188" r="105" b="188"/>
          <a:stretch>
            <a:fillRect/>
          </a:stretch>
        </p:blipFill>
        <p:spPr bwMode="auto">
          <a:xfrm>
            <a:off x="0" y="642918"/>
            <a:ext cx="4267200" cy="2538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2" descr="SAM_037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00600" y="3429000"/>
            <a:ext cx="4343400" cy="27574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7" descr="SAM_0367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76800" y="642918"/>
            <a:ext cx="4267200" cy="2625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13" descr="SAM_0370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42844" y="3429000"/>
            <a:ext cx="4195458" cy="2906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500298" y="571480"/>
            <a:ext cx="44632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Витамины с огорода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Documents and Settings\Admin\Рабочий стол\фото для проекта\Фото-06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85860"/>
            <a:ext cx="3357586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фото для проекта\Фото-062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285860"/>
            <a:ext cx="3295653" cy="2471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Documents and Settings\Admin\Рабочий стол\фото для проекта\Фото-062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4214818"/>
            <a:ext cx="3286148" cy="2350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Documents and Settings\Admin\Рабочий стол\фото для проекта\Фото-063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4214818"/>
            <a:ext cx="3490919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олнце 7"/>
          <p:cNvSpPr/>
          <p:nvPr/>
        </p:nvSpPr>
        <p:spPr>
          <a:xfrm>
            <a:off x="3786182" y="1643050"/>
            <a:ext cx="1214446" cy="1000132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олнце 8"/>
          <p:cNvSpPr/>
          <p:nvPr/>
        </p:nvSpPr>
        <p:spPr>
          <a:xfrm>
            <a:off x="3714744" y="3214686"/>
            <a:ext cx="1214446" cy="1000132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олнце 9"/>
          <p:cNvSpPr/>
          <p:nvPr/>
        </p:nvSpPr>
        <p:spPr>
          <a:xfrm>
            <a:off x="3714744" y="5072074"/>
            <a:ext cx="1214446" cy="1000132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857488" y="428604"/>
            <a:ext cx="39903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Овощной магазин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Documents and Settings\Admin\Рабочий стол\фото для проекта\Фото-043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357299"/>
            <a:ext cx="319405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фото для проекта\Фото-043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214422"/>
            <a:ext cx="3278191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Documents and Settings\Admin\Рабочий стол\фото для проекта\Фото-044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071942"/>
            <a:ext cx="3214710" cy="23241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Documents and Settings\Admin\Рабочий стол\фото для проекта\Фото-044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4071942"/>
            <a:ext cx="3286147" cy="2370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000232" y="428604"/>
            <a:ext cx="61891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Вкусные дары щедрой осени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Documents and Settings\Admin\Рабочий стол\фото для проекта\Фото-043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42558">
            <a:off x="594282" y="1680339"/>
            <a:ext cx="3169090" cy="2318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фото для проекта\Фото-043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28905">
            <a:off x="5782126" y="1567079"/>
            <a:ext cx="2914650" cy="2185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Documents and Settings\Admin\Рабочий стол\фото для проекта\Фото-043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4429132"/>
            <a:ext cx="2861550" cy="2146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0" descr="6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4879979"/>
            <a:ext cx="1285884" cy="146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786050" y="571480"/>
            <a:ext cx="35839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гостях у осени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F:\фото для проекта\Фото-03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500174"/>
            <a:ext cx="6405565" cy="4804173"/>
          </a:xfrm>
          <a:prstGeom prst="rect">
            <a:avLst/>
          </a:prstGeom>
          <a:noFill/>
        </p:spPr>
      </p:pic>
      <p:pic>
        <p:nvPicPr>
          <p:cNvPr id="5" name="Picture 30" descr="птичка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357166"/>
            <a:ext cx="967055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pic>
        <p:nvPicPr>
          <p:cNvPr id="29698" name="Picture 2" descr="F:\фото для проекта\Фото-03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000628" cy="3750471"/>
          </a:xfrm>
          <a:prstGeom prst="rect">
            <a:avLst/>
          </a:prstGeom>
          <a:noFill/>
        </p:spPr>
      </p:pic>
      <p:pic>
        <p:nvPicPr>
          <p:cNvPr id="29699" name="Picture 3" descr="F:\фото для проекта\Фото-038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214685"/>
            <a:ext cx="4857752" cy="3643315"/>
          </a:xfrm>
          <a:prstGeom prst="rect">
            <a:avLst/>
          </a:prstGeom>
          <a:noFill/>
        </p:spPr>
      </p:pic>
      <p:pic>
        <p:nvPicPr>
          <p:cNvPr id="5" name="Picture 29" descr="ц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4529142"/>
            <a:ext cx="1143008" cy="1085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4" descr="пт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1071546"/>
            <a:ext cx="1000132" cy="513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43108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71736" y="357166"/>
            <a:ext cx="39323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AC2900"/>
                </a:solidFill>
                <a:latin typeface="Times New Roman" pitchFamily="18" charset="0"/>
                <a:cs typeface="Times New Roman" pitchFamily="18" charset="0"/>
              </a:rPr>
              <a:t>Готовим винегрет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DSCN804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357298"/>
            <a:ext cx="3214710" cy="2410201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</p:spPr>
      </p:pic>
      <p:pic>
        <p:nvPicPr>
          <p:cNvPr id="6" name="Picture 7" descr="DSCN804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410821"/>
            <a:ext cx="3284539" cy="2464253"/>
          </a:xfrm>
          <a:prstGeom prst="rect">
            <a:avLst/>
          </a:prstGeom>
          <a:noFill/>
          <a:ln w="9525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500034" y="4500570"/>
            <a:ext cx="8001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solidFill>
                  <a:srgbClr val="AC2900"/>
                </a:solidFill>
                <a:latin typeface="Times New Roman" pitchFamily="18" charset="0"/>
                <a:cs typeface="Times New Roman" pitchFamily="18" charset="0"/>
              </a:rPr>
              <a:t>«Кто любит трудиться, тому без дела не сидится».</a:t>
            </a:r>
            <a:endParaRPr lang="ru-RU" sz="2800" i="1" dirty="0">
              <a:solidFill>
                <a:srgbClr val="AC29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pic>
        <p:nvPicPr>
          <p:cNvPr id="3" name="Picture 2" descr="F:\маша\101_PANA\P101005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0"/>
            <a:ext cx="7143800" cy="6858000"/>
          </a:xfrm>
          <a:prstGeom prst="rect">
            <a:avLst/>
          </a:prstGeom>
          <a:noFill/>
          <a:ln w="12700" cmpd="sng"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02701" y="428604"/>
            <a:ext cx="54800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Что нам осень подарила?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F:\фото для проекта\Фото-05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0174"/>
            <a:ext cx="4500562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8" name="Picture 4" descr="F:\фото для проекта\Фото-05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33918" y="1571612"/>
            <a:ext cx="4310082" cy="3929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pic>
        <p:nvPicPr>
          <p:cNvPr id="3" name="Picture 3" descr="F:\фото для проекта\Фото-05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214290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Изготовление папки – передвижки «Чудесные овощи»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Documents and Settings\Admin\Рабочий стол\фото для проекта\Фото-056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643050"/>
            <a:ext cx="3171825" cy="2378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фото для проекта\Фото-056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500174"/>
            <a:ext cx="3071834" cy="2381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Documents and Settings\Admin\Рабочий стол\фото для проекта\Фото-056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286256"/>
            <a:ext cx="3152777" cy="2328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Documents and Settings\Admin\Рабочий стол\фото для проекта\Фото-056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4286256"/>
            <a:ext cx="3098800" cy="2324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12" descr="Рисунок18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3357562"/>
            <a:ext cx="1530269" cy="1306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071538" y="285728"/>
            <a:ext cx="78173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Выставка «Чудесные превращения»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krokodil"/>
          <p:cNvPicPr>
            <a:picLocks noChangeAspect="1" noChangeArrowheads="1"/>
          </p:cNvPicPr>
          <p:nvPr/>
        </p:nvPicPr>
        <p:blipFill>
          <a:blip r:embed="rId3" cstate="print">
            <a:lum contrast="-6000"/>
          </a:blip>
          <a:srcRect/>
          <a:stretch>
            <a:fillRect/>
          </a:stretch>
        </p:blipFill>
        <p:spPr bwMode="auto">
          <a:xfrm>
            <a:off x="0" y="4000504"/>
            <a:ext cx="3079573" cy="285749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" name="Picture 9" descr="943eaf0cf4f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3240" y="1285860"/>
            <a:ext cx="3143272" cy="286278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" name="Picture 8" descr="874b6d2ff45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7950" y="3883708"/>
            <a:ext cx="2786051" cy="297429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pic>
        <p:nvPicPr>
          <p:cNvPr id="3" name="Рисунок 2" descr="C:\Documents and Settings\Admin\Рабочий стол\фото для проекта\Фото-039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57422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Documents and Settings\Admin\Рабочий стол\фото для проекта\Фото-042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2143116"/>
            <a:ext cx="4000528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Рабочий стол\фото для проекта\Фото-039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2714620"/>
            <a:ext cx="2285984" cy="2000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Documents and Settings\Admin\Рабочий стол\фото для проекта\Фото-039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143512"/>
            <a:ext cx="2443170" cy="1885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Documents and Settings\Admin\Рабочий стол\фото для проекта\Фото-0392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0"/>
            <a:ext cx="2357422" cy="1785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 descr="bcb6bc64f846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7916" y="2500306"/>
            <a:ext cx="2476084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7" descr="4bcf44ffa3e5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8145" y="5143512"/>
            <a:ext cx="2535855" cy="1714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6" descr="K:\он\BUTFLY1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72132" y="1785926"/>
            <a:ext cx="642942" cy="605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фото для проекта\Фото-04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298" cy="6858000"/>
          </a:xfrm>
          <a:prstGeom prst="rect">
            <a:avLst/>
          </a:prstGeom>
          <a:noFill/>
        </p:spPr>
      </p:pic>
      <p:pic>
        <p:nvPicPr>
          <p:cNvPr id="3" name="Picture 18" descr="DOVE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88" y="2643188"/>
            <a:ext cx="785812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pic>
        <p:nvPicPr>
          <p:cNvPr id="3" name="Picture 2" descr="F:\фото для проекта\Фото-04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6314" cy="3714752"/>
          </a:xfrm>
          <a:prstGeom prst="rect">
            <a:avLst/>
          </a:prstGeom>
          <a:noFill/>
        </p:spPr>
      </p:pic>
      <p:pic>
        <p:nvPicPr>
          <p:cNvPr id="26626" name="Picture 2" descr="F:\фото для проекта\Фото-04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143248"/>
            <a:ext cx="4357686" cy="371475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5720" y="435769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Заходите в гости к нам,</a:t>
            </a:r>
          </a:p>
          <a:p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будем рады мы гостям!»</a:t>
            </a:r>
            <a:endParaRPr lang="ru-RU" sz="28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8" descr="DOVE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1142984"/>
            <a:ext cx="1334409" cy="714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73B5~1\AppData\Local\Temp\Rar$DI05.026\1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495"/>
            <a:ext cx="9144000" cy="680450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71604" y="2214554"/>
            <a:ext cx="6203878" cy="769441"/>
          </a:xfrm>
          <a:prstGeom prst="rect">
            <a:avLst/>
          </a:prstGeom>
          <a:noFill/>
        </p:spPr>
        <p:txBody>
          <a:bodyPr wrap="none" rtlCol="0">
            <a:prstTxWarp prst="textChevronInverted">
              <a:avLst/>
            </a:prstTxWarp>
            <a:spAutoFit/>
          </a:bodyPr>
          <a:lstStyle/>
          <a:p>
            <a:r>
              <a:rPr lang="ru-RU" sz="4400" b="1" dirty="0" smtClean="0">
                <a:ln w="12700">
                  <a:solidFill>
                    <a:srgbClr val="00B05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внимание!!!</a:t>
            </a:r>
            <a:endParaRPr lang="ru-RU" sz="4400" b="1" dirty="0">
              <a:ln w="12700">
                <a:solidFill>
                  <a:srgbClr val="00B05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195423166415281351johnny_automatic_veggies_svg_med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3000372"/>
            <a:ext cx="5587170" cy="3203311"/>
          </a:xfrm>
          <a:prstGeom prst="rect">
            <a:avLst/>
          </a:prstGeom>
        </p:spPr>
      </p:pic>
      <p:pic>
        <p:nvPicPr>
          <p:cNvPr id="5" name="Picture 7" descr="СОЛНЦЕ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928670"/>
            <a:ext cx="1357322" cy="1134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632</Words>
  <PresentationFormat>Экран (4:3)</PresentationFormat>
  <Paragraphs>81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21</cp:revision>
  <dcterms:created xsi:type="dcterms:W3CDTF">2012-12-19T10:57:11Z</dcterms:created>
  <dcterms:modified xsi:type="dcterms:W3CDTF">2013-01-04T10:17:35Z</dcterms:modified>
</cp:coreProperties>
</file>