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57" r:id="rId7"/>
    <p:sldId id="258" r:id="rId8"/>
    <p:sldId id="259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VLOVNINA Natalya" userId="f36dd573-1390-4bd6-b8ca-a24b1f6e8715" providerId="ADAL" clId="{F735CEDE-C550-4907-8DA7-C91ECC6828F5}"/>
    <pc:docChg chg="undo redo custSel modSld">
      <pc:chgData name="PAVLOVNINA Natalya" userId="f36dd573-1390-4bd6-b8ca-a24b1f6e8715" providerId="ADAL" clId="{F735CEDE-C550-4907-8DA7-C91ECC6828F5}" dt="2026-03-29T17:50:09.467" v="66" actId="14100"/>
      <pc:docMkLst>
        <pc:docMk/>
      </pc:docMkLst>
      <pc:sldChg chg="addSp delSp modSp mod">
        <pc:chgData name="PAVLOVNINA Natalya" userId="f36dd573-1390-4bd6-b8ca-a24b1f6e8715" providerId="ADAL" clId="{F735CEDE-C550-4907-8DA7-C91ECC6828F5}" dt="2026-03-29T17:44:03.828" v="45" actId="1076"/>
        <pc:sldMkLst>
          <pc:docMk/>
          <pc:sldMk cId="4160293871" sldId="259"/>
        </pc:sldMkLst>
        <pc:spChg chg="mod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2" creationId="{50FAB079-1FF7-EB68-73B9-DEB7FA9E93AC}"/>
          </ac:spMkLst>
        </pc:spChg>
        <pc:spChg chg="mod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3" creationId="{B48E46D0-A8DD-9B0A-F24F-485A3C1EAE41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12" creationId="{26CAED0A-2A45-4C9C-BCDD-21A8A092C5F3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14" creationId="{3A9A4357-BD1D-4622-A4FE-766E6AB8DE84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16" creationId="{E659831F-0D9A-4C63-9EBB-8435B85A440F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18" creationId="{E6995CE5-F890-4ABA-82A2-26507CE8D2A3}"/>
          </ac:spMkLst>
        </pc:spChg>
        <pc:spChg chg="add del">
          <ac:chgData name="PAVLOVNINA Natalya" userId="f36dd573-1390-4bd6-b8ca-a24b1f6e8715" providerId="ADAL" clId="{F735CEDE-C550-4907-8DA7-C91ECC6828F5}" dt="2026-03-29T17:39:41.147" v="14" actId="26606"/>
          <ac:spMkLst>
            <pc:docMk/>
            <pc:sldMk cId="4160293871" sldId="259"/>
            <ac:spMk id="23" creationId="{AD96FDFD-4E42-4A06-B8B5-768A1DB9C2A9}"/>
          </ac:spMkLst>
        </pc:spChg>
        <pc:spChg chg="add del">
          <ac:chgData name="PAVLOVNINA Natalya" userId="f36dd573-1390-4bd6-b8ca-a24b1f6e8715" providerId="ADAL" clId="{F735CEDE-C550-4907-8DA7-C91ECC6828F5}" dt="2026-03-29T17:42:49.461" v="30" actId="26606"/>
          <ac:spMkLst>
            <pc:docMk/>
            <pc:sldMk cId="4160293871" sldId="259"/>
            <ac:spMk id="25" creationId="{90464369-70FA-42AF-948F-80664CA7BFE5}"/>
          </ac:spMkLst>
        </pc:spChg>
        <pc:spChg chg="add del">
          <ac:chgData name="PAVLOVNINA Natalya" userId="f36dd573-1390-4bd6-b8ca-a24b1f6e8715" providerId="ADAL" clId="{F735CEDE-C550-4907-8DA7-C91ECC6828F5}" dt="2026-03-29T17:42:49.461" v="30" actId="26606"/>
          <ac:spMkLst>
            <pc:docMk/>
            <pc:sldMk cId="4160293871" sldId="259"/>
            <ac:spMk id="27" creationId="{CC552A98-EF7D-4D42-AB69-066B786AB55B}"/>
          </ac:spMkLst>
        </pc:spChg>
        <pc:spChg chg="add del">
          <ac:chgData name="PAVLOVNINA Natalya" userId="f36dd573-1390-4bd6-b8ca-a24b1f6e8715" providerId="ADAL" clId="{F735CEDE-C550-4907-8DA7-C91ECC6828F5}" dt="2026-03-29T17:42:49.461" v="30" actId="26606"/>
          <ac:spMkLst>
            <pc:docMk/>
            <pc:sldMk cId="4160293871" sldId="259"/>
            <ac:spMk id="29" creationId="{A6604B49-AD5C-4590-B051-06C8222ECD99}"/>
          </ac:spMkLst>
        </pc:spChg>
        <pc:spChg chg="add del">
          <ac:chgData name="PAVLOVNINA Natalya" userId="f36dd573-1390-4bd6-b8ca-a24b1f6e8715" providerId="ADAL" clId="{F735CEDE-C550-4907-8DA7-C91ECC6828F5}" dt="2026-03-29T17:42:49.461" v="30" actId="26606"/>
          <ac:spMkLst>
            <pc:docMk/>
            <pc:sldMk cId="4160293871" sldId="259"/>
            <ac:spMk id="31" creationId="{4335D5A6-AB7A-4677-8D44-034515D66C4B}"/>
          </ac:spMkLst>
        </pc:spChg>
        <pc:spChg chg="add del">
          <ac:chgData name="PAVLOVNINA Natalya" userId="f36dd573-1390-4bd6-b8ca-a24b1f6e8715" providerId="ADAL" clId="{F735CEDE-C550-4907-8DA7-C91ECC6828F5}" dt="2026-03-29T17:42:49.461" v="30" actId="26606"/>
          <ac:spMkLst>
            <pc:docMk/>
            <pc:sldMk cId="4160293871" sldId="259"/>
            <ac:spMk id="35" creationId="{A648176E-454C-437C-B0FC-9B82FCF32B24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37" creationId="{50D1C5B3-B60D-4696-AE60-100D5EC8AB5D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38" creationId="{FA169C72-4010-413C-A913-4BD6E2D1291A}"/>
          </ac:spMkLst>
        </pc:spChg>
        <pc:spChg chg="add del">
          <ac:chgData name="PAVLOVNINA Natalya" userId="f36dd573-1390-4bd6-b8ca-a24b1f6e8715" providerId="ADAL" clId="{F735CEDE-C550-4907-8DA7-C91ECC6828F5}" dt="2026-03-29T17:43:02.171" v="36" actId="26606"/>
          <ac:spMkLst>
            <pc:docMk/>
            <pc:sldMk cId="4160293871" sldId="259"/>
            <ac:spMk id="39" creationId="{758C3C99-2F64-46DC-9F81-BAA40930E163}"/>
          </ac:spMkLst>
        </pc:spChg>
        <pc:picChg chg="del">
          <ac:chgData name="PAVLOVNINA Natalya" userId="f36dd573-1390-4bd6-b8ca-a24b1f6e8715" providerId="ADAL" clId="{F735CEDE-C550-4907-8DA7-C91ECC6828F5}" dt="2026-03-29T17:36:11.735" v="0" actId="478"/>
          <ac:picMkLst>
            <pc:docMk/>
            <pc:sldMk cId="4160293871" sldId="259"/>
            <ac:picMk id="5" creationId="{7650CEA7-72ED-4792-B015-187255430E1C}"/>
          </ac:picMkLst>
        </pc:picChg>
        <pc:picChg chg="add del mod ord">
          <ac:chgData name="PAVLOVNINA Natalya" userId="f36dd573-1390-4bd6-b8ca-a24b1f6e8715" providerId="ADAL" clId="{F735CEDE-C550-4907-8DA7-C91ECC6828F5}" dt="2026-03-29T17:43:11.112" v="37" actId="478"/>
          <ac:picMkLst>
            <pc:docMk/>
            <pc:sldMk cId="4160293871" sldId="259"/>
            <ac:picMk id="6" creationId="{B8AD24C7-9999-1969-90C4-0981755CCAB5}"/>
          </ac:picMkLst>
        </pc:picChg>
        <pc:picChg chg="mod ord">
          <ac:chgData name="PAVLOVNINA Natalya" userId="f36dd573-1390-4bd6-b8ca-a24b1f6e8715" providerId="ADAL" clId="{F735CEDE-C550-4907-8DA7-C91ECC6828F5}" dt="2026-03-29T17:39:41.147" v="14" actId="26606"/>
          <ac:picMkLst>
            <pc:docMk/>
            <pc:sldMk cId="4160293871" sldId="259"/>
            <ac:picMk id="7" creationId="{0EFCAE38-9A02-DFDA-62BB-EE9BC7E691F8}"/>
          </ac:picMkLst>
        </pc:picChg>
        <pc:picChg chg="mod ord">
          <ac:chgData name="PAVLOVNINA Natalya" userId="f36dd573-1390-4bd6-b8ca-a24b1f6e8715" providerId="ADAL" clId="{F735CEDE-C550-4907-8DA7-C91ECC6828F5}" dt="2026-03-29T17:39:41.147" v="14" actId="26606"/>
          <ac:picMkLst>
            <pc:docMk/>
            <pc:sldMk cId="4160293871" sldId="259"/>
            <ac:picMk id="9" creationId="{21A86487-B87F-651C-78DE-F44198D76A4E}"/>
          </ac:picMkLst>
        </pc:picChg>
        <pc:picChg chg="add mod">
          <ac:chgData name="PAVLOVNINA Natalya" userId="f36dd573-1390-4bd6-b8ca-a24b1f6e8715" providerId="ADAL" clId="{F735CEDE-C550-4907-8DA7-C91ECC6828F5}" dt="2026-03-29T17:44:03.828" v="45" actId="1076"/>
          <ac:picMkLst>
            <pc:docMk/>
            <pc:sldMk cId="4160293871" sldId="259"/>
            <ac:picMk id="10" creationId="{65D7B977-8BA9-156D-9CF4-0F01503AE023}"/>
          </ac:picMkLst>
        </pc:picChg>
      </pc:sldChg>
      <pc:sldChg chg="addSp delSp modSp mod">
        <pc:chgData name="PAVLOVNINA Natalya" userId="f36dd573-1390-4bd6-b8ca-a24b1f6e8715" providerId="ADAL" clId="{F735CEDE-C550-4907-8DA7-C91ECC6828F5}" dt="2026-03-29T17:46:36.841" v="58" actId="1076"/>
        <pc:sldMkLst>
          <pc:docMk/>
          <pc:sldMk cId="2719063629" sldId="264"/>
        </pc:sldMkLst>
        <pc:spChg chg="mod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2" creationId="{75ACFB4C-E65F-51A2-8C1B-F28C527C1876}"/>
          </ac:spMkLst>
        </pc:spChg>
        <pc:spChg chg="mod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3" creationId="{B9866BB8-88C3-032C-91D8-7955FE52F790}"/>
          </ac:spMkLst>
        </pc:spChg>
        <pc:spChg chg="add del">
          <ac:chgData name="PAVLOVNINA Natalya" userId="f36dd573-1390-4bd6-b8ca-a24b1f6e8715" providerId="ADAL" clId="{F735CEDE-C550-4907-8DA7-C91ECC6828F5}" dt="2026-03-29T17:40:50.326" v="22" actId="26606"/>
          <ac:spMkLst>
            <pc:docMk/>
            <pc:sldMk cId="2719063629" sldId="264"/>
            <ac:spMk id="46" creationId="{7CBD15B8-0BC9-4CCF-A526-A1E45F6F7ECD}"/>
          </ac:spMkLst>
        </pc:spChg>
        <pc:spChg chg="add del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48" creationId="{90464369-70FA-42AF-948F-80664CA7BFE5}"/>
          </ac:spMkLst>
        </pc:spChg>
        <pc:spChg chg="add del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50" creationId="{CC552A98-EF7D-4D42-AB69-066B786AB55B}"/>
          </ac:spMkLst>
        </pc:spChg>
        <pc:spChg chg="add del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52" creationId="{A648176E-454C-437C-B0FC-9B82FCF32B24}"/>
          </ac:spMkLst>
        </pc:spChg>
        <pc:spChg chg="add del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54" creationId="{A6604B49-AD5C-4590-B051-06C8222ECD99}"/>
          </ac:spMkLst>
        </pc:spChg>
        <pc:spChg chg="add del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56" creationId="{CD6F001B-9B1B-4EC4-9A93-3773EBC951C5}"/>
          </ac:spMkLst>
        </pc:spChg>
        <pc:spChg chg="add del">
          <ac:chgData name="PAVLOVNINA Natalya" userId="f36dd573-1390-4bd6-b8ca-a24b1f6e8715" providerId="ADAL" clId="{F735CEDE-C550-4907-8DA7-C91ECC6828F5}" dt="2026-03-29T17:40:50.326" v="22" actId="26606"/>
          <ac:spMkLst>
            <pc:docMk/>
            <pc:sldMk cId="2719063629" sldId="264"/>
            <ac:spMk id="61" creationId="{5AC1364A-3E3D-4F0D-8776-78AF3A270DD6}"/>
          </ac:spMkLst>
        </pc:spChg>
        <pc:spChg chg="add del">
          <ac:chgData name="PAVLOVNINA Natalya" userId="f36dd573-1390-4bd6-b8ca-a24b1f6e8715" providerId="ADAL" clId="{F735CEDE-C550-4907-8DA7-C91ECC6828F5}" dt="2026-03-29T17:40:50.326" v="22" actId="26606"/>
          <ac:spMkLst>
            <pc:docMk/>
            <pc:sldMk cId="2719063629" sldId="264"/>
            <ac:spMk id="63" creationId="{3FCFB1DE-0B7E-48CC-BA90-B2AB0889F9D6}"/>
          </ac:spMkLst>
        </pc:spChg>
        <pc:spChg chg="add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65" creationId="{231A2881-D8D7-4A7D-ACA3-E9F849F853D8}"/>
          </ac:spMkLst>
        </pc:spChg>
        <pc:spChg chg="add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66" creationId="{B712E947-0734-45F9-9C4F-41114EC3A33E}"/>
          </ac:spMkLst>
        </pc:spChg>
        <pc:spChg chg="add">
          <ac:chgData name="PAVLOVNINA Natalya" userId="f36dd573-1390-4bd6-b8ca-a24b1f6e8715" providerId="ADAL" clId="{F735CEDE-C550-4907-8DA7-C91ECC6828F5}" dt="2026-03-29T17:40:50.346" v="23" actId="26606"/>
          <ac:spMkLst>
            <pc:docMk/>
            <pc:sldMk cId="2719063629" sldId="264"/>
            <ac:spMk id="67" creationId="{5A65989E-BBD5-44D7-AA86-7AFD5D46BBC0}"/>
          </ac:spMkLst>
        </pc:spChg>
        <pc:picChg chg="del">
          <ac:chgData name="PAVLOVNINA Natalya" userId="f36dd573-1390-4bd6-b8ca-a24b1f6e8715" providerId="ADAL" clId="{F735CEDE-C550-4907-8DA7-C91ECC6828F5}" dt="2026-03-29T17:38:44.065" v="10" actId="478"/>
          <ac:picMkLst>
            <pc:docMk/>
            <pc:sldMk cId="2719063629" sldId="264"/>
            <ac:picMk id="5" creationId="{106E37D2-6F5E-FDFF-13D3-9ADA14FD0E2F}"/>
          </ac:picMkLst>
        </pc:picChg>
        <pc:picChg chg="add mod">
          <ac:chgData name="PAVLOVNINA Natalya" userId="f36dd573-1390-4bd6-b8ca-a24b1f6e8715" providerId="ADAL" clId="{F735CEDE-C550-4907-8DA7-C91ECC6828F5}" dt="2026-03-29T17:46:10.359" v="52" actId="1076"/>
          <ac:picMkLst>
            <pc:docMk/>
            <pc:sldMk cId="2719063629" sldId="264"/>
            <ac:picMk id="6" creationId="{D899FF18-E7AA-5990-27E4-DCC5E2D655DE}"/>
          </ac:picMkLst>
        </pc:picChg>
        <pc:picChg chg="add mod">
          <ac:chgData name="PAVLOVNINA Natalya" userId="f36dd573-1390-4bd6-b8ca-a24b1f6e8715" providerId="ADAL" clId="{F735CEDE-C550-4907-8DA7-C91ECC6828F5}" dt="2026-03-29T17:46:36.841" v="58" actId="1076"/>
          <ac:picMkLst>
            <pc:docMk/>
            <pc:sldMk cId="2719063629" sldId="264"/>
            <ac:picMk id="9" creationId="{4796036A-34BD-4BBE-D70C-07345F4580A9}"/>
          </ac:picMkLst>
        </pc:picChg>
      </pc:sldChg>
      <pc:sldChg chg="addSp modSp mod">
        <pc:chgData name="PAVLOVNINA Natalya" userId="f36dd573-1390-4bd6-b8ca-a24b1f6e8715" providerId="ADAL" clId="{F735CEDE-C550-4907-8DA7-C91ECC6828F5}" dt="2026-03-29T17:50:09.467" v="66" actId="14100"/>
        <pc:sldMkLst>
          <pc:docMk/>
          <pc:sldMk cId="244441789" sldId="267"/>
        </pc:sldMkLst>
        <pc:picChg chg="add mod">
          <ac:chgData name="PAVLOVNINA Natalya" userId="f36dd573-1390-4bd6-b8ca-a24b1f6e8715" providerId="ADAL" clId="{F735CEDE-C550-4907-8DA7-C91ECC6828F5}" dt="2026-03-29T17:50:09.467" v="66" actId="14100"/>
          <ac:picMkLst>
            <pc:docMk/>
            <pc:sldMk cId="244441789" sldId="267"/>
            <ac:picMk id="5" creationId="{6BE65F2B-A6CB-2195-FF7A-2197DD3FF8B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2.svg"/><Relationship Id="rId1" Type="http://schemas.openxmlformats.org/officeDocument/2006/relationships/image" Target="../media/image9.png"/><Relationship Id="rId6" Type="http://schemas.openxmlformats.org/officeDocument/2006/relationships/image" Target="../media/image16.svg"/><Relationship Id="rId5" Type="http://schemas.openxmlformats.org/officeDocument/2006/relationships/image" Target="../media/image11.pn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2.svg"/><Relationship Id="rId1" Type="http://schemas.openxmlformats.org/officeDocument/2006/relationships/image" Target="../media/image9.png"/><Relationship Id="rId6" Type="http://schemas.openxmlformats.org/officeDocument/2006/relationships/image" Target="../media/image16.svg"/><Relationship Id="rId5" Type="http://schemas.openxmlformats.org/officeDocument/2006/relationships/image" Target="../media/image11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8D7D3C-6115-43D4-97DE-319E725EC7D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597CF1-3FF5-4BDA-91FC-4ABC51A8D5A2}">
      <dgm:prSet/>
      <dgm:spPr/>
      <dgm:t>
        <a:bodyPr/>
        <a:lstStyle/>
        <a:p>
          <a:pPr>
            <a:lnSpc>
              <a:spcPct val="100000"/>
            </a:lnSpc>
          </a:pPr>
          <a:r>
            <a:rPr lang="ru-RU"/>
            <a:t>Спустя 8 часов в дегидраторе и 2 часа в холодильнике наше молоко полностью изменилось:</a:t>
          </a:r>
          <a:endParaRPr lang="en-US"/>
        </a:p>
      </dgm:t>
    </dgm:pt>
    <dgm:pt modelId="{4001C2CF-3719-400C-A9C8-DC865A5CEA98}" type="parTrans" cxnId="{A653A519-E927-4D43-BF37-7FC3CAFBD807}">
      <dgm:prSet/>
      <dgm:spPr/>
      <dgm:t>
        <a:bodyPr/>
        <a:lstStyle/>
        <a:p>
          <a:endParaRPr lang="en-US"/>
        </a:p>
      </dgm:t>
    </dgm:pt>
    <dgm:pt modelId="{A6B3B132-72E5-40D7-B5E2-56CF3F41E857}" type="sibTrans" cxnId="{A653A519-E927-4D43-BF37-7FC3CAFBD80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8F96067-F9FD-4238-BD41-E1D26DF3E352}">
      <dgm:prSet/>
      <dgm:spPr/>
      <dgm:t>
        <a:bodyPr/>
        <a:lstStyle/>
        <a:p>
          <a:pPr>
            <a:lnSpc>
              <a:spcPct val="100000"/>
            </a:lnSpc>
          </a:pPr>
          <a:r>
            <a:rPr lang="ru-RU" b="1" dirty="0"/>
            <a:t>Консистенция:</a:t>
          </a:r>
          <a:r>
            <a:rPr lang="ru-RU" dirty="0"/>
            <a:t> Стало густым, как сметана.</a:t>
          </a:r>
          <a:endParaRPr lang="en-US" dirty="0"/>
        </a:p>
      </dgm:t>
    </dgm:pt>
    <dgm:pt modelId="{8E9BA9DF-0697-4A6F-91B3-DE03CF40EF19}" type="parTrans" cxnId="{7A4CEC39-AA9C-430A-BD0C-55869A43CA8E}">
      <dgm:prSet/>
      <dgm:spPr/>
      <dgm:t>
        <a:bodyPr/>
        <a:lstStyle/>
        <a:p>
          <a:endParaRPr lang="en-US"/>
        </a:p>
      </dgm:t>
    </dgm:pt>
    <dgm:pt modelId="{ACA2D8FE-D746-487C-8FB0-696818C7164B}" type="sibTrans" cxnId="{7A4CEC39-AA9C-430A-BD0C-55869A43CA8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8BC83A5-EACC-4562-AE0A-8B325E771B3A}">
      <dgm:prSet/>
      <dgm:spPr/>
      <dgm:t>
        <a:bodyPr/>
        <a:lstStyle/>
        <a:p>
          <a:pPr>
            <a:lnSpc>
              <a:spcPct val="100000"/>
            </a:lnSpc>
          </a:pPr>
          <a:r>
            <a:rPr lang="ru-RU" b="1" dirty="0"/>
            <a:t>Вкус:</a:t>
          </a:r>
          <a:r>
            <a:rPr lang="ru-RU" dirty="0"/>
            <a:t> Приятный, нежный, с легкой кислинкой.</a:t>
          </a:r>
          <a:endParaRPr lang="en-US" dirty="0"/>
        </a:p>
      </dgm:t>
    </dgm:pt>
    <dgm:pt modelId="{FC037F5A-B4FC-47CA-A142-4C913AB2ABAE}" type="parTrans" cxnId="{447A2CB3-E285-4CAF-938B-9CC6EEE0BF6C}">
      <dgm:prSet/>
      <dgm:spPr/>
      <dgm:t>
        <a:bodyPr/>
        <a:lstStyle/>
        <a:p>
          <a:endParaRPr lang="en-US"/>
        </a:p>
      </dgm:t>
    </dgm:pt>
    <dgm:pt modelId="{7A69ECCB-9E1F-4536-A931-A2F6E0D2FD28}" type="sibTrans" cxnId="{447A2CB3-E285-4CAF-938B-9CC6EEE0BF6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7D50332-871E-467C-9D98-88156DD0B2A9}">
      <dgm:prSet/>
      <dgm:spPr/>
      <dgm:t>
        <a:bodyPr/>
        <a:lstStyle/>
        <a:p>
          <a:pPr>
            <a:lnSpc>
              <a:spcPct val="100000"/>
            </a:lnSpc>
          </a:pPr>
          <a:r>
            <a:rPr lang="ru-RU" b="1"/>
            <a:t>Вывод:</a:t>
          </a:r>
          <a:r>
            <a:rPr lang="ru-RU"/>
            <a:t> Эксперимент прошел успешно! Бактерии справились со своей задачей.</a:t>
          </a:r>
          <a:endParaRPr lang="en-US"/>
        </a:p>
      </dgm:t>
    </dgm:pt>
    <dgm:pt modelId="{34DB01FE-3FAA-47B0-9297-3387A380BF6C}" type="parTrans" cxnId="{5AD3D80F-DD9D-47D5-848E-B5B4B82F3973}">
      <dgm:prSet/>
      <dgm:spPr/>
      <dgm:t>
        <a:bodyPr/>
        <a:lstStyle/>
        <a:p>
          <a:endParaRPr lang="en-US"/>
        </a:p>
      </dgm:t>
    </dgm:pt>
    <dgm:pt modelId="{76682E1F-A8D6-4E7D-9AF1-7E0E9EB741E6}" type="sibTrans" cxnId="{5AD3D80F-DD9D-47D5-848E-B5B4B82F3973}">
      <dgm:prSet/>
      <dgm:spPr/>
      <dgm:t>
        <a:bodyPr/>
        <a:lstStyle/>
        <a:p>
          <a:endParaRPr lang="en-US"/>
        </a:p>
      </dgm:t>
    </dgm:pt>
    <dgm:pt modelId="{D33C40D6-121F-44B2-B1CC-8D28584EE5AD}" type="pres">
      <dgm:prSet presAssocID="{B98D7D3C-6115-43D4-97DE-319E725EC7D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564A19-A758-4911-8312-854F9ED3B26F}" type="pres">
      <dgm:prSet presAssocID="{B98D7D3C-6115-43D4-97DE-319E725EC7DE}" presName="container" presStyleCnt="0">
        <dgm:presLayoutVars>
          <dgm:dir/>
          <dgm:resizeHandles val="exact"/>
        </dgm:presLayoutVars>
      </dgm:prSet>
      <dgm:spPr/>
    </dgm:pt>
    <dgm:pt modelId="{51EF16F9-E769-408A-81E3-27890682C5E1}" type="pres">
      <dgm:prSet presAssocID="{27597CF1-3FF5-4BDA-91FC-4ABC51A8D5A2}" presName="compNode" presStyleCnt="0"/>
      <dgm:spPr/>
    </dgm:pt>
    <dgm:pt modelId="{297455E1-9A43-4CF7-8E37-F78A3D74FFF5}" type="pres">
      <dgm:prSet presAssocID="{27597CF1-3FF5-4BDA-91FC-4ABC51A8D5A2}" presName="iconBgRect" presStyleLbl="bgShp" presStyleIdx="0" presStyleCnt="4"/>
      <dgm:spPr/>
    </dgm:pt>
    <dgm:pt modelId="{69172696-3AB1-4B22-8ED5-4769AEC7D063}" type="pres">
      <dgm:prSet presAssocID="{27597CF1-3FF5-4BDA-91FC-4ABC51A8D5A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Термометр"/>
        </a:ext>
      </dgm:extLst>
    </dgm:pt>
    <dgm:pt modelId="{13BA7953-BCAC-4A50-BA4C-8FD8FD9F04E7}" type="pres">
      <dgm:prSet presAssocID="{27597CF1-3FF5-4BDA-91FC-4ABC51A8D5A2}" presName="spaceRect" presStyleCnt="0"/>
      <dgm:spPr/>
    </dgm:pt>
    <dgm:pt modelId="{729746CE-3E08-44C2-A036-C8FD35F9EB11}" type="pres">
      <dgm:prSet presAssocID="{27597CF1-3FF5-4BDA-91FC-4ABC51A8D5A2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2DB1E5DE-CAF0-47FE-81E1-E1E9963FC1DE}" type="pres">
      <dgm:prSet presAssocID="{A6B3B132-72E5-40D7-B5E2-56CF3F41E85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12154EB-6286-439D-AE4D-AEEDF6FDE57E}" type="pres">
      <dgm:prSet presAssocID="{A8F96067-F9FD-4238-BD41-E1D26DF3E352}" presName="compNode" presStyleCnt="0"/>
      <dgm:spPr/>
    </dgm:pt>
    <dgm:pt modelId="{B5015B36-1140-4F18-9BD2-59F548ABAB4F}" type="pres">
      <dgm:prSet presAssocID="{A8F96067-F9FD-4238-BD41-E1D26DF3E352}" presName="iconBgRect" presStyleLbl="bgShp" presStyleIdx="1" presStyleCnt="4"/>
      <dgm:spPr/>
    </dgm:pt>
    <dgm:pt modelId="{EA62C42F-3A42-4E58-AC17-D1ADDC7AA2C6}" type="pres">
      <dgm:prSet presAssocID="{A8F96067-F9FD-4238-BD41-E1D26DF3E35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6B6181C7-3787-4B1E-9476-D9EF0273C89F}" type="pres">
      <dgm:prSet presAssocID="{A8F96067-F9FD-4238-BD41-E1D26DF3E352}" presName="spaceRect" presStyleCnt="0"/>
      <dgm:spPr/>
    </dgm:pt>
    <dgm:pt modelId="{C6BCC8B3-C216-4BAA-87F9-27BE3062FD48}" type="pres">
      <dgm:prSet presAssocID="{A8F96067-F9FD-4238-BD41-E1D26DF3E352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D454A1F1-792B-4623-BE37-9CD54FCE5708}" type="pres">
      <dgm:prSet presAssocID="{ACA2D8FE-D746-487C-8FB0-696818C7164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BF90CAF-ED14-4C4B-9653-464BC0EB0E70}" type="pres">
      <dgm:prSet presAssocID="{48BC83A5-EACC-4562-AE0A-8B325E771B3A}" presName="compNode" presStyleCnt="0"/>
      <dgm:spPr/>
    </dgm:pt>
    <dgm:pt modelId="{0DEDCDCA-5B7A-4F2D-9220-F5097F09DEA0}" type="pres">
      <dgm:prSet presAssocID="{48BC83A5-EACC-4562-AE0A-8B325E771B3A}" presName="iconBgRect" presStyleLbl="bgShp" presStyleIdx="2" presStyleCnt="4"/>
      <dgm:spPr/>
    </dgm:pt>
    <dgm:pt modelId="{B99D8E3D-8D53-4811-BEEC-63E4B4DF9118}" type="pres">
      <dgm:prSet presAssocID="{48BC83A5-EACC-4562-AE0A-8B325E771B3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Язык"/>
        </a:ext>
      </dgm:extLst>
    </dgm:pt>
    <dgm:pt modelId="{4B439923-09C5-4632-A18D-28EA4633CCC6}" type="pres">
      <dgm:prSet presAssocID="{48BC83A5-EACC-4562-AE0A-8B325E771B3A}" presName="spaceRect" presStyleCnt="0"/>
      <dgm:spPr/>
    </dgm:pt>
    <dgm:pt modelId="{6C160F78-7CFC-49D5-94F8-27FD7DE0A3E6}" type="pres">
      <dgm:prSet presAssocID="{48BC83A5-EACC-4562-AE0A-8B325E771B3A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CE3CB0EE-7EDD-42E6-BD55-929282D2D73B}" type="pres">
      <dgm:prSet presAssocID="{7A69ECCB-9E1F-4536-A931-A2F6E0D2FD2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CC07728-9554-4F21-9C85-B9519603A0A9}" type="pres">
      <dgm:prSet presAssocID="{07D50332-871E-467C-9D98-88156DD0B2A9}" presName="compNode" presStyleCnt="0"/>
      <dgm:spPr/>
    </dgm:pt>
    <dgm:pt modelId="{00813112-821B-47C3-B2B6-2DFFBF692ECA}" type="pres">
      <dgm:prSet presAssocID="{07D50332-871E-467C-9D98-88156DD0B2A9}" presName="iconBgRect" presStyleLbl="bgShp" presStyleIdx="3" presStyleCnt="4"/>
      <dgm:spPr/>
    </dgm:pt>
    <dgm:pt modelId="{25906CCD-74D1-40E5-B080-7FD6A3CD8B1D}" type="pres">
      <dgm:prSet presAssocID="{07D50332-871E-467C-9D98-88156DD0B2A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Флажок"/>
        </a:ext>
      </dgm:extLst>
    </dgm:pt>
    <dgm:pt modelId="{17246538-1E96-4296-9A78-F86D0E9C3FF7}" type="pres">
      <dgm:prSet presAssocID="{07D50332-871E-467C-9D98-88156DD0B2A9}" presName="spaceRect" presStyleCnt="0"/>
      <dgm:spPr/>
    </dgm:pt>
    <dgm:pt modelId="{8544A6A4-04E5-4B9F-A0C3-5EF579A4A291}" type="pres">
      <dgm:prSet presAssocID="{07D50332-871E-467C-9D98-88156DD0B2A9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9A947B-C39D-4E9E-AF4F-3EF1B54AA08F}" type="presOf" srcId="{48BC83A5-EACC-4562-AE0A-8B325E771B3A}" destId="{6C160F78-7CFC-49D5-94F8-27FD7DE0A3E6}" srcOrd="0" destOrd="0" presId="urn:microsoft.com/office/officeart/2018/2/layout/IconCircleList"/>
    <dgm:cxn modelId="{5AD3D80F-DD9D-47D5-848E-B5B4B82F3973}" srcId="{B98D7D3C-6115-43D4-97DE-319E725EC7DE}" destId="{07D50332-871E-467C-9D98-88156DD0B2A9}" srcOrd="3" destOrd="0" parTransId="{34DB01FE-3FAA-47B0-9297-3387A380BF6C}" sibTransId="{76682E1F-A8D6-4E7D-9AF1-7E0E9EB741E6}"/>
    <dgm:cxn modelId="{5CE9DB25-D658-4A70-84C0-220E7E15405B}" type="presOf" srcId="{A8F96067-F9FD-4238-BD41-E1D26DF3E352}" destId="{C6BCC8B3-C216-4BAA-87F9-27BE3062FD48}" srcOrd="0" destOrd="0" presId="urn:microsoft.com/office/officeart/2018/2/layout/IconCircleList"/>
    <dgm:cxn modelId="{C431F920-3481-4CBA-9323-C24CF76B2C76}" type="presOf" srcId="{B98D7D3C-6115-43D4-97DE-319E725EC7DE}" destId="{D33C40D6-121F-44B2-B1CC-8D28584EE5AD}" srcOrd="0" destOrd="0" presId="urn:microsoft.com/office/officeart/2018/2/layout/IconCircleList"/>
    <dgm:cxn modelId="{CE3E9FB9-A66B-463F-8B07-C132381E0501}" type="presOf" srcId="{27597CF1-3FF5-4BDA-91FC-4ABC51A8D5A2}" destId="{729746CE-3E08-44C2-A036-C8FD35F9EB11}" srcOrd="0" destOrd="0" presId="urn:microsoft.com/office/officeart/2018/2/layout/IconCircleList"/>
    <dgm:cxn modelId="{AB55C10C-922B-4970-8E4F-0EBDE3CAA70B}" type="presOf" srcId="{ACA2D8FE-D746-487C-8FB0-696818C7164B}" destId="{D454A1F1-792B-4623-BE37-9CD54FCE5708}" srcOrd="0" destOrd="0" presId="urn:microsoft.com/office/officeart/2018/2/layout/IconCircleList"/>
    <dgm:cxn modelId="{277A4820-8D5C-412B-AD1D-C2BD257E5ACB}" type="presOf" srcId="{07D50332-871E-467C-9D98-88156DD0B2A9}" destId="{8544A6A4-04E5-4B9F-A0C3-5EF579A4A291}" srcOrd="0" destOrd="0" presId="urn:microsoft.com/office/officeart/2018/2/layout/IconCircleList"/>
    <dgm:cxn modelId="{7A4CEC39-AA9C-430A-BD0C-55869A43CA8E}" srcId="{B98D7D3C-6115-43D4-97DE-319E725EC7DE}" destId="{A8F96067-F9FD-4238-BD41-E1D26DF3E352}" srcOrd="1" destOrd="0" parTransId="{8E9BA9DF-0697-4A6F-91B3-DE03CF40EF19}" sibTransId="{ACA2D8FE-D746-487C-8FB0-696818C7164B}"/>
    <dgm:cxn modelId="{A653A519-E927-4D43-BF37-7FC3CAFBD807}" srcId="{B98D7D3C-6115-43D4-97DE-319E725EC7DE}" destId="{27597CF1-3FF5-4BDA-91FC-4ABC51A8D5A2}" srcOrd="0" destOrd="0" parTransId="{4001C2CF-3719-400C-A9C8-DC865A5CEA98}" sibTransId="{A6B3B132-72E5-40D7-B5E2-56CF3F41E857}"/>
    <dgm:cxn modelId="{447A2CB3-E285-4CAF-938B-9CC6EEE0BF6C}" srcId="{B98D7D3C-6115-43D4-97DE-319E725EC7DE}" destId="{48BC83A5-EACC-4562-AE0A-8B325E771B3A}" srcOrd="2" destOrd="0" parTransId="{FC037F5A-B4FC-47CA-A142-4C913AB2ABAE}" sibTransId="{7A69ECCB-9E1F-4536-A931-A2F6E0D2FD28}"/>
    <dgm:cxn modelId="{62014DF3-B40D-4A71-98DC-873429B32955}" type="presOf" srcId="{A6B3B132-72E5-40D7-B5E2-56CF3F41E857}" destId="{2DB1E5DE-CAF0-47FE-81E1-E1E9963FC1DE}" srcOrd="0" destOrd="0" presId="urn:microsoft.com/office/officeart/2018/2/layout/IconCircleList"/>
    <dgm:cxn modelId="{404AAFB1-9E25-4772-A433-C64D7DFD2E9E}" type="presOf" srcId="{7A69ECCB-9E1F-4536-A931-A2F6E0D2FD28}" destId="{CE3CB0EE-7EDD-42E6-BD55-929282D2D73B}" srcOrd="0" destOrd="0" presId="urn:microsoft.com/office/officeart/2018/2/layout/IconCircleList"/>
    <dgm:cxn modelId="{E41D381D-61C6-4AFF-9186-B8361D12CCD8}" type="presParOf" srcId="{D33C40D6-121F-44B2-B1CC-8D28584EE5AD}" destId="{9E564A19-A758-4911-8312-854F9ED3B26F}" srcOrd="0" destOrd="0" presId="urn:microsoft.com/office/officeart/2018/2/layout/IconCircleList"/>
    <dgm:cxn modelId="{3E6D835D-9446-45E3-B4D8-F0E2F845567B}" type="presParOf" srcId="{9E564A19-A758-4911-8312-854F9ED3B26F}" destId="{51EF16F9-E769-408A-81E3-27890682C5E1}" srcOrd="0" destOrd="0" presId="urn:microsoft.com/office/officeart/2018/2/layout/IconCircleList"/>
    <dgm:cxn modelId="{43C103ED-D1C6-407F-98D4-EB2FEFDF20CF}" type="presParOf" srcId="{51EF16F9-E769-408A-81E3-27890682C5E1}" destId="{297455E1-9A43-4CF7-8E37-F78A3D74FFF5}" srcOrd="0" destOrd="0" presId="urn:microsoft.com/office/officeart/2018/2/layout/IconCircleList"/>
    <dgm:cxn modelId="{7732B1D6-5E56-4114-BDE3-5BB95ED5F7A0}" type="presParOf" srcId="{51EF16F9-E769-408A-81E3-27890682C5E1}" destId="{69172696-3AB1-4B22-8ED5-4769AEC7D063}" srcOrd="1" destOrd="0" presId="urn:microsoft.com/office/officeart/2018/2/layout/IconCircleList"/>
    <dgm:cxn modelId="{2800AB1A-5783-4A81-9706-C117DBC6E6A9}" type="presParOf" srcId="{51EF16F9-E769-408A-81E3-27890682C5E1}" destId="{13BA7953-BCAC-4A50-BA4C-8FD8FD9F04E7}" srcOrd="2" destOrd="0" presId="urn:microsoft.com/office/officeart/2018/2/layout/IconCircleList"/>
    <dgm:cxn modelId="{A6173CA6-B071-437A-8DC1-16E62D34EE0D}" type="presParOf" srcId="{51EF16F9-E769-408A-81E3-27890682C5E1}" destId="{729746CE-3E08-44C2-A036-C8FD35F9EB11}" srcOrd="3" destOrd="0" presId="urn:microsoft.com/office/officeart/2018/2/layout/IconCircleList"/>
    <dgm:cxn modelId="{9FE592EF-EE1F-4AC7-AC8B-1F715629E64A}" type="presParOf" srcId="{9E564A19-A758-4911-8312-854F9ED3B26F}" destId="{2DB1E5DE-CAF0-47FE-81E1-E1E9963FC1DE}" srcOrd="1" destOrd="0" presId="urn:microsoft.com/office/officeart/2018/2/layout/IconCircleList"/>
    <dgm:cxn modelId="{DDACA1A4-BBF5-4C8E-AFB0-47FCEF1DB939}" type="presParOf" srcId="{9E564A19-A758-4911-8312-854F9ED3B26F}" destId="{012154EB-6286-439D-AE4D-AEEDF6FDE57E}" srcOrd="2" destOrd="0" presId="urn:microsoft.com/office/officeart/2018/2/layout/IconCircleList"/>
    <dgm:cxn modelId="{4C326202-10C8-4D1B-93BB-FCE10F2CB28A}" type="presParOf" srcId="{012154EB-6286-439D-AE4D-AEEDF6FDE57E}" destId="{B5015B36-1140-4F18-9BD2-59F548ABAB4F}" srcOrd="0" destOrd="0" presId="urn:microsoft.com/office/officeart/2018/2/layout/IconCircleList"/>
    <dgm:cxn modelId="{6DE9C8E7-55DD-4CEC-B6E4-6099A713930E}" type="presParOf" srcId="{012154EB-6286-439D-AE4D-AEEDF6FDE57E}" destId="{EA62C42F-3A42-4E58-AC17-D1ADDC7AA2C6}" srcOrd="1" destOrd="0" presId="urn:microsoft.com/office/officeart/2018/2/layout/IconCircleList"/>
    <dgm:cxn modelId="{188ADF10-42C7-4241-A948-83FC761B53CB}" type="presParOf" srcId="{012154EB-6286-439D-AE4D-AEEDF6FDE57E}" destId="{6B6181C7-3787-4B1E-9476-D9EF0273C89F}" srcOrd="2" destOrd="0" presId="urn:microsoft.com/office/officeart/2018/2/layout/IconCircleList"/>
    <dgm:cxn modelId="{5366F30B-5B3C-4209-B1C5-F9E2270C038F}" type="presParOf" srcId="{012154EB-6286-439D-AE4D-AEEDF6FDE57E}" destId="{C6BCC8B3-C216-4BAA-87F9-27BE3062FD48}" srcOrd="3" destOrd="0" presId="urn:microsoft.com/office/officeart/2018/2/layout/IconCircleList"/>
    <dgm:cxn modelId="{6DF7781F-BF06-4F2C-8146-C8947F572163}" type="presParOf" srcId="{9E564A19-A758-4911-8312-854F9ED3B26F}" destId="{D454A1F1-792B-4623-BE37-9CD54FCE5708}" srcOrd="3" destOrd="0" presId="urn:microsoft.com/office/officeart/2018/2/layout/IconCircleList"/>
    <dgm:cxn modelId="{E0F77168-BB94-4200-8D4E-10E28AED7B78}" type="presParOf" srcId="{9E564A19-A758-4911-8312-854F9ED3B26F}" destId="{FBF90CAF-ED14-4C4B-9653-464BC0EB0E70}" srcOrd="4" destOrd="0" presId="urn:microsoft.com/office/officeart/2018/2/layout/IconCircleList"/>
    <dgm:cxn modelId="{6D443397-5095-4246-81BB-D2103E03C0E2}" type="presParOf" srcId="{FBF90CAF-ED14-4C4B-9653-464BC0EB0E70}" destId="{0DEDCDCA-5B7A-4F2D-9220-F5097F09DEA0}" srcOrd="0" destOrd="0" presId="urn:microsoft.com/office/officeart/2018/2/layout/IconCircleList"/>
    <dgm:cxn modelId="{80BF8908-389C-4FEA-B72E-843E51A225B0}" type="presParOf" srcId="{FBF90CAF-ED14-4C4B-9653-464BC0EB0E70}" destId="{B99D8E3D-8D53-4811-BEEC-63E4B4DF9118}" srcOrd="1" destOrd="0" presId="urn:microsoft.com/office/officeart/2018/2/layout/IconCircleList"/>
    <dgm:cxn modelId="{CEC5B00F-B842-4F2E-8717-98921B11571B}" type="presParOf" srcId="{FBF90CAF-ED14-4C4B-9653-464BC0EB0E70}" destId="{4B439923-09C5-4632-A18D-28EA4633CCC6}" srcOrd="2" destOrd="0" presId="urn:microsoft.com/office/officeart/2018/2/layout/IconCircleList"/>
    <dgm:cxn modelId="{D1C47121-52FC-4A00-A847-33242C854C1D}" type="presParOf" srcId="{FBF90CAF-ED14-4C4B-9653-464BC0EB0E70}" destId="{6C160F78-7CFC-49D5-94F8-27FD7DE0A3E6}" srcOrd="3" destOrd="0" presId="urn:microsoft.com/office/officeart/2018/2/layout/IconCircleList"/>
    <dgm:cxn modelId="{A3D8227C-9CCA-4B36-9248-BDDC673E3630}" type="presParOf" srcId="{9E564A19-A758-4911-8312-854F9ED3B26F}" destId="{CE3CB0EE-7EDD-42E6-BD55-929282D2D73B}" srcOrd="5" destOrd="0" presId="urn:microsoft.com/office/officeart/2018/2/layout/IconCircleList"/>
    <dgm:cxn modelId="{ED38C244-A65C-4CB5-AC3A-BC3AAB0C4864}" type="presParOf" srcId="{9E564A19-A758-4911-8312-854F9ED3B26F}" destId="{6CC07728-9554-4F21-9C85-B9519603A0A9}" srcOrd="6" destOrd="0" presId="urn:microsoft.com/office/officeart/2018/2/layout/IconCircleList"/>
    <dgm:cxn modelId="{E326B85E-10F2-4863-A4E9-ABC251A789B4}" type="presParOf" srcId="{6CC07728-9554-4F21-9C85-B9519603A0A9}" destId="{00813112-821B-47C3-B2B6-2DFFBF692ECA}" srcOrd="0" destOrd="0" presId="urn:microsoft.com/office/officeart/2018/2/layout/IconCircleList"/>
    <dgm:cxn modelId="{9E5D8E8B-5148-4BF7-91C2-D6D3E297C4D8}" type="presParOf" srcId="{6CC07728-9554-4F21-9C85-B9519603A0A9}" destId="{25906CCD-74D1-40E5-B080-7FD6A3CD8B1D}" srcOrd="1" destOrd="0" presId="urn:microsoft.com/office/officeart/2018/2/layout/IconCircleList"/>
    <dgm:cxn modelId="{74C9C4BB-C13B-4192-97C3-ECFEEB31199B}" type="presParOf" srcId="{6CC07728-9554-4F21-9C85-B9519603A0A9}" destId="{17246538-1E96-4296-9A78-F86D0E9C3FF7}" srcOrd="2" destOrd="0" presId="urn:microsoft.com/office/officeart/2018/2/layout/IconCircleList"/>
    <dgm:cxn modelId="{A4B242CE-CA23-4AB7-A009-1165BC17B98F}" type="presParOf" srcId="{6CC07728-9554-4F21-9C85-B9519603A0A9}" destId="{8544A6A4-04E5-4B9F-A0C3-5EF579A4A29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7455E1-9A43-4CF7-8E37-F78A3D74FFF5}">
      <dsp:nvSpPr>
        <dsp:cNvPr id="0" name=""/>
        <dsp:cNvSpPr/>
      </dsp:nvSpPr>
      <dsp:spPr>
        <a:xfrm>
          <a:off x="50610" y="744030"/>
          <a:ext cx="1489703" cy="14897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172696-3AB1-4B22-8ED5-4769AEC7D063}">
      <dsp:nvSpPr>
        <dsp:cNvPr id="0" name=""/>
        <dsp:cNvSpPr/>
      </dsp:nvSpPr>
      <dsp:spPr>
        <a:xfrm>
          <a:off x="363447" y="1056867"/>
          <a:ext cx="864027" cy="8640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9746CE-3E08-44C2-A036-C8FD35F9EB11}">
      <dsp:nvSpPr>
        <dsp:cNvPr id="0" name=""/>
        <dsp:cNvSpPr/>
      </dsp:nvSpPr>
      <dsp:spPr>
        <a:xfrm>
          <a:off x="1859535" y="744030"/>
          <a:ext cx="3511443" cy="1489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/>
            <a:t>Спустя 8 часов в дегидраторе и 2 часа в холодильнике наше молоко полностью изменилось:</a:t>
          </a:r>
          <a:endParaRPr lang="en-US" sz="2000" kern="1200"/>
        </a:p>
      </dsp:txBody>
      <dsp:txXfrm>
        <a:off x="1859535" y="744030"/>
        <a:ext cx="3511443" cy="1489703"/>
      </dsp:txXfrm>
    </dsp:sp>
    <dsp:sp modelId="{B5015B36-1140-4F18-9BD2-59F548ABAB4F}">
      <dsp:nvSpPr>
        <dsp:cNvPr id="0" name=""/>
        <dsp:cNvSpPr/>
      </dsp:nvSpPr>
      <dsp:spPr>
        <a:xfrm>
          <a:off x="5982821" y="744030"/>
          <a:ext cx="1489703" cy="14897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62C42F-3A42-4E58-AC17-D1ADDC7AA2C6}">
      <dsp:nvSpPr>
        <dsp:cNvPr id="0" name=""/>
        <dsp:cNvSpPr/>
      </dsp:nvSpPr>
      <dsp:spPr>
        <a:xfrm>
          <a:off x="6295658" y="1056867"/>
          <a:ext cx="864027" cy="8640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CC8B3-C216-4BAA-87F9-27BE3062FD48}">
      <dsp:nvSpPr>
        <dsp:cNvPr id="0" name=""/>
        <dsp:cNvSpPr/>
      </dsp:nvSpPr>
      <dsp:spPr>
        <a:xfrm>
          <a:off x="7791746" y="744030"/>
          <a:ext cx="3511443" cy="1489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/>
            <a:t>Консистенция:</a:t>
          </a:r>
          <a:r>
            <a:rPr lang="ru-RU" sz="2000" kern="1200" dirty="0"/>
            <a:t> Стало густым, как сметана.</a:t>
          </a:r>
          <a:endParaRPr lang="en-US" sz="2000" kern="1200" dirty="0"/>
        </a:p>
      </dsp:txBody>
      <dsp:txXfrm>
        <a:off x="7791746" y="744030"/>
        <a:ext cx="3511443" cy="1489703"/>
      </dsp:txXfrm>
    </dsp:sp>
    <dsp:sp modelId="{0DEDCDCA-5B7A-4F2D-9220-F5097F09DEA0}">
      <dsp:nvSpPr>
        <dsp:cNvPr id="0" name=""/>
        <dsp:cNvSpPr/>
      </dsp:nvSpPr>
      <dsp:spPr>
        <a:xfrm>
          <a:off x="50610" y="3148756"/>
          <a:ext cx="1489703" cy="14897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9D8E3D-8D53-4811-BEEC-63E4B4DF9118}">
      <dsp:nvSpPr>
        <dsp:cNvPr id="0" name=""/>
        <dsp:cNvSpPr/>
      </dsp:nvSpPr>
      <dsp:spPr>
        <a:xfrm>
          <a:off x="363447" y="3461594"/>
          <a:ext cx="864027" cy="8640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60F78-7CFC-49D5-94F8-27FD7DE0A3E6}">
      <dsp:nvSpPr>
        <dsp:cNvPr id="0" name=""/>
        <dsp:cNvSpPr/>
      </dsp:nvSpPr>
      <dsp:spPr>
        <a:xfrm>
          <a:off x="1859535" y="3148756"/>
          <a:ext cx="3511443" cy="1489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/>
            <a:t>Вкус:</a:t>
          </a:r>
          <a:r>
            <a:rPr lang="ru-RU" sz="2000" kern="1200" dirty="0"/>
            <a:t> Приятный, нежный, с легкой кислинкой.</a:t>
          </a:r>
          <a:endParaRPr lang="en-US" sz="2000" kern="1200" dirty="0"/>
        </a:p>
      </dsp:txBody>
      <dsp:txXfrm>
        <a:off x="1859535" y="3148756"/>
        <a:ext cx="3511443" cy="1489703"/>
      </dsp:txXfrm>
    </dsp:sp>
    <dsp:sp modelId="{00813112-821B-47C3-B2B6-2DFFBF692ECA}">
      <dsp:nvSpPr>
        <dsp:cNvPr id="0" name=""/>
        <dsp:cNvSpPr/>
      </dsp:nvSpPr>
      <dsp:spPr>
        <a:xfrm>
          <a:off x="5982821" y="3148756"/>
          <a:ext cx="1489703" cy="14897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906CCD-74D1-40E5-B080-7FD6A3CD8B1D}">
      <dsp:nvSpPr>
        <dsp:cNvPr id="0" name=""/>
        <dsp:cNvSpPr/>
      </dsp:nvSpPr>
      <dsp:spPr>
        <a:xfrm>
          <a:off x="6295658" y="3461594"/>
          <a:ext cx="864027" cy="8640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4A6A4-04E5-4B9F-A0C3-5EF579A4A291}">
      <dsp:nvSpPr>
        <dsp:cNvPr id="0" name=""/>
        <dsp:cNvSpPr/>
      </dsp:nvSpPr>
      <dsp:spPr>
        <a:xfrm>
          <a:off x="7791746" y="3148756"/>
          <a:ext cx="3511443" cy="1489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/>
            <a:t>Вывод:</a:t>
          </a:r>
          <a:r>
            <a:rPr lang="ru-RU" sz="2000" kern="1200"/>
            <a:t> Эксперимент прошел успешно! Бактерии справились со своей задачей.</a:t>
          </a:r>
          <a:endParaRPr lang="en-US" sz="2000" kern="1200"/>
        </a:p>
      </dsp:txBody>
      <dsp:txXfrm>
        <a:off x="7791746" y="3148756"/>
        <a:ext cx="3511443" cy="14897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07626A-F991-3019-EB68-B72A67D22C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7E95D8F-BE3B-BA9E-36E2-A6845F304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C4C300-3579-EEBB-90E7-B283C80C0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78F0FF-93E2-4FF8-4357-0C52FBBCC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295BB2-D201-48BD-9B08-DC774A11B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60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9FD5B5-F2A1-65CF-4B01-DB40DC86E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BDDEC7-22B1-F552-8E53-30356E535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E75F3C-1A3F-B281-6CC1-CFAD00900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CEEA42-CA52-6185-9222-9060D590A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8C44C-C4B0-BF4F-5CB5-59B3442EB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998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B3B5D-ADA4-3959-790A-352E66B00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893E0D-E032-CF5C-47BC-0D051EA29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42EEA1-9BB5-ECC2-FC95-BE3D4FF79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CD7994-798E-073C-D4ED-7D9512809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6CA644-0227-638B-FB42-81F1D241F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974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923F2-D381-ADEF-9BBB-10EBF446A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08F166-8EF6-DC2A-5B71-AA4AB1F9AB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32ABF16-3EF4-6F54-892C-DFBCAFE26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91A1F4-86A7-2F5A-7C10-C93E33A04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C8BEC18-FB85-B84B-C3EF-9F932CFE5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AAC8BE3-6696-6790-2DA4-04139FBB6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21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C399C-4855-AD93-E059-1D2BCCB1C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B0B06D-397F-FA71-01DC-910D22306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DB1A24-26A4-1F9A-6DC5-7E6062D22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EC76B0B-3FEE-C323-87C1-91F0CDF00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A03AB13-12CB-DA32-56AC-7826CC2080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6BB7A80-3A66-FF3B-B1E4-CA57B75C0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B77DE6C-3636-DF96-1BDD-67D435EB2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DB78AD2-0AC0-8921-361E-2C2F48586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36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1BB6D6-1E67-E71F-ACB2-E77B07C41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AEF8FD6-AD91-9FB6-81C7-6B4E9E4D1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237D289-B219-201B-500D-12BB581E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4ADE94-F6FA-7E7B-3D27-EBBB551B1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41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A6B02A4-AB53-60AD-0FD3-BC30B0D00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BCB5DA4-4353-BCC5-A3D9-A2CD388AF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F24036-1C15-C523-92F6-2A518113A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65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71EAB6-AE00-DA71-7B97-17881E794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4570F9-E0B9-390E-3C90-7FF0C8AD6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41F285-FB5E-4A26-04FD-5DA556BD54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12339AF-67D3-2680-A338-F54869826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843030-FC65-069F-203A-6135DE980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CBD6C5-7FDD-2DAF-96F3-A8E73CD31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502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85CAB1-A8DE-F1FF-EB49-475D53F8B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9848C6B-B2D4-C869-1A97-B8ACCD21D5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3F613CD-197C-A3C5-A35E-6928D06EB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B35408A-E637-332B-0BEB-211749C86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E19DD5-14F7-75DE-8D01-4DCC46155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D84FE5-37F0-14D2-AC76-798B7933E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758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9660F-3956-666C-B175-6DA6F88BA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E8EEB60-A09C-D215-7650-80DB763245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10277A-7C7D-3E74-10D1-8DE5D85FF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35ED52-B438-FF14-54F3-B56322521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B64028-E76B-AF69-3D91-4BD306489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08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AC12D97-603C-88B6-3059-836456088A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E7164E-11E5-0BEB-63C7-3AF8B4BA33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FF97D8-91F7-5110-3984-A080CD4FA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47E6EA-0960-7E25-66A0-E43C7007A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3D9112-68BF-1EE0-AB05-072B26F31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256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AC4067-1881-64F1-0318-AFABF3557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0A2ADC-09C6-42DF-86B2-3F7C2FE15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0CFAD7-1DBE-8DFE-49DA-6C30187F29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64D546-8688-4412-A90B-84E7DBB08453}" type="datetimeFigureOut">
              <a:rPr lang="ru-RU" smtClean="0"/>
              <a:t>12.05.2026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A3B6EF-C382-79A3-A256-8013E80CB0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9998CE-9EFF-A68D-A89A-651E7C12B1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3F0A57-CE85-4A09-829B-20B0AFE027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97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FCB1D95-8F14-FE72-F318-E0CCE64E5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5745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435F22CC-9D62-1625-B2D5-C1E737CEEC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6191" y="4109545"/>
            <a:ext cx="11045535" cy="11482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«Молочнокислые бактерии на страже нашего здоровья»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C7236D3-A868-95E2-7AA7-1B4D599FC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61709" y="5517573"/>
            <a:ext cx="6276109" cy="975301"/>
          </a:xfrm>
        </p:spPr>
        <p:txBody>
          <a:bodyPr>
            <a:normAutofit lnSpcReduction="10000"/>
          </a:bodyPr>
          <a:lstStyle/>
          <a:p>
            <a:pPr marL="0" lvl="0" indent="0" fontAlgn="base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проекта: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Кожевникова Ольга Александровна</a:t>
            </a:r>
          </a:p>
          <a:p>
            <a:pPr marL="0" lvl="0" indent="0" fontAlgn="base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«Гимназия № 102 имени М.С. Устиновой»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 descr="Изображение выглядит как Кобальтовая синь, человек, синий, ру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B4E29999-4F33-0135-2FA7-8B91AAFC7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91" y="280555"/>
            <a:ext cx="10764981" cy="302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92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351F1A0-253E-49B5-F303-10930D7D0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4593" y="1188637"/>
            <a:ext cx="3286257" cy="44807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6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Содержание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8464092F-637D-5D0B-33F3-72BFA4DDC4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55259" y="1579417"/>
            <a:ext cx="5738321" cy="4089945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 молочнокислые бактерии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домашний йогурт — это суперфуд?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и инструменты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(Ход эксперимента)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дегидратора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проекта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Самооценка и выводы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352212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72E29C-400C-1627-7AFE-DCBCCD5A3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6"/>
            <a:ext cx="8074815" cy="545830"/>
          </a:xfrm>
        </p:spPr>
        <p:txBody>
          <a:bodyPr anchor="ctr">
            <a:norm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D84405-7482-E93E-C615-580DA9261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1485900"/>
            <a:ext cx="8762769" cy="4634345"/>
          </a:xfrm>
        </p:spPr>
        <p:txBody>
          <a:bodyPr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мире, где на полках магазинов представлено изобилие продуктов, всё больше людей задумывается о том, что они едят. Особое внимание уделяется функциональному питанию — продуктам, которые не просто утоляют голод, но и приносят пользу здоровью. К таким продуктам по праву относится йогурт, ценные свойства которого определяются деятельностью особых микроорганизмов — молочнокислых бактерий. Эти невидимые помощники человека способны превращать обычное молоко в настоящий «суперфуд». Однако состав магазинных йогуртов часто вызывает вопросы из-за содержания сахара, загустителей и консервантов. Поэтому актуальным становится самостоятельное приготовление этого продукта в домашних условиях, что позволяет контролировать его качество и натуральность.</a:t>
            </a:r>
          </a:p>
          <a:p>
            <a:pPr>
              <a:lnSpc>
                <a:spcPct val="150000"/>
              </a:lnSpc>
            </a:pP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131741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64F4B2-F58B-93E5-7B7F-5A2472F44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13163"/>
            <a:ext cx="3796306" cy="2410691"/>
          </a:xfrm>
        </p:spPr>
        <p:txBody>
          <a:bodyPr anchor="t">
            <a:norm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D4F176-E026-C417-35DA-A767F0421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3374" y="1340427"/>
            <a:ext cx="6203561" cy="4800599"/>
          </a:xfrm>
        </p:spPr>
        <p:txBody>
          <a:bodyPr anchor="t">
            <a:normAutofit fontScale="925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таинственным миром молочнокислых бактерий, раскрыть секрет их пользы и, используя современный кухонный прибор — дегидратор, самостоятельно создать «живой» йогурт, чтобы доказать, что полезное может быть вкусным, а наука — увлекательной и применимой в жизни.</a:t>
            </a: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177801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8C0080-42A7-BB5F-77DB-85F4722F8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52997"/>
            <a:ext cx="4977976" cy="13287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</p:txBody>
      </p:sp>
      <p:pic>
        <p:nvPicPr>
          <p:cNvPr id="7" name="Graphic 6" descr="Флажок">
            <a:extLst>
              <a:ext uri="{FF2B5EF4-FFF2-40B4-BE49-F238E27FC236}">
                <a16:creationId xmlns:a16="http://schemas.microsoft.com/office/drawing/2014/main" id="{F590A10E-EB70-40B9-C436-688133DA0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78312FE1-3C16-8DCC-0008-3DA04C81A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1137920"/>
            <a:ext cx="6020146" cy="5090160"/>
          </a:xfrm>
        </p:spPr>
        <p:txBody>
          <a:bodyPr anchor="ctr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Собрать и проанализировать информацию о молочнокислых бактериях и их пользе.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Определить ключевые условия для успешного сквашивания молока.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Приготовить йогурт в дегидраторе, соблюдая технологию.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Понять и рассказать: сделать выводы на основе эксперимента и полученных знаний, донести до одноклассников мысль о том, что забота о здоровье может быть интересной и «вкусной».</a:t>
            </a:r>
          </a:p>
          <a:p>
            <a:endParaRPr lang="ru-RU" sz="1800" dirty="0">
              <a:solidFill>
                <a:schemeClr val="tx2"/>
              </a:solidFill>
            </a:endParaRPr>
          </a:p>
        </p:txBody>
      </p:sp>
      <p:grpSp>
        <p:nvGrpSpPr>
          <p:cNvPr id="20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08194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39A585-8458-37AA-455D-DD7A71847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Кто такие молочнокислые бактерии?</a:t>
            </a:r>
            <a:r>
              <a:rPr lang="en-US" sz="36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A2C443-B313-201A-491F-AF3541E27F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44358" y="804672"/>
            <a:ext cx="6621517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Бактерии — это крошечные живые организмы, которые невозможно увидеть без микроскопа. Но не все они вредные! 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Молочнокислые бактерии</a:t>
            </a:r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лактобактерии) — это наши «маленькие друзья». Они живут в молочных продуктах и помогают нашему животу правильно переваривать пищу и защищают нас от болезней.</a:t>
            </a:r>
          </a:p>
          <a:p>
            <a:pPr algn="just"/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615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ight Triangle 60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36CCFC-E636-E2DC-7A23-21184D24B4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7467" y="1230747"/>
            <a:ext cx="3213488" cy="44807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1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Почему домашний йогурт — это суперфуд?</a:t>
            </a:r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8CC508B-ED86-7010-91E8-A3915FC95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7638" y="1548245"/>
            <a:ext cx="6317671" cy="3660885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магазинном йогурте часто много сахара и добавок.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Домашний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йогурт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Содержит миллиарды живых полезных бактерий.</a:t>
            </a:r>
          </a:p>
          <a:p>
            <a:pPr lvl="0" indent="-228600" algn="l" fontAlgn="base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Укрепляет иммунитет.</a:t>
            </a:r>
          </a:p>
          <a:p>
            <a:pPr lvl="0" indent="-228600" algn="l" fontAlgn="base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костям расти крепкими (в нем много кальция).</a:t>
            </a:r>
          </a:p>
          <a:p>
            <a:pPr lvl="0" indent="-228600" algn="l" fontAlgn="base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содержит лишней «химии».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960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6CAED0A-2A45-4C9C-BCDD-21A8A092C5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FAB079-1FF7-EB68-73B9-DEB7FA9E9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787940"/>
            <a:ext cx="10066122" cy="282103"/>
          </a:xfrm>
        </p:spPr>
        <p:txBody>
          <a:bodyPr anchor="b">
            <a:noAutofit/>
          </a:bodyPr>
          <a:lstStyle/>
          <a:p>
            <a:r>
              <a:rPr lang="ru-RU" sz="36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и инструменты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8E46D0-A8DD-9B0A-F24F-485A3C1EA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374" y="2599509"/>
            <a:ext cx="4682011" cy="3598989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ru-RU" sz="1900" dirty="0"/>
              <a:t>Для нашего эксперимента нам понадобились:</a:t>
            </a:r>
          </a:p>
          <a:p>
            <a:pPr lvl="0" fontAlgn="base"/>
            <a:r>
              <a:rPr lang="ru-RU" sz="1900" b="1" dirty="0"/>
              <a:t>Молоко</a:t>
            </a:r>
            <a:r>
              <a:rPr lang="ru-RU" sz="1900" dirty="0"/>
              <a:t> (цельное, пастеризованное).</a:t>
            </a:r>
          </a:p>
          <a:p>
            <a:pPr lvl="0" fontAlgn="base"/>
            <a:r>
              <a:rPr lang="ru-RU" sz="1900" b="1" dirty="0"/>
              <a:t>Закваска</a:t>
            </a:r>
            <a:r>
              <a:rPr lang="ru-RU" sz="1900" dirty="0"/>
              <a:t> (в ней «спят» те самые полезные бактерии).</a:t>
            </a:r>
          </a:p>
          <a:p>
            <a:pPr lvl="0" fontAlgn="base"/>
            <a:r>
              <a:rPr lang="ru-RU" sz="1900" b="1" dirty="0"/>
              <a:t>Дегидратор</a:t>
            </a:r>
            <a:r>
              <a:rPr lang="ru-RU" sz="1900" dirty="0"/>
              <a:t> (он будет поддерживать постоянное тепло, которое любят бактерии).</a:t>
            </a:r>
          </a:p>
          <a:p>
            <a:pPr lvl="0" fontAlgn="base"/>
            <a:r>
              <a:rPr lang="ru-RU" sz="1900" b="1" dirty="0"/>
              <a:t>Стеклянные баночки</a:t>
            </a:r>
            <a:r>
              <a:rPr lang="ru-RU" sz="1900" dirty="0"/>
              <a:t> и термометр.</a:t>
            </a:r>
          </a:p>
          <a:p>
            <a:endParaRPr lang="ru-RU" sz="1900" dirty="0"/>
          </a:p>
        </p:txBody>
      </p:sp>
      <p:pic>
        <p:nvPicPr>
          <p:cNvPr id="7" name="Рисунок 6" descr="Изображение выглядит как Предметы сервировки, Сосуды для напитков, посуда, круж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0EFCAE38-9A02-DFDA-62BB-EE9BC7E69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2" r="-2" b="-3"/>
          <a:stretch>
            <a:fillRect/>
          </a:stretch>
        </p:blipFill>
        <p:spPr>
          <a:xfrm>
            <a:off x="4940915" y="2527724"/>
            <a:ext cx="2741805" cy="298416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 descr="Изображение выглядит как текст, еда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1A86487-B87F-651C-78DE-F44198D76A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443" y="4134591"/>
            <a:ext cx="1609065" cy="169934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5D7B977-8BA9-156D-9CF4-0F01503AE02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893" y="2756066"/>
            <a:ext cx="2662813" cy="283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293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0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ACFB4C-E65F-51A2-8C1B-F28C527C1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6396" y="457201"/>
            <a:ext cx="5814240" cy="15568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000" b="1"/>
              <a:t>Этапы работы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9866BB8-88C3-032C-91D8-7955FE52F7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6396" y="2277036"/>
            <a:ext cx="5814239" cy="3461155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/>
              <a:t>Шаг 1. Подготовка.</a:t>
            </a:r>
            <a:r>
              <a:rPr lang="en-US" sz="2000"/>
              <a:t> Мы нагрели молоко до 40 градусов. Это идеальная «погода» для пробуждения бактерий. Если будет слишком горячо — они погибнут, если холодно — не проснутся.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/>
              <a:t>Шаг 2. Заселение.</a:t>
            </a:r>
            <a:r>
              <a:rPr lang="en-US" sz="2000"/>
              <a:t> Мы добавили закваску в молоко и аккуратно перемешали. Теперь бактерии начали свою работу.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/>
              <a:t>Шаг 3. Теплый «домик».</a:t>
            </a:r>
            <a:r>
              <a:rPr lang="en-US" sz="2000"/>
              <a:t> Мы разлили смесь по баночкам и поставили в дегидратор.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7" name="Graphic 6" descr="План тестирования">
            <a:extLst>
              <a:ext uri="{FF2B5EF4-FFF2-40B4-BE49-F238E27FC236}">
                <a16:creationId xmlns:a16="http://schemas.microsoft.com/office/drawing/2014/main" id="{7480A801-0589-0E23-40D3-E23034054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431124" y="799365"/>
            <a:ext cx="2210153" cy="22101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899FF18-E7AA-5990-27E4-DCC5E2D655D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01" y="2870826"/>
            <a:ext cx="2451241" cy="2609569"/>
          </a:xfrm>
          <a:prstGeom prst="rect">
            <a:avLst/>
          </a:prstGeom>
        </p:spPr>
      </p:pic>
      <p:sp>
        <p:nvSpPr>
          <p:cNvPr id="67" name="Rectangle 62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96036A-34BD-4BBE-D70C-07345F4580A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0524" y="2870825"/>
            <a:ext cx="2451241" cy="260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63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0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CBBD9B-778D-2FE0-88AA-0CE87341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дегидратора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88E82C-19E5-7336-C559-3A0352C3D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5110" y="813816"/>
            <a:ext cx="5704490" cy="5230368"/>
          </a:xfrm>
        </p:spPr>
        <p:txBody>
          <a:bodyPr anchor="ctr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дегидраторе мы установили температуру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38-40°C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Бактерии питаются молочным сахаром (лактозой) и выделяют молочную кислоту. Именно из-за неё молоко густеет и превращается в йогурт. Процесс длился 8 часов.</a:t>
            </a:r>
          </a:p>
          <a:p>
            <a:endParaRPr lang="ru-RU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65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DBB7D9-7BAF-0E84-2C03-1D4653132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проекта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1AFB9034-7E94-4EAD-08F2-067A61DC6C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4171197"/>
              </p:ext>
            </p:extLst>
          </p:nvPr>
        </p:nvGraphicFramePr>
        <p:xfrm>
          <a:off x="713509" y="1319646"/>
          <a:ext cx="11353800" cy="5382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5187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B6CF2-94A8-F30C-6367-E3110E412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667" y="1463040"/>
            <a:ext cx="5006145" cy="2690949"/>
          </a:xfrm>
        </p:spPr>
        <p:txBody>
          <a:bodyPr anchor="t">
            <a:norm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Самооценка и выводы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A68472-4A9F-C738-4938-027E4413D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узнали: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бактерии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бывают полезными и что кулинария — это настоящая наука.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работа: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понравилось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 за температурой и видеть, как жидкое молоко становится густым йогуртом.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Приготовление домашнего йогурта — это просто, вкусно и очень полезно для здоровья. Теперь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знаем,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охраняет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иммунитет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endParaRPr lang="ru-RU" sz="2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E65F2B-A6CB-2195-FF7A-2197DD3FF8B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011" y="1918571"/>
            <a:ext cx="1870188" cy="249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17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649</Words>
  <Application>Microsoft Office PowerPoint</Application>
  <PresentationFormat>Широкоэкранный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Times New Roman</vt:lpstr>
      <vt:lpstr>Тема Office</vt:lpstr>
      <vt:lpstr>Презентация PowerPoint</vt:lpstr>
      <vt:lpstr>Содержание</vt:lpstr>
      <vt:lpstr>Введение</vt:lpstr>
      <vt:lpstr>Цель проекта</vt:lpstr>
      <vt:lpstr>Задачи</vt:lpstr>
      <vt:lpstr>Кто такие молочнокислые бактерии? </vt:lpstr>
      <vt:lpstr>Почему домашний йогурт — это суперфуд? </vt:lpstr>
      <vt:lpstr>Материалы и инструменты</vt:lpstr>
      <vt:lpstr>Этапы работы</vt:lpstr>
      <vt:lpstr>Работа дегидратора</vt:lpstr>
      <vt:lpstr>Результат проекта</vt:lpstr>
      <vt:lpstr>Самооценка и выводы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PAVLOVNINA Natalya</dc:creator>
  <cp:lastModifiedBy>teacher</cp:lastModifiedBy>
  <cp:revision>2</cp:revision>
  <dcterms:created xsi:type="dcterms:W3CDTF">2026-01-10T09:50:23Z</dcterms:created>
  <dcterms:modified xsi:type="dcterms:W3CDTF">2026-05-12T13:49:27Z</dcterms:modified>
</cp:coreProperties>
</file>