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6" r:id="rId2"/>
    <p:sldId id="277" r:id="rId3"/>
    <p:sldId id="269" r:id="rId4"/>
    <p:sldId id="270" r:id="rId5"/>
    <p:sldId id="272" r:id="rId6"/>
    <p:sldId id="266" r:id="rId7"/>
    <p:sldId id="273" r:id="rId8"/>
    <p:sldId id="274" r:id="rId9"/>
    <p:sldId id="280" r:id="rId10"/>
    <p:sldId id="262" r:id="rId11"/>
    <p:sldId id="279" r:id="rId12"/>
    <p:sldId id="281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80" d="100"/>
          <a:sy n="80" d="100"/>
        </p:scale>
        <p:origin x="152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89574-BD4D-41DF-A528-A4C03AA5BD42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50759-196B-431C-9870-852D4418FE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280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F50759-196B-431C-9870-852D4418FE1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0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0A34A-52B4-443F-A4A6-3B20BC3DDB0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4F752-C401-4513-BD2F-F2FB0C35AD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080119"/>
          </a:xfrm>
        </p:spPr>
        <p:txBody>
          <a:bodyPr>
            <a:normAutofit/>
          </a:bodyPr>
          <a:lstStyle/>
          <a:p>
            <a:r>
              <a:rPr lang="ru-RU" sz="1600" dirty="0">
                <a:ln>
                  <a:solidFill>
                    <a:schemeClr val="tx2">
                      <a:lumMod val="50000"/>
                    </a:schemeClr>
                  </a:solidFill>
                </a:ln>
              </a:rPr>
              <a:t>МУНИЦИПАЛЬНОЕ АВТОНОМНОЕ ДОШКОЛЬНОЕ ОБРАЗОВАТЕЛЬНОЕ УЧРЕЖДЕНИЕ </a:t>
            </a:r>
            <a:br>
              <a:rPr lang="ru-RU" sz="1600" dirty="0">
                <a:ln>
                  <a:solidFill>
                    <a:schemeClr val="tx2">
                      <a:lumMod val="50000"/>
                    </a:schemeClr>
                  </a:solidFill>
                </a:ln>
              </a:rPr>
            </a:br>
            <a:r>
              <a:rPr lang="ru-RU" sz="1600" dirty="0">
                <a:ln>
                  <a:solidFill>
                    <a:schemeClr val="tx2">
                      <a:lumMod val="50000"/>
                    </a:schemeClr>
                  </a:solidFill>
                </a:ln>
              </a:rPr>
              <a:t>ГОРОДА НИЖНЕВАРТОВСКА  ДЕТСКИЙ САД № 40  «ЗОЛОТАЯ РЫБКА»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628800"/>
            <a:ext cx="6400800" cy="4010000"/>
          </a:xfrm>
        </p:spPr>
        <p:txBody>
          <a:bodyPr>
            <a:noAutofit/>
          </a:bodyPr>
          <a:lstStyle/>
          <a:p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СЕНСОРНОЕ РАЗВИТИЕ ДЕТЕЙ РАННЕГО ВОЗРАСТА             ЧЕРЕЗ ДИДАКТИЧЕСКИЕ ИГРЫ.</a:t>
            </a:r>
          </a:p>
          <a:p>
            <a:endParaRPr lang="ru-RU" sz="3600" dirty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  <a:p>
            <a:pPr algn="r"/>
            <a:r>
              <a:rPr lang="ru-RU" sz="1200" dirty="0">
                <a:solidFill>
                  <a:schemeClr val="tx1"/>
                </a:solidFill>
              </a:rPr>
              <a:t>ПОДГОТОВИЛА ВОСПИТАТЕЛЬ  РАННЕЙ ГРУППЫ № 7 </a:t>
            </a:r>
          </a:p>
          <a:p>
            <a:pPr algn="r"/>
            <a:r>
              <a:rPr lang="ru-RU" sz="1200" dirty="0">
                <a:solidFill>
                  <a:schemeClr val="tx1"/>
                </a:solidFill>
              </a:rPr>
              <a:t>АМИРХАНОВА  МАРИНА МАЛИКОВНА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Autofit/>
          </a:bodyPr>
          <a:lstStyle/>
          <a:p>
            <a:r>
              <a:rPr lang="ru-RU" sz="3600" b="1" i="1" dirty="0"/>
              <a:t>«Каждое движение ребенка – это еще одна складочка в коре больших полушарий»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7" r="23872"/>
          <a:stretch/>
        </p:blipFill>
        <p:spPr>
          <a:xfrm rot="5400000">
            <a:off x="647564" y="2473999"/>
            <a:ext cx="3816424" cy="40324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0" t="-148" r="35951" b="679"/>
          <a:stretch/>
        </p:blipFill>
        <p:spPr>
          <a:xfrm rot="5400000">
            <a:off x="4570293" y="2508297"/>
            <a:ext cx="3891846" cy="38884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sz="2700" b="1" i="1" dirty="0"/>
              <a:t>Сенсорное развитие ребенка</a:t>
            </a:r>
            <a:r>
              <a:rPr lang="ru-RU" sz="2700" dirty="0"/>
              <a:t> – это развитие его восприятия и формирование представлений о важнейших свойствах предметов, их форме, цвете, величине, положение в пространстве, а также запахе и вкусе. </a:t>
            </a:r>
            <a:br>
              <a:rPr lang="ru-RU" dirty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44824"/>
            <a:ext cx="4038600" cy="428133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Home\Downloads\igrushki-dlja-detej-do-1-goda-300x3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t="9445" b="5970"/>
          <a:stretch>
            <a:fillRect/>
          </a:stretch>
        </p:blipFill>
        <p:spPr bwMode="auto">
          <a:xfrm>
            <a:off x="1475656" y="1844824"/>
            <a:ext cx="6624736" cy="4320480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br>
              <a:rPr lang="ru-RU" sz="3100" dirty="0"/>
            </a:b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39552" y="764704"/>
            <a:ext cx="3384376" cy="93610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РАЗВИТИЕ НАБЛЮДАТЕЛЬНОСТИ И ВНИМАНИЯ</a:t>
            </a:r>
          </a:p>
        </p:txBody>
      </p:sp>
      <p:sp>
        <p:nvSpPr>
          <p:cNvPr id="7" name="Овал 6"/>
          <p:cNvSpPr/>
          <p:nvPr/>
        </p:nvSpPr>
        <p:spPr>
          <a:xfrm>
            <a:off x="3635896" y="1052736"/>
            <a:ext cx="2483768" cy="172819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ПРИОБРЕТЕНИЕ СЕНСОРНЫХ ЭТАЛОНОВ</a:t>
            </a:r>
          </a:p>
        </p:txBody>
      </p:sp>
      <p:sp>
        <p:nvSpPr>
          <p:cNvPr id="8" name="Овал 7"/>
          <p:cNvSpPr/>
          <p:nvPr/>
        </p:nvSpPr>
        <p:spPr>
          <a:xfrm>
            <a:off x="6516216" y="3789040"/>
            <a:ext cx="2448272" cy="136815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РАСШИРЕНИЕ ВООБРАЖЕНИЯ</a:t>
            </a:r>
          </a:p>
        </p:txBody>
      </p:sp>
      <p:sp>
        <p:nvSpPr>
          <p:cNvPr id="10" name="Овал 9"/>
          <p:cNvSpPr/>
          <p:nvPr/>
        </p:nvSpPr>
        <p:spPr>
          <a:xfrm>
            <a:off x="6300192" y="332656"/>
            <a:ext cx="2592288" cy="331236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ВЛИЯНИЕ НА РАЗВИТИЕ МНОГИХ ВИДОВ ПАМЯТИ, СРЕДИ КОТОРЫХ ЗРИТЕЛЬНАЯ, СЛУХОВАЯ, МОТОРНАЯ, ОБРАЗНАЯ </a:t>
            </a:r>
          </a:p>
        </p:txBody>
      </p:sp>
      <p:sp>
        <p:nvSpPr>
          <p:cNvPr id="11" name="Овал 10"/>
          <p:cNvSpPr/>
          <p:nvPr/>
        </p:nvSpPr>
        <p:spPr>
          <a:xfrm>
            <a:off x="611560" y="3933056"/>
            <a:ext cx="3024336" cy="244827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ВОЗМОЖНОСТЬ ОСВОЕНИЯ НОВЫХ СПОСОБОВ ПОЗНАНИЯ ПРЕДМЕТОВ И МИРА</a:t>
            </a:r>
          </a:p>
        </p:txBody>
      </p:sp>
      <p:sp>
        <p:nvSpPr>
          <p:cNvPr id="12" name="Овал 11"/>
          <p:cNvSpPr/>
          <p:nvPr/>
        </p:nvSpPr>
        <p:spPr>
          <a:xfrm>
            <a:off x="3635896" y="4653136"/>
            <a:ext cx="3528392" cy="172819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БАЗОВЫЙ ФУНДАМЕНТ ДЛЯ УМСТВЕННОГО РАЗВИТИЯ</a:t>
            </a:r>
          </a:p>
        </p:txBody>
      </p:sp>
      <p:sp>
        <p:nvSpPr>
          <p:cNvPr id="13" name="Овал 12"/>
          <p:cNvSpPr/>
          <p:nvPr/>
        </p:nvSpPr>
        <p:spPr>
          <a:xfrm>
            <a:off x="611560" y="1916832"/>
            <a:ext cx="2304256" cy="18002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ПОМОЩЬ В УВЕЛИЧЕНИИ СЛОВАРНОГО ЗАПАСА</a:t>
            </a:r>
          </a:p>
        </p:txBody>
      </p:sp>
      <p:sp>
        <p:nvSpPr>
          <p:cNvPr id="14" name="Овал 13"/>
          <p:cNvSpPr/>
          <p:nvPr/>
        </p:nvSpPr>
        <p:spPr>
          <a:xfrm>
            <a:off x="2987824" y="2924944"/>
            <a:ext cx="3240360" cy="144016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СЕНСОРНОЕ РАЗВИТИЕ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/>
          </a:bodyPr>
          <a:lstStyle/>
          <a:p>
            <a:r>
              <a:rPr lang="ru-RU" sz="36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Задачи:</a:t>
            </a:r>
            <a:br>
              <a:rPr lang="ru-RU" sz="2700" dirty="0"/>
            </a:br>
            <a:r>
              <a:rPr lang="ru-RU" sz="2700" dirty="0"/>
              <a:t> </a:t>
            </a:r>
            <a:r>
              <a:rPr lang="ru-RU" sz="2800" dirty="0"/>
              <a:t>- формировать представления о цвете, форме, величине предметов, положения их в пространстве;</a:t>
            </a:r>
            <a:br>
              <a:rPr lang="ru-RU" sz="2800" dirty="0"/>
            </a:br>
            <a:r>
              <a:rPr lang="ru-RU" sz="2800" dirty="0"/>
              <a:t>- знакомить с дидактическими играми и правилами этих игр;</a:t>
            </a:r>
            <a:br>
              <a:rPr lang="ru-RU" sz="2800" dirty="0"/>
            </a:br>
            <a:r>
              <a:rPr lang="ru-RU" sz="2800" dirty="0"/>
              <a:t>- воспитывать познавательный интерес, любознательность;</a:t>
            </a:r>
            <a:br>
              <a:rPr lang="ru-RU" sz="2800" dirty="0"/>
            </a:br>
            <a:r>
              <a:rPr lang="ru-RU" sz="2800" dirty="0"/>
              <a:t>- упражнять в установлении сходства и различия между предметами;</a:t>
            </a:r>
            <a:br>
              <a:rPr lang="ru-RU" sz="2800" dirty="0"/>
            </a:br>
            <a:r>
              <a:rPr lang="ru-RU" sz="2800" dirty="0"/>
              <a:t>- способствовать развитию у детей обследовательских умений и навыков;</a:t>
            </a:r>
            <a:br>
              <a:rPr lang="ru-RU" sz="2800" dirty="0"/>
            </a:br>
            <a:r>
              <a:rPr lang="ru-RU" sz="2800" dirty="0"/>
              <a:t>- развивать мелкую моторику рук.</a:t>
            </a:r>
            <a:br>
              <a:rPr lang="ru-RU" sz="2700" dirty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Users\Home\Documents\ФОН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СРЕДСТВА СЕНСОРНОГО РАЗВИТИЯ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3528" y="1772816"/>
            <a:ext cx="3096344" cy="187220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НЕПОСРЕДСТВЕННО ОБРАЗОВАТЕЛЬНАЯ ДЕЯТЕЛЬНОСТЬ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084168" y="1700808"/>
            <a:ext cx="2808312" cy="20882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ИЗОБРАЗИТЕЛЬНАЯ ДЕЯТЕЛЬНОСТЬ (РИСОВАНИЕ, ЛЕПКА, АППЛИКАЦИЯ)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7544" y="4221088"/>
            <a:ext cx="2592288" cy="172819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КОНСТРУИРОВАНИЕ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347864" y="4149080"/>
            <a:ext cx="2088232" cy="187220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НАБЛЮДЕНИЕ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724128" y="4149080"/>
            <a:ext cx="3240360" cy="187220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ИГРЫ - ЭКСПЕРИМЕНТИРОВАНИЯ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635896" y="1844824"/>
            <a:ext cx="2304256" cy="158417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ДИДАКТИЧЕСКИЕ ИГРЫ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2394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Учитывая, что игра является основной формой и содержанием организации жизни детей, что игра – самая любимая и естественная деятельность дошкольников, огромную роль в развитии сенсорных способностей детей отводится </a:t>
            </a:r>
            <a:r>
              <a:rPr lang="ru-RU" sz="3100" b="1" i="1" dirty="0"/>
              <a:t>дидактической игре</a:t>
            </a:r>
            <a:r>
              <a:rPr lang="ru-RU" sz="3100" i="1" dirty="0"/>
              <a:t>.</a:t>
            </a:r>
            <a:br>
              <a:rPr lang="ru-RU" dirty="0"/>
            </a:br>
            <a:endParaRPr lang="ru-RU" dirty="0"/>
          </a:p>
        </p:txBody>
      </p:sp>
      <p:pic>
        <p:nvPicPr>
          <p:cNvPr id="28674" name="Picture 2" descr="https://thumbs.dreamstime.com/thumblarge_1004/100471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356992"/>
            <a:ext cx="5040560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РАЗВИВАЮЩАЯ ПРЕДМЕТНО – ПРОСТРАНСТВЕННАЯ СРЕДА</a:t>
            </a:r>
          </a:p>
        </p:txBody>
      </p:sp>
      <p:pic>
        <p:nvPicPr>
          <p:cNvPr id="2050" name="Picture 2" descr="C:\Users\Home\Desktop\IMG_20190220_1353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4106808" cy="3566160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051" name="Picture 3" descr="C:\Users\Home\Desktop\IMG_20190220_1402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340768"/>
            <a:ext cx="4754880" cy="3566160"/>
          </a:xfrm>
          <a:prstGeom prst="round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35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8" t="1932" r="13332"/>
          <a:stretch/>
        </p:blipFill>
        <p:spPr>
          <a:xfrm rot="5400000">
            <a:off x="-61876" y="1708427"/>
            <a:ext cx="5328594" cy="35851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3" t="-836" r="13279" b="3791"/>
          <a:stretch/>
        </p:blipFill>
        <p:spPr>
          <a:xfrm rot="5400000">
            <a:off x="3746935" y="1484788"/>
            <a:ext cx="5328590" cy="403244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МЫ ИГРАЕМ И РАЗВИВАЕМСЯ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4" t="2202" r="32762"/>
          <a:stretch/>
        </p:blipFill>
        <p:spPr>
          <a:xfrm rot="5400000">
            <a:off x="1020334" y="3062276"/>
            <a:ext cx="2891370" cy="36248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" t="17176" r="44536" b="2668"/>
          <a:stretch/>
        </p:blipFill>
        <p:spPr>
          <a:xfrm>
            <a:off x="2339752" y="1196752"/>
            <a:ext cx="4176464" cy="22192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762" b="-3376"/>
          <a:stretch/>
        </p:blipFill>
        <p:spPr>
          <a:xfrm rot="16200000">
            <a:off x="5034526" y="3182497"/>
            <a:ext cx="2891371" cy="338437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t="30893" b="20040"/>
          <a:stretch>
            <a:fillRect/>
          </a:stretch>
        </p:blipFill>
        <p:spPr bwMode="auto">
          <a:xfrm>
            <a:off x="1763688" y="620688"/>
            <a:ext cx="5283200" cy="194421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920"/>
            <a:ext cx="7955903" cy="367013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 t="25303" b="12390"/>
          <a:stretch>
            <a:fillRect/>
          </a:stretch>
        </p:blipFill>
        <p:spPr bwMode="auto">
          <a:xfrm>
            <a:off x="1835696" y="548680"/>
            <a:ext cx="5547360" cy="259228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24944"/>
            <a:ext cx="7956376" cy="367035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ome\Documents\ФОН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/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268</Words>
  <Application>Microsoft Office PowerPoint</Application>
  <PresentationFormat>Экран (4:3)</PresentationFormat>
  <Paragraphs>30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МУНИЦИПАЛЬНОЕ АВТОНОМНОЕ ДОШКОЛЬНОЕ ОБРАЗОВАТЕЛЬНОЕ УЧРЕЖДЕНИЕ  ГОРОДА НИЖНЕВАРТОВСКА  ДЕТСКИЙ САД № 40  «ЗОЛОТАЯ РЫБКА»</vt:lpstr>
      <vt:lpstr>«Каждое движение ребенка – это еще одна складочка в коре больших полушарий»</vt:lpstr>
      <vt:lpstr>Сенсорное развитие ребенка – это развитие его восприятия и формирование представлений о важнейших свойствах предметов, их форме, цвете, величине, положение в пространстве, а также запахе и вкусе.  </vt:lpstr>
      <vt:lpstr> </vt:lpstr>
      <vt:lpstr>Задачи:  - формировать представления о цвете, форме, величине предметов, положения их в пространстве; - знакомить с дидактическими играми и правилами этих игр; - воспитывать познавательный интерес, любознательность; - упражнять в установлении сходства и различия между предметами; - способствовать развитию у детей обследовательских умений и навыков; - развивать мелкую моторику рук. </vt:lpstr>
      <vt:lpstr>СРЕДСТВА СЕНСОРНОГО РАЗВИТИЯ</vt:lpstr>
      <vt:lpstr>Учитывая, что игра является основной формой и содержанием организации жизни детей, что игра – самая любимая и естественная деятельность дошкольников, огромную роль в развитии сенсорных способностей детей отводится дидактической игре. </vt:lpstr>
      <vt:lpstr>РАЗВИВАЮЩАЯ ПРЕДМЕТНО – ПРОСТРАНСТВЕННАЯ СРЕДА</vt:lpstr>
      <vt:lpstr>Презентация PowerPoint</vt:lpstr>
      <vt:lpstr>МЫ ИГРАЕМ И РАЗВИВАЕМСЯ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ilmir492@mail.ru</cp:lastModifiedBy>
  <cp:revision>92</cp:revision>
  <dcterms:created xsi:type="dcterms:W3CDTF">2019-02-18T12:33:32Z</dcterms:created>
  <dcterms:modified xsi:type="dcterms:W3CDTF">2025-03-26T16:16:49Z</dcterms:modified>
</cp:coreProperties>
</file>