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2" r:id="rId2"/>
    <p:sldId id="283" r:id="rId3"/>
    <p:sldId id="285" r:id="rId4"/>
    <p:sldId id="284" r:id="rId5"/>
    <p:sldId id="286" r:id="rId6"/>
    <p:sldId id="287" r:id="rId7"/>
    <p:sldId id="288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63" autoAdjust="0"/>
    <p:restoredTop sz="94660"/>
  </p:normalViewPr>
  <p:slideViewPr>
    <p:cSldViewPr snapToGrid="0">
      <p:cViewPr varScale="1">
        <p:scale>
          <a:sx n="92" d="100"/>
          <a:sy n="92" d="100"/>
        </p:scale>
        <p:origin x="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6DCBF-2438-4CA6-8D0D-4E76A7BE0411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0654F-53B5-4B22-A09E-E83DE10BD5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249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10654F-53B5-4B22-A09E-E83DE10BD5F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20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7AA222-89A5-4567-A401-E08A7F1946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1C9F0E8-82A7-4E09-961C-3058E1E717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60C57A9-47B2-424A-8675-18EC7E0C5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14233F3-CA12-4558-89E2-6707C3F40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7853BDB-C5F9-4AA5-B951-712680DFB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46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57308B-2198-4C53-B1B6-1B3AD0670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89BAE5A-4A1C-43AD-9B49-60D01BF4DB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658042-C0C2-4625-AF3C-3E00B712D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04D0352-B525-408E-888D-BC836D4BE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ECBBCA-E797-41EE-96A6-24F632940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223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E5998A-7122-448C-A2CC-94B87C249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A43697A-A16A-44BA-ACC6-118F9E28D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50FB6B8-7ECE-48D7-8B0F-2DECA38A2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CFD29B0-5C38-4199-BEEA-15DD7070C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CABD98A-9060-4035-A466-10CDA320F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5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E544C7-0EC2-46BB-81F3-78A3F02B0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D82A6E-F287-43F8-864B-E8545A1DC2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B99AD49-09F9-4178-9FEF-421158256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6AED578-7A75-47D9-89D2-9087F7C8D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70D3D6C-A69D-434E-9758-7041D399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0965219-9754-458D-BC4D-AA757C677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929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716CC5-4708-4517-8E44-DEE67D755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B74FCDD-EEEE-4F9E-99C1-CD5897FC22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D738CBB-0C0F-4247-81DB-4A6D2C2CB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4066AE1-78FE-4415-BC3D-EBC317A7E1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D46B8E4-B2C0-4B23-9260-2DEB6E655C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E7373147-8BB5-4D37-8A29-207488816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A373FD8-24CB-4059-B0D3-FE4D1DDEF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CBEE02D-7E07-4DB2-A8AE-10E46CC55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118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13B752-B2A6-47E3-81A0-8DBE02343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7563E65-07A5-4976-9D23-F596AD725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4BB674E-F85F-4240-9ED0-31E272D5B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626027A-DE13-46FE-A1AE-FC4A9EF8F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804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9919A1F-0CD7-4785-8AAA-28D0DADFC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ECAA71D-D70A-44B1-AD0E-6495EEC22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B0B89F6-3D9D-42E1-9398-AECEA1227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392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4A7BDB-D2EB-4123-BFBC-4FDB7CFE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3C0D412-E464-4CD8-9811-2DC6032E2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784BAA3-A08A-41F9-816E-6DDF007125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30B0966-BF04-4A68-B071-281568D77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E6676E7-1128-47CE-9A9B-54CA79415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772A3B5-A080-4F45-85F9-72793B157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194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2F9544-BC68-4262-9536-C8E1447E9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5CE7004-DC8C-43EE-B1EB-6195CDD514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EA09FB5-F54E-4958-8560-F2C086332E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12B72AB-C075-4BCD-A4F7-CF17CD49A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1D3FE23-6889-4C43-A273-B3D9C1582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966A1C9-81A1-463C-881E-6BBB7AE2D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108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5CACCA-4053-4C44-84E0-776590BB3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3C6788C-A277-47E5-97CC-F8854E995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D2109D5-1418-4DFC-A25C-629B19521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F665D64-6BB7-411D-AA4E-F3270D228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9345518-3F05-4EFC-AA99-1B785A8DE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293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E668E929-E410-4A73-95E5-87E7281755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F1E4044-941C-4605-85C1-96E3E967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4D83AB0-ED61-4FFA-B82D-8F5ECE8DB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618B66F-3719-47AB-88CF-B8C3E78D6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A3803B0-28EA-42EA-B822-7A8070281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12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C6CCBD-E3A7-404C-AEE4-2A18920B0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8DF9AA8-7853-4126-A964-686DCA2195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F56B9F7-1BF2-4F36-AACC-8EDC914DDE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4C85A-9E6A-4C67-BB6B-1FD5E73C0224}" type="datetimeFigureOut">
              <a:rPr lang="ru-RU" smtClean="0"/>
              <a:t>20.02.2025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0741A92-B825-4277-988E-FEFCEE42AE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58CD17F-8DE0-42B1-BEFE-10BB68BACC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E14EC-40FC-4738-BAD5-249E8DCAA9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372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133600" y="276330"/>
            <a:ext cx="1072341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ru-RU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«Лев Толстой</a:t>
            </a:r>
          </a:p>
          <a:p>
            <a:pPr algn="ctr"/>
            <a:r>
              <a:rPr lang="ru-RU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в пространстве</a:t>
            </a:r>
          </a:p>
          <a:p>
            <a:pPr algn="ctr"/>
            <a:r>
              <a:rPr lang="ru-RU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м</a:t>
            </a:r>
            <a:r>
              <a:rPr lang="ru-RU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ировой</a:t>
            </a:r>
          </a:p>
          <a:p>
            <a:pPr algn="ctr"/>
            <a:r>
              <a:rPr lang="ru-RU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культуры»</a:t>
            </a:r>
            <a:endParaRPr lang="ru-RU" sz="5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6075" y="472353"/>
            <a:ext cx="4591050" cy="5857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7105715" y="6341585"/>
            <a:ext cx="4164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YS Text"/>
              </a:rPr>
              <a:t>9 сентября 1828 – 7 ноября 1910 гг.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9909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550" y="560070"/>
            <a:ext cx="1026414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u="sng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Детство</a:t>
            </a:r>
          </a:p>
          <a:p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Лев Толстой родился 28 августа (9 сентября) 1828 года в именитой дворянской семье в родовой усадьбе матери Ясная Поляна Тульской губернии.</a:t>
            </a: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Он был четвертым ребенком в семье. Но в уже в детстве будущий великий писатель осиротел. После очередных родов, когда Льву не было и двух лет, умерла мать. </a:t>
            </a:r>
          </a:p>
          <a:p>
            <a:pPr marL="342900" indent="-342900" algn="ctr">
              <a:buFontTx/>
              <a:buChar char="-"/>
            </a:pPr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endParaRPr lang="ru-RU" sz="2200" b="1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1837 году семья Толстых переехала в Москву, где в том же году умер отец. С этого времени воспитанием будущего писателя занимались опекуны.</a:t>
            </a:r>
            <a:endParaRPr lang="ru-RU" sz="2200" b="1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35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tile tx="0" ty="0" sx="100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9693" y="456282"/>
            <a:ext cx="10395857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u="sng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Образование</a:t>
            </a:r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-Начальное образование Толстого было получено дома, уроки ему давали французские и немецкие преподаватели.</a:t>
            </a: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endParaRPr lang="ru-RU" sz="2200" b="1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-Решив стать дипломатом, Толстой держал экзамены на восточное отделение. Уже в ту пору у льва Толстого обнаружились исключительные способности к изучению иностранных языков.</a:t>
            </a:r>
          </a:p>
          <a:p>
            <a:pPr algn="just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-В 1843 году он поступил на факультет восточных языков в Императорский Казанский университет.</a:t>
            </a:r>
          </a:p>
          <a:p>
            <a:endParaRPr lang="ru-RU" sz="2200" b="1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873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374" y="544525"/>
            <a:ext cx="1054210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u="sng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Военная служба</a:t>
            </a:r>
            <a:endParaRPr lang="ru-RU" sz="5400" b="1" u="sng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1850 год - 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это время и начинается его творческий путь. Работает над своей первой трилогией «Детство. Отрочество. Юность».</a:t>
            </a:r>
          </a:p>
          <a:p>
            <a:pPr marL="342900" indent="-342900" algn="ctr">
              <a:buFontTx/>
              <a:buChar char="-"/>
            </a:pPr>
            <a:endParaRPr lang="ru-RU" sz="2200" b="1" dirty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1851 году вместе со старшим братом Николаем Лев Толстой уезжает на Кавказ в действующую армию, где служит сначала добровольцем, а потом младшим артиллерийским офицером. </a:t>
            </a: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«Севастопольские рассказы», были написаны в память о его участии в Крымской войне.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407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9693" y="456282"/>
            <a:ext cx="1076933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u="sng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Творческий путь и признание</a:t>
            </a:r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-В 1862 г. после излечения от затяжной депрессии Лев Толстой женился на 18-летней дворянке Софье Берс. Семейная жизнь вдохновила писателя на новые свершения, он создает главные свои </a:t>
            </a: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произведения.</a:t>
            </a: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u="sng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Какие </a:t>
            </a:r>
            <a:r>
              <a:rPr lang="ru-RU" sz="2200" b="1" u="sng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произведения написал Лев </a:t>
            </a:r>
            <a:r>
              <a:rPr lang="ru-RU" sz="2200" b="1" u="sng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Толстой</a:t>
            </a: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Лев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Толстой написал романы: «Семейное </a:t>
            </a:r>
            <a:r>
              <a:rPr lang="ru-RU" sz="2200" b="1" dirty="0" err="1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счастие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». «Война и мир». «Анна Каренина». «Декабристы». «Воскресение</a:t>
            </a: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».</a:t>
            </a:r>
          </a:p>
          <a:p>
            <a:pPr marL="342900" indent="-342900" algn="ctr">
              <a:buFontTx/>
              <a:buChar char="-"/>
            </a:pPr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биографической книге «Лев Толстой» В. Шкловский говорит, что Софья Андреевна стала не только спасением для писателя, но и его редактором.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48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3913" y="277378"/>
            <a:ext cx="9959008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u="sng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Творческий и философский перелом</a:t>
            </a:r>
            <a:endParaRPr lang="ru-RU" sz="48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послевоенное время Толстой тесно общался со многими писателями золотого фонда русской литературы. В его круг входил: И. Тургенев; И. Гончаров; Н. Некрасов; И. Панаев; А. Дружинин. </a:t>
            </a:r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Одной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из причин глубокой депрессии писателя была смерть его брата </a:t>
            </a: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Николая.</a:t>
            </a:r>
          </a:p>
          <a:p>
            <a:pPr marL="342900" indent="-342900" algn="ctr">
              <a:buFontTx/>
              <a:buChar char="-"/>
            </a:pPr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1859–1860 гг. в преддверии отмены крепостного права в России Толстой активно занимался педагогической и общественной деятельностью. Он создал много крестьянских школ, преподавал и представлял интересы крестьян в уезде Тульской губернии. Писатель приобрел авторитет среди простых людей, </a:t>
            </a:r>
            <a:r>
              <a:rPr lang="ru-RU" sz="2200" b="1" u="sng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но был раскритикован аристократией.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44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5252" y="277378"/>
            <a:ext cx="999876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u="sng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ea typeface="Calibri" panose="020F0502020204030204" pitchFamily="34" charset="0"/>
              </a:rPr>
              <a:t>Последние дни</a:t>
            </a: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1910 г., 28-го октября, Лев Толстой тайно покинул имение в Ясной Поляне в сопровождении врача, оставив записку с извинениями для </a:t>
            </a: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жены.</a:t>
            </a: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7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ноября писатель скончался от воспаления </a:t>
            </a:r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легких.</a:t>
            </a:r>
          </a:p>
          <a:p>
            <a:pPr algn="ctr"/>
            <a:r>
              <a:rPr lang="ru-RU" sz="2200" b="1" dirty="0" smtClean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Лев </a:t>
            </a:r>
            <a:r>
              <a:rPr lang="ru-RU" sz="2200" b="1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Толстой прожил 82 года. </a:t>
            </a: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200" b="1" dirty="0" smtClean="0">
              <a:ln w="0"/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200" b="1" dirty="0">
                <a:ln w="0"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b="1" dirty="0" smtClean="0">
                <a:ln w="0"/>
                <a:latin typeface="Times New Roman" panose="02020603050405020304" pitchFamily="18" charset="0"/>
                <a:ea typeface="Calibri" panose="020F0502020204030204" pitchFamily="34" charset="0"/>
              </a:rPr>
              <a:t>Жизнь </a:t>
            </a:r>
            <a:r>
              <a:rPr lang="ru-RU" sz="2200" b="1" dirty="0">
                <a:ln w="0"/>
                <a:latin typeface="Times New Roman" panose="02020603050405020304" pitchFamily="18" charset="0"/>
                <a:ea typeface="Calibri" panose="020F0502020204030204" pitchFamily="34" charset="0"/>
              </a:rPr>
              <a:t>и творчество Льва Николаевича Толстого имеют большое историческое значение. Он сыграл одну из ключевых ролей в отмене крепостного права в России. Его произведения вошли в золотой фонд классической литературы. Их читают и по ним учатся в ХХІ веке.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7747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514</Words>
  <Application>Microsoft Office PowerPoint</Application>
  <PresentationFormat>Широкоэкранный</PresentationFormat>
  <Paragraphs>56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Яна Андреева</dc:creator>
  <cp:lastModifiedBy>user</cp:lastModifiedBy>
  <cp:revision>45</cp:revision>
  <dcterms:created xsi:type="dcterms:W3CDTF">2021-12-20T08:12:42Z</dcterms:created>
  <dcterms:modified xsi:type="dcterms:W3CDTF">2025-02-20T09:48:26Z</dcterms:modified>
</cp:coreProperties>
</file>