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BB5D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173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953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04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023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61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218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88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144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436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888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2EED35A-9568-4673-88FD-708CD125FC11}" type="datetimeFigureOut">
              <a:rPr lang="ru-RU" smtClean="0"/>
              <a:t>03.03.2024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C9DFD1E3-A30F-4D5E-948E-5482C2708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79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0538" y="2308303"/>
            <a:ext cx="8040028" cy="68274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«Определи который час?»</a:t>
            </a:r>
            <a:endParaRPr lang="ru-RU" sz="4000" b="1" dirty="0">
              <a:solidFill>
                <a:srgbClr val="006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40351" y="4814778"/>
            <a:ext cx="6668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воспитатель, высшей квалификационной категории </a:t>
            </a:r>
          </a:p>
          <a:p>
            <a:pPr algn="r"/>
            <a:r>
              <a:rPr lang="ru-RU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Мельник Елена Васильевна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20196" y="6069011"/>
            <a:ext cx="2348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ru-RU" b="1" kern="0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 Сургут, 2024г.</a:t>
            </a:r>
            <a:endParaRPr lang="ru-RU" b="1" kern="0" dirty="0">
              <a:solidFill>
                <a:srgbClr val="006699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6117" y="269124"/>
            <a:ext cx="1167532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spc="-120" dirty="0" smtClean="0">
                <a:solidFill>
                  <a:srgbClr val="006699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2600" b="1" spc="-120" dirty="0" smtClean="0">
                <a:solidFill>
                  <a:srgbClr val="006699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детский сад №18 «Мишутка»</a:t>
            </a:r>
            <a:endParaRPr lang="ru-RU" sz="26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928" y="2743513"/>
            <a:ext cx="2749472" cy="379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8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970155" y="558671"/>
            <a:ext cx="11017405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r>
              <a:rPr lang="ru-RU" sz="3200" b="1" dirty="0" smtClean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 smtClean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в умении определять время по часам с точностью до часа.</a:t>
            </a:r>
            <a:endParaRPr lang="ru-RU" sz="2800" b="1" dirty="0">
              <a:solidFill>
                <a:srgbClr val="006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8654" y="1574276"/>
            <a:ext cx="3579541" cy="49410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559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0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8246619">
            <a:off x="7543591" y="3907490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6913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277" t="-364" r="50355" b="66337"/>
          <a:stretch/>
        </p:blipFill>
        <p:spPr>
          <a:xfrm>
            <a:off x="235180" y="272708"/>
            <a:ext cx="5263141" cy="4319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418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0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9589498">
            <a:off x="7269904" y="3807570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6913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49431" r="1168" b="66338"/>
          <a:stretch/>
        </p:blipFill>
        <p:spPr>
          <a:xfrm>
            <a:off x="216692" y="273358"/>
            <a:ext cx="5392929" cy="4286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393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0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>
            <a:off x="7306687" y="3376923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3989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206" t="33663" r="49606" b="33114"/>
          <a:stretch/>
        </p:blipFill>
        <p:spPr>
          <a:xfrm>
            <a:off x="223880" y="234175"/>
            <a:ext cx="5440940" cy="433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6097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0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809409">
            <a:off x="7462273" y="3119357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3989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50267" t="32931" r="214" b="33645"/>
          <a:stretch/>
        </p:blipFill>
        <p:spPr>
          <a:xfrm>
            <a:off x="109966" y="255331"/>
            <a:ext cx="5490305" cy="43226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405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0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3798480">
            <a:off x="7589228" y="2981062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3989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734" t="66702" r="50568" b="1352"/>
          <a:stretch/>
        </p:blipFill>
        <p:spPr>
          <a:xfrm>
            <a:off x="144967" y="271222"/>
            <a:ext cx="5492255" cy="4290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589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500" y="34005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7507698">
            <a:off x="8178289" y="2985400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3989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49842" t="65612" r="757"/>
          <a:stretch/>
        </p:blipFill>
        <p:spPr>
          <a:xfrm>
            <a:off x="189570" y="238429"/>
            <a:ext cx="5365111" cy="4356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344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500" y="34005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9117907">
            <a:off x="8298142" y="3119354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04137" y="343989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1309" r="49715" b="66122"/>
          <a:stretch/>
        </p:blipFill>
        <p:spPr>
          <a:xfrm>
            <a:off x="200722" y="304900"/>
            <a:ext cx="5481548" cy="4400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35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500" y="34005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2550542">
            <a:off x="8444892" y="3656694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321685" y="3469137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51561" t="1101" r="-2292" b="65685"/>
          <a:stretch/>
        </p:blipFill>
        <p:spPr>
          <a:xfrm>
            <a:off x="119963" y="370180"/>
            <a:ext cx="5855809" cy="4449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379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500" y="34005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4437462">
            <a:off x="8202928" y="3923282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96792" y="346888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161" t="33841" r="49077" b="32847"/>
          <a:stretch/>
        </p:blipFill>
        <p:spPr>
          <a:xfrm>
            <a:off x="189570" y="301083"/>
            <a:ext cx="5438539" cy="4312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156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500" y="34005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6200000">
            <a:off x="7886716" y="3986193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26193" y="2765613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38144" y="35340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50284" t="33580" r="-537" b="33580"/>
          <a:stretch/>
        </p:blipFill>
        <p:spPr>
          <a:xfrm>
            <a:off x="167269" y="292226"/>
            <a:ext cx="5601794" cy="4248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52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499" y="34004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 rot="18283852">
            <a:off x="7620687" y="3856301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75727" y="2785694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321685" y="343989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884" t="66236" r="49076"/>
          <a:stretch/>
        </p:blipFill>
        <p:spPr>
          <a:xfrm>
            <a:off x="178420" y="309053"/>
            <a:ext cx="5382416" cy="4215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447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499" y="34004"/>
            <a:ext cx="7047571" cy="675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лево 4"/>
          <p:cNvSpPr/>
          <p:nvPr/>
        </p:nvSpPr>
        <p:spPr>
          <a:xfrm>
            <a:off x="7341281" y="3410927"/>
            <a:ext cx="1160057" cy="5831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rot="5400000">
            <a:off x="7875727" y="2785694"/>
            <a:ext cx="1281103" cy="58314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rot="468988">
            <a:off x="8253671" y="34398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51349" t="65869"/>
          <a:stretch/>
        </p:blipFill>
        <p:spPr>
          <a:xfrm>
            <a:off x="223111" y="216758"/>
            <a:ext cx="5452859" cy="4439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170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4897" y="234175"/>
            <a:ext cx="1157496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как научить </a:t>
            </a:r>
            <a:r>
              <a:rPr lang="ru-RU" sz="32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 определять </a:t>
            </a:r>
            <a:r>
              <a:rPr lang="ru-RU" sz="3200" b="1" dirty="0" smtClean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время: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Возьмите часы с тремя стрелками (желательно диаметром не менее 20 см). Объясните ребёнку, что такое циферблат, часы, минуты, секунды.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Перейдите к понятиям: ровно час, полчаса, четверть часа. Показывайте их на циферблате. Приучайте ребёнка смотреть сначала на короткую стрелку, потом на длинную.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Логически свяжите новые знания в единую систему: сутки длятся 24 часа, в каждом часе 60 минут, в каждой минуте 60 секунд. Объясните, что время идёт только вперёд.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	Учите понимать минутную стрелку. Объясните, что одно деление означает 5 минут. Если стрелка сдвинулась на два деления — это 10 минут (два раза по пять).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	Закрепите полученные знания: на часах со стрелками минуты нужно высчитывать (в отличие от электронных).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	«Учитесь понимать часовую стрелку». В сутках 24 часа, хотя на циферблате указаны цифры только от 1 до 12. Определите вместе с ребёнком, сколько раз за сутки часовая стрелка обходит весь циферблат.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	«Соберите» показания минутной и часовой стрелок.</a:t>
            </a:r>
          </a:p>
          <a:p>
            <a:pPr lvl="0"/>
            <a:r>
              <a:rPr lang="ru-RU" sz="2000" b="1" dirty="0">
                <a:solidFill>
                  <a:srgbClr val="00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каждым следующим этапом не забывайте повторять предыдущий.</a:t>
            </a:r>
          </a:p>
          <a:p>
            <a:pPr lvl="0"/>
            <a:endParaRPr lang="ru-RU" sz="1600" b="1" dirty="0">
              <a:solidFill>
                <a:srgbClr val="006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6378" y="4457844"/>
            <a:ext cx="2446217" cy="1954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516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262</TotalTime>
  <Words>57</Words>
  <Application>Microsoft Office PowerPoint</Application>
  <PresentationFormat>Широкоэкранный</PresentationFormat>
  <Paragraphs>17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 Light</vt:lpstr>
      <vt:lpstr>Times New Roman</vt:lpstr>
      <vt:lpstr>Метрополия</vt:lpstr>
      <vt:lpstr>Игра «Определи который час?»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25</cp:revision>
  <dcterms:created xsi:type="dcterms:W3CDTF">2024-03-02T05:49:40Z</dcterms:created>
  <dcterms:modified xsi:type="dcterms:W3CDTF">2024-03-02T22:04:58Z</dcterms:modified>
</cp:coreProperties>
</file>