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68" r:id="rId2"/>
    <p:sldId id="258" r:id="rId3"/>
    <p:sldId id="259" r:id="rId4"/>
    <p:sldId id="260" r:id="rId5"/>
    <p:sldId id="261" r:id="rId6"/>
    <p:sldId id="269" r:id="rId7"/>
    <p:sldId id="262" r:id="rId8"/>
    <p:sldId id="263" r:id="rId9"/>
    <p:sldId id="264" r:id="rId10"/>
    <p:sldId id="265" r:id="rId11"/>
    <p:sldId id="267" r:id="rId12"/>
    <p:sldId id="266" r:id="rId13"/>
    <p:sldId id="270" r:id="rId14"/>
    <p:sldId id="271" r:id="rId15"/>
    <p:sldId id="272" r:id="rId16"/>
    <p:sldId id="273" r:id="rId17"/>
    <p:sldId id="275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A0191-057C-4DDE-B5DF-D8FFE38BE603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4CC94C-4DC0-4EB0-9193-BADC2DBD0C1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4CC94C-4DC0-4EB0-9193-BADC2DBD0C16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06EFD98-80BB-4385-A195-B962763DE152}" type="datetimeFigureOut">
              <a:rPr lang="ru-RU" smtClean="0"/>
              <a:pPr/>
              <a:t>26.11.2014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02CD1D5-BDA9-46BD-9A67-578C229A8F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2869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«Посмотри, как хорош край,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 в котором ты живешь»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Рассказ - презентация  для детей старшего дошкольного возраста.</a:t>
            </a:r>
          </a:p>
          <a:p>
            <a:pPr algn="ctr">
              <a:buNone/>
            </a:pPr>
            <a:r>
              <a:rPr lang="ru-RU" dirty="0" smtClean="0"/>
              <a:t> Выполнила: Пономарёва Галина Ивановна</a:t>
            </a:r>
          </a:p>
          <a:p>
            <a:pPr algn="ctr">
              <a:buNone/>
            </a:pPr>
            <a:r>
              <a:rPr lang="ru-RU" dirty="0" smtClean="0"/>
              <a:t>учитель – логопед «Муниципального бюджетного дошкольного образовательного учреждения «Детский сад №2 «Журавушка»</a:t>
            </a:r>
          </a:p>
          <a:p>
            <a:pPr algn="ctr">
              <a:buNone/>
            </a:pPr>
            <a:r>
              <a:rPr lang="ru-RU" dirty="0" smtClean="0"/>
              <a:t>г. Невельска Сахалинской области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Остров Сахалин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7" name="Picture 3" descr="C:\Users\001\Pictures\Сах3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17661"/>
            <a:ext cx="2428892" cy="494279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286116" y="1643050"/>
            <a:ext cx="585788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В далеком безмятежном океане</a:t>
            </a:r>
          </a:p>
          <a:p>
            <a:r>
              <a:rPr lang="ru-RU" sz="2000" b="1" dirty="0" smtClean="0"/>
              <a:t>Есть остров под названьем Сахалин.</a:t>
            </a:r>
          </a:p>
          <a:p>
            <a:r>
              <a:rPr lang="ru-RU" sz="2000" b="1" dirty="0" smtClean="0"/>
              <a:t>Прекрасней нет на свете уголка земли,</a:t>
            </a:r>
          </a:p>
          <a:p>
            <a:r>
              <a:rPr lang="ru-RU" sz="2000" b="1" dirty="0" smtClean="0"/>
              <a:t>Чем дивный остров в Тихом океане.</a:t>
            </a:r>
          </a:p>
          <a:p>
            <a:pPr algn="just"/>
            <a:r>
              <a:rPr lang="ru-RU" sz="2000" b="1" dirty="0" smtClean="0"/>
              <a:t>                                         Майкл </a:t>
            </a:r>
            <a:r>
              <a:rPr lang="ru-RU" sz="2000" b="1" dirty="0" err="1" smtClean="0"/>
              <a:t>Стронг</a:t>
            </a:r>
            <a:r>
              <a:rPr lang="ru-RU" sz="2000" b="1" dirty="0" smtClean="0"/>
              <a:t> </a:t>
            </a:r>
          </a:p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Сахалин – самый большой остров России.</a:t>
            </a:r>
          </a:p>
          <a:p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каждого человека есть своя маленькая родина. Наша Родина – Сахалин!</a:t>
            </a:r>
          </a:p>
          <a:p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001\Pictures\Восход солнца 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2148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42976" y="5286388"/>
            <a:ext cx="7143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Когда многие люди в стране еще только укладываются спать, на Сахалине уже наступает рассвет. Начинается новый  день.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534400" cy="75895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Сахалин</a:t>
            </a:r>
            <a:r>
              <a:rPr lang="ru-RU" sz="2000" b="1" dirty="0" smtClean="0"/>
              <a:t>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омывается двумя морями: Охотским и Японским. 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От материка он отделен Татарским проливом .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Здесь 17 крупных рек,              а озер еще больше.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7411" name="Picture 3" descr="C:\Users\001\Pictures\Сах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785926"/>
            <a:ext cx="6572296" cy="42080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 Сахалине очень яркая и необычная природа.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1" name="Picture 3" descr="C:\Users\001\Desktop\САХАЛИН\Природа Сахалина\Сахалин10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857752" y="3286124"/>
            <a:ext cx="4095778" cy="3071834"/>
          </a:xfrm>
          <a:prstGeom prst="rect">
            <a:avLst/>
          </a:prstGeom>
          <a:noFill/>
        </p:spPr>
      </p:pic>
      <p:pic>
        <p:nvPicPr>
          <p:cNvPr id="18434" name="Picture 2" descr="C:\Users\001\Desktop\САХАЛИН\Сахалин15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71612"/>
            <a:ext cx="4576542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Поверхность острова  в основном гористая, холмистая.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Горы называют сопками.</a:t>
            </a:r>
            <a:r>
              <a:rPr lang="ru-RU" sz="1400" b="1" dirty="0" smtClean="0">
                <a:solidFill>
                  <a:schemeClr val="tx1"/>
                </a:solidFill>
              </a:rPr>
              <a:t/>
            </a:r>
            <a:br>
              <a:rPr lang="ru-RU" sz="1400" b="1" dirty="0" smtClean="0">
                <a:solidFill>
                  <a:schemeClr val="tx1"/>
                </a:solidFill>
              </a:rPr>
            </a:br>
            <a:r>
              <a:rPr lang="ru-RU" sz="1100" dirty="0" smtClean="0"/>
              <a:t>.</a:t>
            </a:r>
            <a:endParaRPr lang="ru-RU" sz="1100" dirty="0"/>
          </a:p>
        </p:txBody>
      </p:sp>
      <p:pic>
        <p:nvPicPr>
          <p:cNvPr id="1029" name="Picture 5" descr="C:\Users\001\Desktop\САХАЛИН\Сахалин11 (2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143504" y="3571876"/>
            <a:ext cx="3838562" cy="3081120"/>
          </a:xfrm>
          <a:prstGeom prst="rect">
            <a:avLst/>
          </a:prstGeom>
          <a:noFill/>
        </p:spPr>
      </p:pic>
      <p:pic>
        <p:nvPicPr>
          <p:cNvPr id="1030" name="Picture 6" descr="C:\Users\001\Desktop\САХАЛИН\Природа Сахалина\Сахалин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2071678"/>
            <a:ext cx="4912101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Тепло весны появляется  в феврале, 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но снег лежит еще до конца апреля.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9458" name="Picture 2" descr="C:\Users\001\Desktop\САХАЛИН\Сахалин20 (2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4560768" cy="3170241"/>
          </a:xfrm>
          <a:prstGeom prst="rect">
            <a:avLst/>
          </a:prstGeom>
          <a:noFill/>
        </p:spPr>
      </p:pic>
      <p:pic>
        <p:nvPicPr>
          <p:cNvPr id="19459" name="Picture 3" descr="C:\Users\001\Desktop\САХАЛИН\Сахалин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0679" y="3786190"/>
            <a:ext cx="4177365" cy="27870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Лето  одаривает нас своим 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теплом  с конце июня.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074" name="Picture 2" descr="C:\Users\001\Desktop\САХАЛИН\Природа Сахалина\Сахалин7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831162" y="3357562"/>
            <a:ext cx="4104878" cy="2991430"/>
          </a:xfrm>
          <a:prstGeom prst="rect">
            <a:avLst/>
          </a:prstGeom>
          <a:noFill/>
        </p:spPr>
      </p:pic>
      <p:pic>
        <p:nvPicPr>
          <p:cNvPr id="6" name="Picture 2" descr="C:\Users\001\Desktop\САХАЛИН\Сахалин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71612"/>
            <a:ext cx="4643470" cy="3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 теплая летняя погода стоит  до середины сентября.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1507" name="Picture 3" descr="C:\Users\001\Desktop\САХАЛИН\Природа Сахалина (2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3049732" cy="4572000"/>
          </a:xfrm>
          <a:prstGeom prst="rect">
            <a:avLst/>
          </a:prstGeom>
          <a:noFill/>
        </p:spPr>
      </p:pic>
      <p:pic>
        <p:nvPicPr>
          <p:cNvPr id="21509" name="Picture 5" descr="C:\Users\001\Pictures\Осень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928802"/>
            <a:ext cx="5429247" cy="4071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Зимой выпадает большое количество снега 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 дуют сильные ветра.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2531" name="Picture 3" descr="C:\Users\001\Desktop\САХАЛИН\Сахалин4 (3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4788918" cy="3929090"/>
          </a:xfrm>
          <a:prstGeom prst="rect">
            <a:avLst/>
          </a:prstGeom>
          <a:noFill/>
        </p:spPr>
      </p:pic>
      <p:pic>
        <p:nvPicPr>
          <p:cNvPr id="4099" name="Picture 3" descr="C:\Users\001\Pictures\Снег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714752"/>
            <a:ext cx="3861581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Богат  и разнообразен животный мир Сахалина.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3554" name="Picture 2" descr="C:\Users\001\Pictures\балка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1507819" cy="1204909"/>
          </a:xfrm>
          <a:prstGeom prst="rect">
            <a:avLst/>
          </a:prstGeom>
          <a:noFill/>
        </p:spPr>
      </p:pic>
      <p:pic>
        <p:nvPicPr>
          <p:cNvPr id="23555" name="Picture 3" descr="C:\Users\001\Pictures\Медвед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500174"/>
            <a:ext cx="1643074" cy="1230527"/>
          </a:xfrm>
          <a:prstGeom prst="rect">
            <a:avLst/>
          </a:prstGeom>
          <a:noFill/>
        </p:spPr>
      </p:pic>
      <p:pic>
        <p:nvPicPr>
          <p:cNvPr id="23561" name="Picture 9" descr="http://img.viptrophy.com/2013/04/16/64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929198"/>
            <a:ext cx="1596830" cy="904871"/>
          </a:xfrm>
          <a:prstGeom prst="rect">
            <a:avLst/>
          </a:prstGeom>
          <a:noFill/>
        </p:spPr>
      </p:pic>
      <p:pic>
        <p:nvPicPr>
          <p:cNvPr id="23562" name="Picture 10" descr="C:\Users\001\Pictures\Выдр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357562"/>
            <a:ext cx="1285884" cy="843649"/>
          </a:xfrm>
          <a:prstGeom prst="rect">
            <a:avLst/>
          </a:prstGeom>
          <a:noFill/>
        </p:spPr>
      </p:pic>
      <p:pic>
        <p:nvPicPr>
          <p:cNvPr id="23563" name="Picture 11" descr="C:\Users\001\Pictures\Лис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3214686"/>
            <a:ext cx="1357322" cy="1031328"/>
          </a:xfrm>
          <a:prstGeom prst="rect">
            <a:avLst/>
          </a:prstGeom>
          <a:noFill/>
        </p:spPr>
      </p:pic>
      <p:pic>
        <p:nvPicPr>
          <p:cNvPr id="23564" name="Picture 12" descr="C:\Users\001\Pictures\Заяц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1500174"/>
            <a:ext cx="1500198" cy="1123525"/>
          </a:xfrm>
          <a:prstGeom prst="rect">
            <a:avLst/>
          </a:prstGeom>
          <a:noFill/>
        </p:spPr>
      </p:pic>
      <p:pic>
        <p:nvPicPr>
          <p:cNvPr id="23565" name="Picture 13" descr="C:\Users\001\Pictures\Олень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72330" y="1428736"/>
            <a:ext cx="1500198" cy="1123525"/>
          </a:xfrm>
          <a:prstGeom prst="rect">
            <a:avLst/>
          </a:prstGeom>
          <a:noFill/>
        </p:spPr>
      </p:pic>
      <p:pic>
        <p:nvPicPr>
          <p:cNvPr id="23566" name="Picture 14" descr="C:\Users\001\Pictures\Рысь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892" y="4857760"/>
            <a:ext cx="1524000" cy="1143000"/>
          </a:xfrm>
          <a:prstGeom prst="rect">
            <a:avLst/>
          </a:prstGeom>
          <a:noFill/>
        </p:spPr>
      </p:pic>
      <p:pic>
        <p:nvPicPr>
          <p:cNvPr id="23567" name="Picture 15" descr="C:\Users\001\Pictures\Росомаха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00892" y="3214686"/>
            <a:ext cx="1574210" cy="1032478"/>
          </a:xfrm>
          <a:prstGeom prst="rect">
            <a:avLst/>
          </a:prstGeom>
          <a:noFill/>
        </p:spPr>
      </p:pic>
      <p:pic>
        <p:nvPicPr>
          <p:cNvPr id="23568" name="Picture 16" descr="C:\Users\001\Pictures\Горностай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14942" y="4929198"/>
            <a:ext cx="1402605" cy="1026707"/>
          </a:xfrm>
          <a:prstGeom prst="rect">
            <a:avLst/>
          </a:prstGeom>
          <a:noFill/>
        </p:spPr>
      </p:pic>
      <p:pic>
        <p:nvPicPr>
          <p:cNvPr id="23569" name="Picture 17" descr="C:\Users\001\Pictures\laska56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57488" y="3286124"/>
            <a:ext cx="1829759" cy="1003297"/>
          </a:xfrm>
          <a:prstGeom prst="rect">
            <a:avLst/>
          </a:prstGeom>
          <a:noFill/>
        </p:spPr>
      </p:pic>
      <p:pic>
        <p:nvPicPr>
          <p:cNvPr id="1026" name="Picture 2" descr="C:\Users\001\Pictures\Кабарга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57488" y="4786322"/>
            <a:ext cx="1796744" cy="119538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428596" y="2857496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белка - летяга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786050" y="2714620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бурый медведь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072066" y="2786058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заяц - беляк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858016" y="2714620"/>
            <a:ext cx="2285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северный олень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00034" y="4286256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выдра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857488" y="435769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ласка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072066" y="442913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лисица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000892" y="442913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росомаха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57158" y="5929330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соболь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2857488" y="6000768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кабарга</a:t>
            </a:r>
            <a:endParaRPr lang="ru-RU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5214942" y="6000768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горностай</a:t>
            </a:r>
            <a:endParaRPr lang="ru-RU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7143768" y="6000768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рысь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 конце февраля на свое лежбище </a:t>
            </a:r>
            <a:b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 г. Невельск приплывают сивучи</a:t>
            </a:r>
            <a:endParaRPr lang="ru-RU" sz="1800" b="1" dirty="0"/>
          </a:p>
        </p:txBody>
      </p:sp>
      <p:pic>
        <p:nvPicPr>
          <p:cNvPr id="2050" name="Picture 2" descr="C:\Users\001\Desktop\САХАЛИН\Сивучи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4286250" cy="2847975"/>
          </a:xfrm>
          <a:prstGeom prst="rect">
            <a:avLst/>
          </a:prstGeom>
          <a:noFill/>
        </p:spPr>
      </p:pic>
      <p:pic>
        <p:nvPicPr>
          <p:cNvPr id="2051" name="Picture 3" descr="C:\Users\001\Desktop\САХАЛИН\Сивучи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4143380"/>
            <a:ext cx="4440335" cy="2516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Сивучи остаются у нас до конца июня.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Здесь у них рождаются детеныши.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001\Desktop\САХАЛИН\Сивучи3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357298"/>
            <a:ext cx="3042138" cy="4572000"/>
          </a:xfrm>
          <a:prstGeom prst="rect">
            <a:avLst/>
          </a:prstGeom>
          <a:noFill/>
        </p:spPr>
      </p:pic>
      <p:pic>
        <p:nvPicPr>
          <p:cNvPr id="3076" name="Picture 4" descr="C:\Users\001\Desktop\САХАЛИН\Сивуч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428868"/>
            <a:ext cx="5689600" cy="426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На Сахалине довольно богат и птичий мир.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001\Pictures\Белоплечий орлан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285860"/>
            <a:ext cx="1914525" cy="1895475"/>
          </a:xfrm>
          <a:prstGeom prst="rect">
            <a:avLst/>
          </a:prstGeom>
          <a:noFill/>
        </p:spPr>
      </p:pic>
      <p:pic>
        <p:nvPicPr>
          <p:cNvPr id="1027" name="Picture 3" descr="C:\Users\001\Pictures\Дикуша или каменный глухарь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285860"/>
            <a:ext cx="2050111" cy="1319202"/>
          </a:xfrm>
          <a:prstGeom prst="rect">
            <a:avLst/>
          </a:prstGeom>
          <a:noFill/>
        </p:spPr>
      </p:pic>
      <p:pic>
        <p:nvPicPr>
          <p:cNvPr id="1028" name="Picture 4" descr="C:\Users\001\Pictures\Дикие лебед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571876"/>
            <a:ext cx="1905000" cy="1905000"/>
          </a:xfrm>
          <a:prstGeom prst="rect">
            <a:avLst/>
          </a:prstGeom>
          <a:noFill/>
        </p:spPr>
      </p:pic>
      <p:pic>
        <p:nvPicPr>
          <p:cNvPr id="1029" name="Picture 5" descr="C:\Users\001\Pictures\зеленоголовая трясогузк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714752"/>
            <a:ext cx="1847966" cy="1233484"/>
          </a:xfrm>
          <a:prstGeom prst="rect">
            <a:avLst/>
          </a:prstGeom>
          <a:noFill/>
        </p:spPr>
      </p:pic>
      <p:pic>
        <p:nvPicPr>
          <p:cNvPr id="1030" name="Picture 6" descr="C:\Users\001\Pictures\Орлан белохвост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46" y="3643314"/>
            <a:ext cx="2285999" cy="1714500"/>
          </a:xfrm>
          <a:prstGeom prst="rect">
            <a:avLst/>
          </a:prstGeom>
          <a:noFill/>
        </p:spPr>
      </p:pic>
      <p:pic>
        <p:nvPicPr>
          <p:cNvPr id="1031" name="Picture 7" descr="C:\Users\001\Pictures\Сапсан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3571876"/>
            <a:ext cx="2333625" cy="1552575"/>
          </a:xfrm>
          <a:prstGeom prst="rect">
            <a:avLst/>
          </a:prstGeom>
          <a:noFill/>
        </p:spPr>
      </p:pic>
      <p:pic>
        <p:nvPicPr>
          <p:cNvPr id="1032" name="Picture 8" descr="C:\Users\001\Pictures\Чеглок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1285861"/>
            <a:ext cx="1209673" cy="1964756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0" y="3143248"/>
            <a:ext cx="2571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</a:t>
            </a:r>
            <a:r>
              <a:rPr lang="ru-RU" b="1" dirty="0" err="1" smtClean="0"/>
              <a:t>белоплечий</a:t>
            </a:r>
            <a:r>
              <a:rPr lang="ru-RU" b="1" dirty="0" smtClean="0"/>
              <a:t> орлан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714612" y="314324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цапля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714876" y="3357562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чеглок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643702" y="2643182"/>
            <a:ext cx="22860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Дикуша или каменный глухарь</a:t>
            </a:r>
            <a:endParaRPr lang="ru-RU" b="1" dirty="0"/>
          </a:p>
        </p:txBody>
      </p:sp>
      <p:pic>
        <p:nvPicPr>
          <p:cNvPr id="1033" name="Picture 9" descr="C:\Users\001\Pictures\Цапля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86050" y="1285860"/>
            <a:ext cx="1075130" cy="1786919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285720" y="5572140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дикие лебеди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928794" y="5643578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белохвостый орлан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643702" y="5357826"/>
            <a:ext cx="2500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сапсан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4429124" y="5715016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зеленоголовая трясогузка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Здесь растут редкие, целебные  ягоды.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Users\001\Pictures\Актинидия или кишмыш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736"/>
            <a:ext cx="2143140" cy="1609056"/>
          </a:xfrm>
          <a:prstGeom prst="rect">
            <a:avLst/>
          </a:prstGeom>
          <a:noFill/>
        </p:spPr>
      </p:pic>
      <p:pic>
        <p:nvPicPr>
          <p:cNvPr id="2050" name="Picture 2" descr="C:\Users\001\Pictures\Клюк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428736"/>
            <a:ext cx="1214446" cy="1619262"/>
          </a:xfrm>
          <a:prstGeom prst="rect">
            <a:avLst/>
          </a:prstGeom>
          <a:noFill/>
        </p:spPr>
      </p:pic>
      <p:pic>
        <p:nvPicPr>
          <p:cNvPr id="6" name="Рисунок 5" descr="http://wowanwowanych.files.wordpress.com/2012/05/image017.jpg?w=936&amp;h=62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428736"/>
            <a:ext cx="171451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14282" y="3071810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Актинидия или «</a:t>
            </a:r>
            <a:r>
              <a:rPr lang="ru-RU" b="1" dirty="0" err="1" smtClean="0"/>
              <a:t>кишмыш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928926" y="307181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клюква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00562" y="307181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брусника</a:t>
            </a:r>
            <a:endParaRPr lang="ru-RU" b="1" dirty="0"/>
          </a:p>
        </p:txBody>
      </p:sp>
      <p:pic>
        <p:nvPicPr>
          <p:cNvPr id="2052" name="Picture 4" descr="C:\Users\001\Pictures\клоповка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1428736"/>
            <a:ext cx="1785950" cy="129196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643702" y="2786058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/>
              <a:t>клоповка</a:t>
            </a:r>
            <a:endParaRPr lang="ru-RU" b="1" dirty="0"/>
          </a:p>
        </p:txBody>
      </p:sp>
      <p:pic>
        <p:nvPicPr>
          <p:cNvPr id="2053" name="Picture 5" descr="C:\Users\001\Pictures\Лимонник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786190"/>
            <a:ext cx="2143140" cy="160905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14282" y="564357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лимонник</a:t>
            </a:r>
            <a:endParaRPr lang="ru-RU" b="1" dirty="0"/>
          </a:p>
        </p:txBody>
      </p:sp>
      <p:pic>
        <p:nvPicPr>
          <p:cNvPr id="2054" name="Picture 6" descr="C:\Users\001\Pictures\Шиповник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3786190"/>
            <a:ext cx="1818722" cy="1362073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2786050" y="5500702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шиповник</a:t>
            </a:r>
            <a:endParaRPr lang="ru-RU" b="1" dirty="0"/>
          </a:p>
        </p:txBody>
      </p:sp>
      <p:pic>
        <p:nvPicPr>
          <p:cNvPr id="2055" name="Picture 7" descr="C:\Users\001\Pictures\Голубика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3857628"/>
            <a:ext cx="1744612" cy="1262060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4929190" y="5429264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голубика</a:t>
            </a:r>
            <a:endParaRPr lang="ru-RU" b="1" dirty="0"/>
          </a:p>
        </p:txBody>
      </p:sp>
      <p:pic>
        <p:nvPicPr>
          <p:cNvPr id="2056" name="Picture 8" descr="C:\Users\001\Pictures\Черника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72330" y="3500438"/>
            <a:ext cx="1643074" cy="1643074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7072330" y="542926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черника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Остров Сахалин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571612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                          </a:t>
            </a:r>
            <a:r>
              <a:rPr lang="ru-RU" sz="2000" b="1" dirty="0" smtClean="0"/>
              <a:t>Наш любимый остров! – краешек земли.</a:t>
            </a:r>
          </a:p>
          <a:p>
            <a:pPr algn="ctr">
              <a:buNone/>
            </a:pPr>
            <a:r>
              <a:rPr lang="ru-RU" sz="2000" b="1" dirty="0" smtClean="0"/>
              <a:t>                               Мы к тебе душою, сердцем приросли</a:t>
            </a:r>
          </a:p>
          <a:p>
            <a:pPr algn="ctr">
              <a:buNone/>
            </a:pPr>
            <a:r>
              <a:rPr lang="ru-RU" sz="2000" b="1" dirty="0" smtClean="0"/>
              <a:t>                      Если уезжаем!? – о тебе грустим!</a:t>
            </a:r>
          </a:p>
          <a:p>
            <a:pPr algn="ctr">
              <a:buNone/>
            </a:pPr>
            <a:r>
              <a:rPr lang="ru-RU" sz="2000" b="1" dirty="0" smtClean="0"/>
              <a:t>         О тебе с </a:t>
            </a:r>
            <a:r>
              <a:rPr lang="ru-RU" sz="2000" b="1" smtClean="0"/>
              <a:t>любовью </a:t>
            </a:r>
            <a:r>
              <a:rPr lang="ru-RU" sz="2000" b="1" smtClean="0"/>
              <a:t>говорим.</a:t>
            </a:r>
            <a:endParaRPr lang="ru-RU" sz="2000" b="1" dirty="0" smtClean="0"/>
          </a:p>
          <a:p>
            <a:pPr algn="ctr">
              <a:buNone/>
            </a:pPr>
            <a:r>
              <a:rPr lang="ru-RU" sz="2000" b="1" dirty="0" smtClean="0"/>
              <a:t>                           </a:t>
            </a:r>
          </a:p>
          <a:p>
            <a:pPr algn="ctr">
              <a:buNone/>
            </a:pPr>
            <a:r>
              <a:rPr lang="ru-RU" sz="2000" b="1" dirty="0" smtClean="0"/>
              <a:t>                           </a:t>
            </a:r>
            <a:r>
              <a:rPr lang="ru-RU" sz="2000" b="1" i="1" dirty="0" smtClean="0"/>
              <a:t>Евгений Мухин «Остров Сахалин»</a:t>
            </a:r>
            <a:endParaRPr lang="ru-RU" sz="2000" b="1" i="1" dirty="0"/>
          </a:p>
        </p:txBody>
      </p:sp>
      <p:pic>
        <p:nvPicPr>
          <p:cNvPr id="3074" name="Picture 2" descr="C:\Users\001\Desktop\САХАЛИН\Сахалин7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75775"/>
            <a:ext cx="2428892" cy="4689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9169" y="2967335"/>
            <a:ext cx="7125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Спасибо за внимание</a:t>
            </a:r>
            <a:endParaRPr lang="ru-RU" sz="5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Используемые ресурсы: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Prirodadi.ru/</a:t>
            </a:r>
            <a:r>
              <a:rPr lang="en-US" sz="2400" dirty="0" err="1" smtClean="0"/>
              <a:t>krasiviemestamira</a:t>
            </a:r>
            <a:endParaRPr lang="en-US" sz="2400" dirty="0" smtClean="0"/>
          </a:p>
          <a:p>
            <a:r>
              <a:rPr lang="en-US" sz="2400" dirty="0" smtClean="0"/>
              <a:t>Viewsakhalin.ucoz.ru/photo/4</a:t>
            </a:r>
          </a:p>
          <a:p>
            <a:r>
              <a:rPr lang="en-US" sz="2400" dirty="0" smtClean="0"/>
              <a:t>esteid.narod.ru/Foto.html</a:t>
            </a:r>
          </a:p>
          <a:p>
            <a:r>
              <a:rPr lang="en-US" sz="2400" dirty="0" smtClean="0"/>
              <a:t>Club.joto.ru/</a:t>
            </a:r>
            <a:r>
              <a:rPr lang="en-US" sz="2400" dirty="0" err="1" smtClean="0"/>
              <a:t>galleru</a:t>
            </a:r>
            <a:r>
              <a:rPr lang="en-US" sz="2400" dirty="0" smtClean="0"/>
              <a:t>/photos/</a:t>
            </a:r>
          </a:p>
          <a:p>
            <a:r>
              <a:rPr lang="en-US" sz="2400" dirty="0" smtClean="0"/>
              <a:t>Ecology.md/section</a:t>
            </a:r>
          </a:p>
          <a:p>
            <a:r>
              <a:rPr lang="ru-RU" sz="2400" dirty="0" err="1" smtClean="0"/>
              <a:t>Уря.рф</a:t>
            </a:r>
            <a:r>
              <a:rPr lang="ru-RU" sz="2400" dirty="0" smtClean="0"/>
              <a:t>/сивуч</a:t>
            </a:r>
          </a:p>
          <a:p>
            <a:r>
              <a:rPr lang="en-US" sz="2400" dirty="0" smtClean="0"/>
              <a:t>aborigen.rubolov.de/</a:t>
            </a:r>
            <a:r>
              <a:rPr lang="en-US" sz="2400" dirty="0" err="1" smtClean="0"/>
              <a:t>ekologia</a:t>
            </a:r>
            <a:endParaRPr lang="en-US" sz="2400" dirty="0" smtClean="0"/>
          </a:p>
          <a:p>
            <a:r>
              <a:rPr lang="en-US" sz="2400" dirty="0" smtClean="0"/>
              <a:t>Knowledge.allbest.ru/</a:t>
            </a:r>
            <a:r>
              <a:rPr lang="en-US" sz="2400" dirty="0" err="1" smtClean="0"/>
              <a:t>biologu</a:t>
            </a:r>
            <a:r>
              <a:rPr lang="en-US" sz="2400" dirty="0" smtClean="0"/>
              <a:t>/</a:t>
            </a:r>
          </a:p>
          <a:p>
            <a:r>
              <a:rPr lang="en-US" sz="2400" dirty="0" smtClean="0"/>
              <a:t>wowanwowanych.wordpress.com/tag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662</TotalTime>
  <Words>301</Words>
  <Application>Microsoft Office PowerPoint</Application>
  <PresentationFormat>Экран (4:3)</PresentationFormat>
  <Paragraphs>79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Официальная</vt:lpstr>
      <vt:lpstr>«Посмотри, как хорош край,  в котором ты живешь»</vt:lpstr>
      <vt:lpstr>Остров Сахалин</vt:lpstr>
      <vt:lpstr>Слайд 3</vt:lpstr>
      <vt:lpstr>Сахалин омывается двумя морями: Охотским и Японским.  От материка он отделен Татарским проливом . Здесь 17 крупных рек,              а озер еще больше.</vt:lpstr>
      <vt:lpstr>На Сахалине очень яркая и необычная природа.</vt:lpstr>
      <vt:lpstr>Поверхность острова  в основном гористая, холмистая.  Горы называют сопками. .</vt:lpstr>
      <vt:lpstr>Тепло весны появляется  в феврале,  но снег лежит еще до конца апреля.</vt:lpstr>
      <vt:lpstr> Лето  одаривает нас своим  теплом  с конце июня.</vt:lpstr>
      <vt:lpstr>И теплая летняя погода стоит  до середины сентября.</vt:lpstr>
      <vt:lpstr>Зимой выпадает большое количество снега  и дуют сильные ветра.</vt:lpstr>
      <vt:lpstr>Богат  и разнообразен животный мир Сахалина.</vt:lpstr>
      <vt:lpstr>  В конце февраля на свое лежбище   в г. Невельск приплывают сивучи</vt:lpstr>
      <vt:lpstr>Сивучи остаются у нас до конца июня.  Здесь у них рождаются детеныши.</vt:lpstr>
      <vt:lpstr>На Сахалине довольно богат и птичий мир.</vt:lpstr>
      <vt:lpstr>Здесь растут редкие, целебные  ягоды.</vt:lpstr>
      <vt:lpstr>Остров Сахалин</vt:lpstr>
      <vt:lpstr>Слайд 17</vt:lpstr>
      <vt:lpstr>Используемые ресурсы: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001</dc:creator>
  <cp:lastModifiedBy>001</cp:lastModifiedBy>
  <cp:revision>73</cp:revision>
  <dcterms:created xsi:type="dcterms:W3CDTF">2014-11-23T07:54:45Z</dcterms:created>
  <dcterms:modified xsi:type="dcterms:W3CDTF">2014-11-26T11:16:20Z</dcterms:modified>
</cp:coreProperties>
</file>