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56" r:id="rId6"/>
    <p:sldId id="263" r:id="rId7"/>
    <p:sldId id="264" r:id="rId8"/>
    <p:sldId id="266" r:id="rId9"/>
    <p:sldId id="262" r:id="rId10"/>
    <p:sldId id="286" r:id="rId11"/>
    <p:sldId id="287" r:id="rId12"/>
    <p:sldId id="289" r:id="rId13"/>
    <p:sldId id="293" r:id="rId14"/>
    <p:sldId id="267" r:id="rId15"/>
    <p:sldId id="294" r:id="rId16"/>
    <p:sldId id="295" r:id="rId17"/>
    <p:sldId id="268" r:id="rId18"/>
    <p:sldId id="270" r:id="rId19"/>
    <p:sldId id="269" r:id="rId20"/>
    <p:sldId id="278" r:id="rId21"/>
    <p:sldId id="281" r:id="rId22"/>
    <p:sldId id="309" r:id="rId23"/>
    <p:sldId id="307" r:id="rId24"/>
    <p:sldId id="31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292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2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715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644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60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96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080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119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726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263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31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BED76-0526-44B6-AA0A-FB77FE1655B4}" type="datetimeFigureOut">
              <a:rPr lang="ru-RU" smtClean="0"/>
              <a:t>13.01.2025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DAA7C-9D77-4A2B-995A-837B87D68F6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357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84168" y="5954960"/>
            <a:ext cx="28907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Фурина И.В.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6" y="620688"/>
            <a:ext cx="9144000" cy="34452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4363234"/>
            <a:ext cx="4919651" cy="19576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116632"/>
            <a:ext cx="74888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дошкольное образование детский сад №15 «Ручеёк» </a:t>
            </a:r>
            <a:endPara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964" y="4049576"/>
            <a:ext cx="2304488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9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7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1784" y="5491784"/>
            <a:ext cx="8460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Декабрь год кончает, зиму начинает. В декабре зима стелет белые холсты , а мороз через реки наводит мосты.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декабря – самый короткий день в году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день зимнего солнцестояния.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116161"/>
            <a:ext cx="2980303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ДЕКАБРЬ</a:t>
            </a:r>
            <a:endParaRPr lang="ru-RU" sz="54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1136838"/>
            <a:ext cx="6354566" cy="4236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68246" y="1136838"/>
            <a:ext cx="219949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Дни его всех дней короче,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ночей длиннее ночи. 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полях и на луга 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весны легли снега. 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месяц наш пройдёт, 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встречаем Новый год.</a:t>
            </a:r>
          </a:p>
        </p:txBody>
      </p:sp>
    </p:spTree>
    <p:extLst>
      <p:ext uri="{BB962C8B-B14F-4D97-AF65-F5344CB8AC3E}">
        <p14:creationId xmlns:p14="http://schemas.microsoft.com/office/powerpoint/2010/main" val="307966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212" y="6016625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02" y="282239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21" y="3095847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971" y="2254472"/>
            <a:ext cx="841375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09" y="5596954"/>
            <a:ext cx="1017587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343" y="263025"/>
            <a:ext cx="1017587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91" y="1448646"/>
            <a:ext cx="1017587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695074"/>
            <a:ext cx="1017587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5103674"/>
            <a:ext cx="88928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Середина зимы - январь. Трещат крещенские морозы. Небосвод ясный и чистый, снег слепит глаза от яркого солнечного света. Чем ярче солнце, тем холодней день. Январь это самый зимний месяц, на который приходится полное спокойствие и безмятежность природы, которая отдыхает и набирается сил на предстоящий плодородный год под толстым слоем выпавшего еще с прошлого месяца снега. Температура ровная без резких скачков.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558" y="116632"/>
            <a:ext cx="3061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ЯНВАРЬ</a:t>
            </a:r>
            <a:endParaRPr lang="ru-RU" sz="54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0476" y="971735"/>
            <a:ext cx="5540467" cy="41521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825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5422" y="5877272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плавно перетекает в стуженный месяц февраль, начало которого часто характеризуется метелями и вьюгами с сильными порывами леденящего ветра.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133004"/>
            <a:ext cx="35569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  <a:endParaRPr lang="ru-RU" sz="54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189337"/>
            <a:ext cx="6449445" cy="47011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6803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9320" y="2926685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Приметы </a:t>
            </a:r>
            <a:r>
              <a:rPr lang="ru-R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зимы.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начале зимы солнце поднимается над горизонтом низко и греет слабо. Небо днём серое, тусклое, нахмуренное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45" y="116632"/>
            <a:ext cx="4457455" cy="2810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701" y="3858374"/>
            <a:ext cx="4245787" cy="283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12" y="3858374"/>
            <a:ext cx="4408188" cy="2799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700" y="116631"/>
            <a:ext cx="4245788" cy="28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703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574" y="3878137"/>
            <a:ext cx="4565294" cy="2563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36" y="190500"/>
            <a:ext cx="4558715" cy="2847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94" y="3895509"/>
            <a:ext cx="3901550" cy="2576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064" y="190500"/>
            <a:ext cx="3988764" cy="2847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77983" y="2677808"/>
            <a:ext cx="3024336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/>
              <a:t>Кто зимой метёт и злится, </a:t>
            </a:r>
          </a:p>
          <a:p>
            <a:r>
              <a:rPr lang="ru-RU" b="1" dirty="0" smtClean="0"/>
              <a:t>Дует, воет и кружится, </a:t>
            </a:r>
          </a:p>
          <a:p>
            <a:r>
              <a:rPr lang="ru-RU" b="1" dirty="0" smtClean="0"/>
              <a:t>Стелет белую постель? </a:t>
            </a:r>
          </a:p>
          <a:p>
            <a:r>
              <a:rPr lang="ru-RU" b="1" dirty="0" smtClean="0"/>
              <a:t>Это – снежная … метель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66275" y="6472395"/>
            <a:ext cx="5705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метель (метелица) - просто сильный ветер со снегом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3653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9344"/>
            <a:ext cx="8316479" cy="591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6211669"/>
            <a:ext cx="91766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ВЬЮГА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снежная буря, когда сила ветра может быть разрушительной (снежные вихри, очень плохая видимость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476672"/>
            <a:ext cx="4518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Кружит снег она вдоль улиц,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Словно перья белых куриц,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Зимушки-зимы подруга, </a:t>
            </a:r>
          </a:p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Северная гостья - … вьюга</a:t>
            </a:r>
          </a:p>
        </p:txBody>
      </p:sp>
    </p:spTree>
    <p:extLst>
      <p:ext uri="{BB962C8B-B14F-4D97-AF65-F5344CB8AC3E}">
        <p14:creationId xmlns:p14="http://schemas.microsoft.com/office/powerpoint/2010/main" val="169961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52120" y="4221088"/>
            <a:ext cx="31683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Гололедица.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идётся и не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едется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Потому что гололедица.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зато отлично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падается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ж никто не радуется?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212976"/>
            <a:ext cx="523066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84" y="188640"/>
            <a:ext cx="5038128" cy="3819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18864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Гололёд</a:t>
            </a:r>
            <a:endParaRPr lang="ru-RU" sz="24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87" y="419472"/>
            <a:ext cx="3455987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50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44211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от времени на небе устанавливается яркая безоблачная погода, солнце уже чаще и ярче светит, но пригревать оно начнет только с середины февраля.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92" y="890800"/>
            <a:ext cx="8704816" cy="576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15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63688" y="75982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Снегопады и морозы чередуются с оттепелями.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119" y="3140968"/>
            <a:ext cx="5697772" cy="35649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5313"/>
            <a:ext cx="4860540" cy="3650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483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5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18864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оттепели температура воздуха поднимается до 0º, снег становится влажным и липким.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173" y="969582"/>
            <a:ext cx="8070146" cy="572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9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16632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концу зимы Солнце поднимается выше и греет сильнее. День становится на– много длиннее. В солнечный день снег на крышах тает, начинается капель.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952" y="1124744"/>
            <a:ext cx="8640960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2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116632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Снеговой покров защищает созревшие летом и осенью семена. На следующий год из них вырастут новые растения.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" y="4102790"/>
            <a:ext cx="4478756" cy="2646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" y="1000334"/>
            <a:ext cx="4478755" cy="3076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959" y="1000333"/>
            <a:ext cx="4235776" cy="3045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 descr="C:\Users\лена\Desktop\nature___seasons___spring__young_spring_grass_from_under_the_snow_069168__20170214215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959" y="4128518"/>
            <a:ext cx="4235776" cy="2646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4373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58341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ЗИМУЮТ ЗВЕРИ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лютой зимней стужи зверей спасает пушистая тёплая шерсть. Не страшен им и голод. Заяц кормится веточками деревьев, гложет кору с их стволов.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455051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5001616" y="1373802"/>
            <a:ext cx="39628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Зимой белка живет в дупле или гнезде. Устраивает там подстилку из сухой травы, мха, шерстинок. В гнезде тепло. В холодную погоду она много спит. В пищу использует грибы, нанизанные ею на сучки деревьев, желуди, ягоды, орехи. Питается и семенами еловых шишек.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844" y="4125084"/>
            <a:ext cx="2554982" cy="2040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129" y="4125084"/>
            <a:ext cx="3064194" cy="2040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51" y="4125084"/>
            <a:ext cx="3260878" cy="2040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2415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16632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Лиса тщательно обнюхивает снег. У неё острый нюх , зрение и слух. Она слышит малейший писк мыши под снегом. Чтобы быть сытой, она должна съесть за день до 20 мышей.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16024" y="3177522"/>
            <a:ext cx="84672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пища волков– зайцы, мелкие грызуны, птицы, а также домашние животные.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83" y="1026436"/>
            <a:ext cx="3981234" cy="22394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997" y="1052479"/>
            <a:ext cx="3871896" cy="22134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383" y="3823853"/>
            <a:ext cx="4048601" cy="2571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3935" y="3884760"/>
            <a:ext cx="4003457" cy="250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95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16632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Медвежьего корма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лесу нет. Но медведь неплохо устроился: спит всю зиму в берлоге и ничего не ест. Живёт он за счёт жира, который накопил в своём теле ещё летом и осенью.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14440"/>
            <a:ext cx="3434689" cy="2578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1187624" y="1144905"/>
            <a:ext cx="24482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спячку впадают также ежи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сурки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летучие мыши. В это время жизнь в организме чуть теплица – температура тела опускается до четырёх градусов.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3063" y="1060639"/>
            <a:ext cx="4346094" cy="28883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028" y="3969658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18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39" y="0"/>
            <a:ext cx="9168439" cy="6886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16632"/>
            <a:ext cx="8460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                                              </a:t>
            </a:r>
            <a:r>
              <a:rPr lang="ru-RU" b="1" u="sng" dirty="0" smtClean="0"/>
              <a:t>КАК ЗИМУЮТ ПТИЦЫ 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415" y="132872"/>
            <a:ext cx="90875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 с наступлением холодов улетают на юг. Это перелетные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птицы.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лена\Desktop\u_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1607029" cy="1640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467544" y="264780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лена\Desktop\bird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065" y="1028435"/>
            <a:ext cx="2064746" cy="1440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2562929" y="2481664"/>
            <a:ext cx="937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яблик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012" y="912894"/>
            <a:ext cx="1652587" cy="1506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Box 6"/>
          <p:cNvSpPr txBox="1"/>
          <p:nvPr/>
        </p:nvSpPr>
        <p:spPr>
          <a:xfrm>
            <a:off x="6088871" y="2481664"/>
            <a:ext cx="1063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оловей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321" y="782726"/>
            <a:ext cx="1590675" cy="1682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7364793" y="6532954"/>
            <a:ext cx="1127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уравль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C:\Users\лена\Desktop\image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15" y="3261541"/>
            <a:ext cx="222885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Box 8"/>
          <p:cNvSpPr txBox="1"/>
          <p:nvPr/>
        </p:nvSpPr>
        <p:spPr>
          <a:xfrm>
            <a:off x="755576" y="5318941"/>
            <a:ext cx="908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ебедь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432" y="4630868"/>
            <a:ext cx="1700213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TextBox 9"/>
          <p:cNvSpPr txBox="1"/>
          <p:nvPr/>
        </p:nvSpPr>
        <p:spPr>
          <a:xfrm>
            <a:off x="8264137" y="2559075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3" name="Picture 9" descr="C:\Users\лена\Desktop\images (2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318" y="2891605"/>
            <a:ext cx="2101775" cy="1398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Box 10"/>
          <p:cNvSpPr txBox="1"/>
          <p:nvPr/>
        </p:nvSpPr>
        <p:spPr>
          <a:xfrm>
            <a:off x="4630351" y="4165397"/>
            <a:ext cx="848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C:\Users\лена\Desktop\item_344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306" y="2850996"/>
            <a:ext cx="2130253" cy="1499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TextBox 11"/>
          <p:cNvSpPr txBox="1"/>
          <p:nvPr/>
        </p:nvSpPr>
        <p:spPr>
          <a:xfrm>
            <a:off x="6255078" y="4285362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Скворец</a:t>
            </a:r>
            <a:endParaRPr lang="ru-RU" b="1" dirty="0"/>
          </a:p>
        </p:txBody>
      </p:sp>
      <p:pic>
        <p:nvPicPr>
          <p:cNvPr id="1035" name="Picture 11" descr="C:\Users\лена\Desktop\depositphotos_137183186-stock-photo-bird-flying-swallow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853" y="4871786"/>
            <a:ext cx="1490859" cy="15458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3" name="TextBox 12"/>
          <p:cNvSpPr txBox="1"/>
          <p:nvPr/>
        </p:nvSpPr>
        <p:spPr>
          <a:xfrm>
            <a:off x="5187012" y="6423390"/>
            <a:ext cx="1169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асточка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 descr="C:\Users\лена\Desktop\КУКУШКА_ГЛУХАЯ_СТР_228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497" y="4479047"/>
            <a:ext cx="1831522" cy="18748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4" name="TextBox 13"/>
          <p:cNvSpPr txBox="1"/>
          <p:nvPr/>
        </p:nvSpPr>
        <p:spPr>
          <a:xfrm>
            <a:off x="3180604" y="6422349"/>
            <a:ext cx="1146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укушка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9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16632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есть "зимующие птицы", которые живут с нами летом и остаются жить рядом с нами и зимой.</a:t>
            </a: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3" y="858781"/>
            <a:ext cx="2582490" cy="1731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Box 6"/>
          <p:cNvSpPr txBox="1"/>
          <p:nvPr/>
        </p:nvSpPr>
        <p:spPr>
          <a:xfrm>
            <a:off x="1179774" y="2686506"/>
            <a:ext cx="1045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оробей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272" y="719985"/>
            <a:ext cx="2300131" cy="14718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Box 8"/>
          <p:cNvSpPr txBox="1"/>
          <p:nvPr/>
        </p:nvSpPr>
        <p:spPr>
          <a:xfrm>
            <a:off x="6699866" y="2221356"/>
            <a:ext cx="903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олубь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374" y="4169886"/>
            <a:ext cx="1782202" cy="2383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874" y="2618882"/>
            <a:ext cx="2024875" cy="2315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173" y="3950191"/>
            <a:ext cx="2206625" cy="1506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470" y="1090210"/>
            <a:ext cx="2412209" cy="2165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75443"/>
            <a:ext cx="2592288" cy="196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6931817" y="6383261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ятел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5571" y="3244334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8798" y="5479447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иница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38234" y="5075856"/>
            <a:ext cx="701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7120" y="5603366"/>
            <a:ext cx="955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8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714" y="2739"/>
            <a:ext cx="90027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есть и такие, что прилетают к нам только зимой. Это птицы - гости, их ещё называют "кочующими". Кочующие птицы прилетают к нам зимой с далёкого холодного севера. Наши зимние гости - это чечётки, свиристели, клёсты, снегири. В их родных краях зимой такой мороз и стужа, что им кажется, что у нас тепло! Да и корм у нас есть!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302" y="1735982"/>
            <a:ext cx="2335834" cy="1928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52" y="1400636"/>
            <a:ext cx="3348980" cy="2297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21893"/>
            <a:ext cx="3337898" cy="25105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8071546" y="6372036"/>
            <a:ext cx="1042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ечётка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1272" y="3747457"/>
            <a:ext cx="1305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оползень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05" y="4140417"/>
            <a:ext cx="3462058" cy="2619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388" y="1227871"/>
            <a:ext cx="2629377" cy="2303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 rot="10800000" flipV="1">
            <a:off x="1729874" y="3799701"/>
            <a:ext cx="1260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негирь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0328" y="6390620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лёст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05369" y="3501008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виристель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7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090" y="30171"/>
            <a:ext cx="90161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 «Четвёртый лишний»</a:t>
            </a:r>
            <a:endParaRPr lang="ru-RU" sz="54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лена\Desktop\animal_isolated_Corvus_cornix2010_1024_13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5655"/>
            <a:ext cx="3456384" cy="30106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C:\Users\лена\Desktop\19423191-tree-sparrow-wild-european-bird-side-view-illustration-isolated-on-white-backgroun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816" y="4282031"/>
            <a:ext cx="3048810" cy="21314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 descr="C:\Users\лена\Desktop\pige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48818"/>
            <a:ext cx="3082816" cy="2956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 descr="C:\Users\лена\Desktop\depositphotos_137183186-stock-photo-bird-flying-swallow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80" y="4282031"/>
            <a:ext cx="2633317" cy="2340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0303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0" y="-25733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лена\Desktop\Kataemsya-na-sankah-kopiya-300x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615" y="253487"/>
            <a:ext cx="3300958" cy="330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лена\Desktop\0_7068d_69a11a25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868" y="3274720"/>
            <a:ext cx="3407195" cy="340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95" y="253487"/>
            <a:ext cx="4156007" cy="3584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063" y="3403267"/>
            <a:ext cx="4495937" cy="331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19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лена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783431"/>
            <a:ext cx="2664867" cy="2664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C:\Users\лена\Desktop\loshad-col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45" y="306679"/>
            <a:ext cx="3585582" cy="29490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 descr="C:\Users\лена\Desktop\Свинья-фото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679" y="3968872"/>
            <a:ext cx="3627948" cy="2479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 descr="C:\Users\лена\Desktop\image0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06679"/>
            <a:ext cx="2736304" cy="3067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6086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лена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45632"/>
            <a:ext cx="3672408" cy="28772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3960440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229" y="404664"/>
            <a:ext cx="2808312" cy="2692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25848"/>
            <a:ext cx="2896986" cy="2896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3566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08170" y="116632"/>
            <a:ext cx="59899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праздник </a:t>
            </a:r>
            <a:endParaRPr lang="ru-RU" sz="3600" b="1" cap="none" spc="50" dirty="0" smtClean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cap="none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декабре самый главный?</a:t>
            </a:r>
            <a:endParaRPr lang="ru-RU" sz="3600" b="1" cap="none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0081" y="1251528"/>
            <a:ext cx="36541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праздник любит каждый,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праздник каждый ждет,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он самый важный,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зовется — Новый год!</a:t>
            </a:r>
          </a:p>
          <a:p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елка наша яркой,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разноцветной мишуре,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Принесет Мороз подарки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подарит детворе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040" y="4223057"/>
            <a:ext cx="2128576" cy="2128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91" y="5101406"/>
            <a:ext cx="2713037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6F6F4"/>
              </a:clrFrom>
              <a:clrTo>
                <a:srgbClr val="F6F6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724" y="1191420"/>
            <a:ext cx="1944687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400" y="1191420"/>
            <a:ext cx="1796157" cy="179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0387" y="2862036"/>
            <a:ext cx="5234396" cy="3489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6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1907</TotalTime>
  <Words>769</Words>
  <Application>Microsoft Office PowerPoint</Application>
  <PresentationFormat>Экран (4:3)</PresentationFormat>
  <Paragraphs>84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Учетная запись Майкрософт</cp:lastModifiedBy>
  <cp:revision>137</cp:revision>
  <dcterms:created xsi:type="dcterms:W3CDTF">2018-07-08T13:30:05Z</dcterms:created>
  <dcterms:modified xsi:type="dcterms:W3CDTF">2025-01-13T12:30:49Z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4685354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