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67" r:id="rId4"/>
    <p:sldId id="260" r:id="rId5"/>
    <p:sldId id="268" r:id="rId6"/>
    <p:sldId id="259" r:id="rId7"/>
    <p:sldId id="261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AC"/>
    <a:srgbClr val="0033CC"/>
    <a:srgbClr val="CC0000"/>
    <a:srgbClr val="FF9900"/>
    <a:srgbClr val="FFCC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74245" autoAdjust="0"/>
  </p:normalViewPr>
  <p:slideViewPr>
    <p:cSldViewPr>
      <p:cViewPr>
        <p:scale>
          <a:sx n="70" d="100"/>
          <a:sy n="70" d="100"/>
        </p:scale>
        <p:origin x="-138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3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2303090457623495E-2"/>
          <c:y val="2.4293516552318282E-2"/>
          <c:w val="0.86786653522990698"/>
          <c:h val="0.6333075048183257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Грамоты по уровням</c:v>
                </c:pt>
              </c:strCache>
            </c:strRef>
          </c:tx>
          <c:spPr>
            <a:scene3d>
              <a:camera prst="orthographicFront"/>
              <a:lightRig rig="flat" dir="tl">
                <a:rot lat="0" lon="0" rev="6360000"/>
              </a:lightRig>
            </a:scene3d>
            <a:sp3d prstMaterial="softEdge">
              <a:bevelT w="63500" h="63500"/>
              <a:contourClr>
                <a:srgbClr val="000000"/>
              </a:contourClr>
            </a:sp3d>
          </c:spPr>
          <c:explosion val="12"/>
          <c:dPt>
            <c:idx val="0"/>
            <c:bubble3D val="0"/>
            <c:spPr>
              <a:solidFill>
                <a:srgbClr val="FFC000"/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rgbClr val="92D050"/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0070C0"/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rgbClr val="00B0F0"/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5.1819893505782075E-2"/>
                  <c:y val="-9.9414824447334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4427106930048351E-4"/>
                  <c:y val="-0.178039661898569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3925277475835529"/>
                  <c:y val="-3.76722669619814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0011042185973833E-2"/>
                  <c:y val="-0.1423546622810372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по Сибирскому ФО</c:v>
                </c:pt>
                <c:pt idx="1">
                  <c:v>по Кемеровской обл.</c:v>
                </c:pt>
                <c:pt idx="2">
                  <c:v>по Междуреченскому г.о.</c:v>
                </c:pt>
                <c:pt idx="3">
                  <c:v>по МБДОУ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0.17</c:v>
                </c:pt>
                <c:pt idx="1">
                  <c:v>0.17</c:v>
                </c:pt>
                <c:pt idx="2">
                  <c:v>0.17</c:v>
                </c:pt>
                <c:pt idx="3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effectLst>
          <a:glow rad="63500">
            <a:schemeClr val="accent1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 w="152400" h="50800" prst="softRound"/>
        </a:sp3d>
      </c:spPr>
    </c:plotArea>
    <c:legend>
      <c:legendPos val="b"/>
      <c:layout>
        <c:manualLayout>
          <c:xMode val="edge"/>
          <c:yMode val="edge"/>
          <c:x val="0.22899106478454648"/>
          <c:y val="0.56212884263692797"/>
          <c:w val="0.54722041822494705"/>
          <c:h val="0.34627946780181357"/>
        </c:manualLayout>
      </c:layout>
      <c:overlay val="0"/>
      <c:spPr>
        <a:solidFill>
          <a:schemeClr val="bg1">
            <a:alpha val="58000"/>
          </a:schemeClr>
        </a:solidFill>
      </c:spPr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 prstMaterial="plastic"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709289169664856E-4"/>
          <c:y val="0"/>
          <c:w val="0.66220230413665271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Грамоты по уровням</c:v>
                </c:pt>
              </c:strCache>
            </c:strRef>
          </c:tx>
          <c:spPr>
            <a:scene3d>
              <a:camera prst="orthographicFront"/>
              <a:lightRig rig="flat" dir="tl">
                <a:rot lat="0" lon="0" rev="6360000"/>
              </a:lightRig>
            </a:scene3d>
            <a:sp3d prstMaterial="softEdge">
              <a:bevelT w="63500" h="63500"/>
              <a:contourClr>
                <a:srgbClr val="000000"/>
              </a:contourClr>
            </a:sp3d>
          </c:spPr>
          <c:explosion val="12"/>
          <c:dPt>
            <c:idx val="0"/>
            <c:bubble3D val="0"/>
            <c:spPr>
              <a:solidFill>
                <a:srgbClr val="FFC000"/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rgbClr val="92D050"/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0070C0"/>
              </a:solidFill>
              <a:scene3d>
                <a:camera prst="orthographicFront"/>
                <a:lightRig rig="flat" dir="tl">
                  <a:rot lat="0" lon="0" rev="6360000"/>
                </a:lightRig>
              </a:scene3d>
              <a:sp3d prstMaterial="softEdge">
                <a:bevelT w="63500" h="63500"/>
                <a:contourClr>
                  <a:srgbClr val="000000"/>
                </a:contourClr>
              </a:sp3d>
            </c:spPr>
          </c:dPt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Высокий уровень активности</c:v>
                </c:pt>
                <c:pt idx="1">
                  <c:v>Средний уровень активности</c:v>
                </c:pt>
                <c:pt idx="2">
                  <c:v>Низкий уровень активности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0.54</c:v>
                </c:pt>
                <c:pt idx="1">
                  <c:v>0.3</c:v>
                </c:pt>
                <c:pt idx="2">
                  <c:v>0.16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effectLst>
          <a:glow rad="63500">
            <a:schemeClr val="accent1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 w="152400" h="50800" prst="softRound"/>
        </a:sp3d>
      </c:spPr>
    </c:plotArea>
    <c:legend>
      <c:legendPos val="r"/>
      <c:layout/>
      <c:overlay val="0"/>
      <c:spPr>
        <a:solidFill>
          <a:schemeClr val="bg1">
            <a:alpha val="58000"/>
          </a:schemeClr>
        </a:solidFill>
      </c:spPr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 prstMaterial="plastic"/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EE0998-E6AF-4B94-BC55-4B03975FD05C}" type="doc">
      <dgm:prSet loTypeId="urn:microsoft.com/office/officeart/2005/8/layout/venn1" loCatId="relationship" qsTypeId="urn:microsoft.com/office/officeart/2005/8/quickstyle/3d3" qsCatId="3D" csTypeId="urn:microsoft.com/office/officeart/2005/8/colors/colorful5" csCatId="colorful" phldr="1"/>
      <dgm:spPr/>
    </dgm:pt>
    <dgm:pt modelId="{DB2707AE-18EE-4EEC-BCEB-C655394FED2C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000" dirty="0" smtClean="0">
              <a:latin typeface="Franklin Gothic Heavy" panose="020B0903020102020204" pitchFamily="34" charset="0"/>
            </a:rPr>
            <a:t>Изменение отношения к нравственным ценностям в обществе </a:t>
          </a:r>
          <a:endParaRPr lang="ru-RU" sz="2000" dirty="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2F9C1A91-43A0-4CAD-9B39-703DE3902BB4}" type="parTrans" cxnId="{8F5DF24F-98E0-4A54-9F1B-7215665BA96E}">
      <dgm:prSet/>
      <dgm:spPr/>
      <dgm:t>
        <a:bodyPr/>
        <a:lstStyle/>
        <a:p>
          <a:endParaRPr lang="ru-RU" sz="200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B7FB74F4-75C2-478C-B421-AD91ADD101FC}" type="sibTrans" cxnId="{8F5DF24F-98E0-4A54-9F1B-7215665BA96E}">
      <dgm:prSet/>
      <dgm:spPr/>
      <dgm:t>
        <a:bodyPr/>
        <a:lstStyle/>
        <a:p>
          <a:endParaRPr lang="ru-RU" sz="200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0916C754-AA2A-4AED-A893-09D815055D0F}">
      <dgm:prSet custT="1"/>
      <dgm:spPr>
        <a:solidFill>
          <a:srgbClr val="FFFF00"/>
        </a:solidFill>
      </dgm:spPr>
      <dgm:t>
        <a:bodyPr/>
        <a:lstStyle/>
        <a:p>
          <a:r>
            <a:rPr lang="ru-RU" sz="1600" dirty="0" smtClean="0">
              <a:solidFill>
                <a:srgbClr val="002060"/>
              </a:solidFill>
              <a:latin typeface="Franklin Gothic Heavy" panose="020B0903020102020204" pitchFamily="34" charset="0"/>
            </a:rPr>
            <a:t> </a:t>
          </a:r>
          <a:r>
            <a:rPr lang="ru-RU" sz="2000" dirty="0" smtClean="0">
              <a:solidFill>
                <a:srgbClr val="002060"/>
              </a:solidFill>
              <a:latin typeface="Franklin Gothic Heavy" panose="020B0903020102020204" pitchFamily="34" charset="0"/>
            </a:rPr>
            <a:t>Понимание родителями необходимости патриотического воспитания</a:t>
          </a:r>
          <a:endParaRPr lang="ru-RU" sz="2000" dirty="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309B1925-5771-4DED-A7DB-85C62857A012}" type="parTrans" cxnId="{0DC62BC0-0189-42DD-91FF-35198FE99FD2}">
      <dgm:prSet/>
      <dgm:spPr/>
      <dgm:t>
        <a:bodyPr/>
        <a:lstStyle/>
        <a:p>
          <a:endParaRPr lang="ru-RU" sz="200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9F17FFE2-9925-4939-A3C3-B712EE5A9ABE}" type="sibTrans" cxnId="{0DC62BC0-0189-42DD-91FF-35198FE99FD2}">
      <dgm:prSet/>
      <dgm:spPr/>
      <dgm:t>
        <a:bodyPr/>
        <a:lstStyle/>
        <a:p>
          <a:endParaRPr lang="ru-RU" sz="200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890B84D1-62A8-4EBD-98A5-CE2A2C36842A}">
      <dgm:prSet custT="1"/>
      <dgm:spPr>
        <a:solidFill>
          <a:srgbClr val="E73421"/>
        </a:solidFill>
      </dgm:spPr>
      <dgm:t>
        <a:bodyPr/>
        <a:lstStyle/>
        <a:p>
          <a:r>
            <a:rPr lang="ru-RU" sz="1600" dirty="0" smtClean="0">
              <a:solidFill>
                <a:srgbClr val="002060"/>
              </a:solidFill>
              <a:latin typeface="Franklin Gothic Heavy" panose="020B0903020102020204" pitchFamily="34" charset="0"/>
            </a:rPr>
            <a:t> </a:t>
          </a:r>
          <a:r>
            <a:rPr lang="ru-RU" sz="2000" dirty="0" smtClean="0">
              <a:solidFill>
                <a:srgbClr val="002060"/>
              </a:solidFill>
              <a:latin typeface="Franklin Gothic Heavy" panose="020B0903020102020204" pitchFamily="34" charset="0"/>
            </a:rPr>
            <a:t>Высокий психолого-педагогический потенциал дошкольного возраста для формирования социальных чувств</a:t>
          </a:r>
          <a:endParaRPr lang="ru-RU" sz="1600" dirty="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A416D704-43C7-4DC7-AC5E-47333CDD35D9}" type="parTrans" cxnId="{C429E378-AB28-48E3-BFD5-70E249167E17}">
      <dgm:prSet/>
      <dgm:spPr/>
      <dgm:t>
        <a:bodyPr/>
        <a:lstStyle/>
        <a:p>
          <a:endParaRPr lang="ru-RU" sz="200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914D8F89-59D7-4B76-80A0-6C111DD0E6E4}" type="sibTrans" cxnId="{C429E378-AB28-48E3-BFD5-70E249167E17}">
      <dgm:prSet/>
      <dgm:spPr/>
      <dgm:t>
        <a:bodyPr/>
        <a:lstStyle/>
        <a:p>
          <a:endParaRPr lang="ru-RU" sz="2000">
            <a:solidFill>
              <a:srgbClr val="002060"/>
            </a:solidFill>
            <a:latin typeface="Franklin Gothic Heavy" panose="020B0903020102020204" pitchFamily="34" charset="0"/>
          </a:endParaRPr>
        </a:p>
      </dgm:t>
    </dgm:pt>
    <dgm:pt modelId="{CE806346-2078-4D1A-A8C1-000A6246C821}" type="pres">
      <dgm:prSet presAssocID="{9BEE0998-E6AF-4B94-BC55-4B03975FD05C}" presName="compositeShape" presStyleCnt="0">
        <dgm:presLayoutVars>
          <dgm:chMax val="7"/>
          <dgm:dir/>
          <dgm:resizeHandles val="exact"/>
        </dgm:presLayoutVars>
      </dgm:prSet>
      <dgm:spPr/>
    </dgm:pt>
    <dgm:pt modelId="{B467574B-49A3-4B9F-8A42-845450991D45}" type="pres">
      <dgm:prSet presAssocID="{DB2707AE-18EE-4EEC-BCEB-C655394FED2C}" presName="circ1" presStyleLbl="vennNode1" presStyleIdx="0" presStyleCnt="3" custLinFactNeighborX="-1856" custLinFactNeighborY="69"/>
      <dgm:spPr/>
      <dgm:t>
        <a:bodyPr/>
        <a:lstStyle/>
        <a:p>
          <a:endParaRPr lang="ru-RU"/>
        </a:p>
      </dgm:t>
    </dgm:pt>
    <dgm:pt modelId="{C9F59049-752F-4DB5-AFB8-4784AD52F284}" type="pres">
      <dgm:prSet presAssocID="{DB2707AE-18EE-4EEC-BCEB-C655394FED2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A4BDF-C451-4D0D-9801-950087DBCABD}" type="pres">
      <dgm:prSet presAssocID="{0916C754-AA2A-4AED-A893-09D815055D0F}" presName="circ2" presStyleLbl="vennNode1" presStyleIdx="1" presStyleCnt="3"/>
      <dgm:spPr/>
      <dgm:t>
        <a:bodyPr/>
        <a:lstStyle/>
        <a:p>
          <a:endParaRPr lang="ru-RU"/>
        </a:p>
      </dgm:t>
    </dgm:pt>
    <dgm:pt modelId="{F9FFC12C-F0CA-48D6-82BD-34DA385F5752}" type="pres">
      <dgm:prSet presAssocID="{0916C754-AA2A-4AED-A893-09D815055D0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2CA9FA-74A4-4B65-B68A-F31C599731D8}" type="pres">
      <dgm:prSet presAssocID="{890B84D1-62A8-4EBD-98A5-CE2A2C36842A}" presName="circ3" presStyleLbl="vennNode1" presStyleIdx="2" presStyleCnt="3"/>
      <dgm:spPr/>
      <dgm:t>
        <a:bodyPr/>
        <a:lstStyle/>
        <a:p>
          <a:endParaRPr lang="ru-RU"/>
        </a:p>
      </dgm:t>
    </dgm:pt>
    <dgm:pt modelId="{4D8EC5EE-CC75-4415-BB6D-44DC785DDADD}" type="pres">
      <dgm:prSet presAssocID="{890B84D1-62A8-4EBD-98A5-CE2A2C36842A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D29910-6069-4FB2-979A-B90E09FE7F16}" type="presOf" srcId="{DB2707AE-18EE-4EEC-BCEB-C655394FED2C}" destId="{B467574B-49A3-4B9F-8A42-845450991D45}" srcOrd="0" destOrd="0" presId="urn:microsoft.com/office/officeart/2005/8/layout/venn1"/>
    <dgm:cxn modelId="{FA6732F1-4B72-4A50-AC53-5C4E0DB56DF7}" type="presOf" srcId="{0916C754-AA2A-4AED-A893-09D815055D0F}" destId="{F9FFC12C-F0CA-48D6-82BD-34DA385F5752}" srcOrd="1" destOrd="0" presId="urn:microsoft.com/office/officeart/2005/8/layout/venn1"/>
    <dgm:cxn modelId="{0DC62BC0-0189-42DD-91FF-35198FE99FD2}" srcId="{9BEE0998-E6AF-4B94-BC55-4B03975FD05C}" destId="{0916C754-AA2A-4AED-A893-09D815055D0F}" srcOrd="1" destOrd="0" parTransId="{309B1925-5771-4DED-A7DB-85C62857A012}" sibTransId="{9F17FFE2-9925-4939-A3C3-B712EE5A9ABE}"/>
    <dgm:cxn modelId="{C429E378-AB28-48E3-BFD5-70E249167E17}" srcId="{9BEE0998-E6AF-4B94-BC55-4B03975FD05C}" destId="{890B84D1-62A8-4EBD-98A5-CE2A2C36842A}" srcOrd="2" destOrd="0" parTransId="{A416D704-43C7-4DC7-AC5E-47333CDD35D9}" sibTransId="{914D8F89-59D7-4B76-80A0-6C111DD0E6E4}"/>
    <dgm:cxn modelId="{CF491BC5-6902-4EEF-8DFF-C6EAE85C1946}" type="presOf" srcId="{890B84D1-62A8-4EBD-98A5-CE2A2C36842A}" destId="{4D8EC5EE-CC75-4415-BB6D-44DC785DDADD}" srcOrd="1" destOrd="0" presId="urn:microsoft.com/office/officeart/2005/8/layout/venn1"/>
    <dgm:cxn modelId="{8F5DF24F-98E0-4A54-9F1B-7215665BA96E}" srcId="{9BEE0998-E6AF-4B94-BC55-4B03975FD05C}" destId="{DB2707AE-18EE-4EEC-BCEB-C655394FED2C}" srcOrd="0" destOrd="0" parTransId="{2F9C1A91-43A0-4CAD-9B39-703DE3902BB4}" sibTransId="{B7FB74F4-75C2-478C-B421-AD91ADD101FC}"/>
    <dgm:cxn modelId="{759CE6C9-A8B4-474F-8CBC-45CC864915C6}" type="presOf" srcId="{DB2707AE-18EE-4EEC-BCEB-C655394FED2C}" destId="{C9F59049-752F-4DB5-AFB8-4784AD52F284}" srcOrd="1" destOrd="0" presId="urn:microsoft.com/office/officeart/2005/8/layout/venn1"/>
    <dgm:cxn modelId="{F7C26462-A0D4-4198-B065-40B25297C48C}" type="presOf" srcId="{0916C754-AA2A-4AED-A893-09D815055D0F}" destId="{833A4BDF-C451-4D0D-9801-950087DBCABD}" srcOrd="0" destOrd="0" presId="urn:microsoft.com/office/officeart/2005/8/layout/venn1"/>
    <dgm:cxn modelId="{F3992BCD-62F7-4436-90E1-42F21D9335DC}" type="presOf" srcId="{890B84D1-62A8-4EBD-98A5-CE2A2C36842A}" destId="{E92CA9FA-74A4-4B65-B68A-F31C599731D8}" srcOrd="0" destOrd="0" presId="urn:microsoft.com/office/officeart/2005/8/layout/venn1"/>
    <dgm:cxn modelId="{AFC9ABF3-ACDA-4EC1-A253-B0FD9283A0A1}" type="presOf" srcId="{9BEE0998-E6AF-4B94-BC55-4B03975FD05C}" destId="{CE806346-2078-4D1A-A8C1-000A6246C821}" srcOrd="0" destOrd="0" presId="urn:microsoft.com/office/officeart/2005/8/layout/venn1"/>
    <dgm:cxn modelId="{B2F3656B-24A8-40FF-9A0F-FF3C216D3B61}" type="presParOf" srcId="{CE806346-2078-4D1A-A8C1-000A6246C821}" destId="{B467574B-49A3-4B9F-8A42-845450991D45}" srcOrd="0" destOrd="0" presId="urn:microsoft.com/office/officeart/2005/8/layout/venn1"/>
    <dgm:cxn modelId="{43019315-09D1-4301-95AD-DCBB65D80AFA}" type="presParOf" srcId="{CE806346-2078-4D1A-A8C1-000A6246C821}" destId="{C9F59049-752F-4DB5-AFB8-4784AD52F284}" srcOrd="1" destOrd="0" presId="urn:microsoft.com/office/officeart/2005/8/layout/venn1"/>
    <dgm:cxn modelId="{4EA835AA-D225-40BD-A6E7-3D3CE441EE91}" type="presParOf" srcId="{CE806346-2078-4D1A-A8C1-000A6246C821}" destId="{833A4BDF-C451-4D0D-9801-950087DBCABD}" srcOrd="2" destOrd="0" presId="urn:microsoft.com/office/officeart/2005/8/layout/venn1"/>
    <dgm:cxn modelId="{57CA83F1-AD29-4BC8-B5B4-5FAD40F992B0}" type="presParOf" srcId="{CE806346-2078-4D1A-A8C1-000A6246C821}" destId="{F9FFC12C-F0CA-48D6-82BD-34DA385F5752}" srcOrd="3" destOrd="0" presId="urn:microsoft.com/office/officeart/2005/8/layout/venn1"/>
    <dgm:cxn modelId="{AB68716C-FFA3-4B56-A472-09394BCF80E6}" type="presParOf" srcId="{CE806346-2078-4D1A-A8C1-000A6246C821}" destId="{E92CA9FA-74A4-4B65-B68A-F31C599731D8}" srcOrd="4" destOrd="0" presId="urn:microsoft.com/office/officeart/2005/8/layout/venn1"/>
    <dgm:cxn modelId="{F4D1CA19-0AEB-41D1-BF72-DFE48E954647}" type="presParOf" srcId="{CE806346-2078-4D1A-A8C1-000A6246C821}" destId="{4D8EC5EE-CC75-4415-BB6D-44DC785DDADD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77D16E-6D79-42EB-995F-B082A77C1CC2}" type="doc">
      <dgm:prSet loTypeId="urn:microsoft.com/office/officeart/2005/8/layout/list1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0CC4A62-1929-4691-8059-C3F4DC2B7948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Прививать любовь к Родине, родному городу, детскому саду, семье, родным людям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0C8EE3E3-C291-48A6-8BAA-D6FFDE1BCA8E}" type="parTrans" cxnId="{E16647BD-72F4-4899-9D8E-52BD5EDF8D45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82EB5A9F-2097-4695-B221-F656803CCB1B}" type="sibTrans" cxnId="{E16647BD-72F4-4899-9D8E-52BD5EDF8D45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C2D58642-EFF3-40B1-88AE-77AE92F71009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Воспитывать бережное отношение к природе и всему живому</a:t>
          </a:r>
        </a:p>
      </dgm:t>
    </dgm:pt>
    <dgm:pt modelId="{187FFB58-25BE-4DE8-AFD1-2CB085F75A0D}" type="parTrans" cxnId="{156A2AFC-CDBB-48BF-9306-28EC0C95F771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14340AB8-F72D-43D3-A42E-EB35938C92A8}" type="sibTrans" cxnId="{156A2AFC-CDBB-48BF-9306-28EC0C95F771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E8DC4C64-0E76-43B0-A95C-909FECB4ACEC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Знакомить детей с народными традициями, обычаями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C34A305C-90A0-41D5-8E4D-8F90A213FB19}" type="parTrans" cxnId="{3F5BFAD2-02CC-40FF-A058-5558C91C40D1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A2240E62-A376-44FA-9713-CB7ADF56E0A0}" type="sibTrans" cxnId="{3F5BFAD2-02CC-40FF-A058-5558C91C40D1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CD6FB141-6429-40F8-90AC-C8B5FBD3241D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Воспитывать уважение к труду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877ADA57-8A59-4BA2-BE1F-F08F514DEB41}" type="parTrans" cxnId="{FADBA800-A270-4583-8419-EBE0B2701474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44D1802B-1F36-4FDF-B14A-746A65E4E98A}" type="sibTrans" cxnId="{FADBA800-A270-4583-8419-EBE0B2701474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6D57955D-40A8-4F9F-8FAF-7329138E55B2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Побуждать детей к выполнению общественно значимых заданий, к добрым делам для семьи, родного дома, детского сада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2C12763A-6C35-45B6-B5C8-7FD35E4E422F}" type="parTrans" cxnId="{56FBA9A9-A46F-4660-B56C-2263E0406AC1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9A6DA4C9-29B3-4B41-A17E-228BD87499B5}" type="sibTrans" cxnId="{56FBA9A9-A46F-4660-B56C-2263E0406AC1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7E48D57A-F7E7-4030-BF3B-E30B59089D23}">
      <dgm:prSet phldrT="[Текст]" custT="1"/>
      <dgm:spPr/>
      <dgm:t>
        <a:bodyPr/>
        <a:lstStyle/>
        <a:p>
          <a:r>
            <a:rPr lang="ru-RU" sz="18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Формировать проявление сострадания, заботливости, внимательности к родным и близким, друзьям и сверстникам, к тем, кто о них заботится</a:t>
          </a:r>
          <a:endParaRPr lang="ru-RU" sz="1800" b="1" dirty="0">
            <a:ln>
              <a:solidFill>
                <a:schemeClr val="bg1"/>
              </a:solidFill>
            </a:ln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DFDC194-FD03-4295-901A-324640003B1C}" type="parTrans" cxnId="{B2A043E8-8187-420E-85CB-4E885DB46D2C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AA086A60-4B44-4EFF-A624-53B0B463E347}" type="sibTrans" cxnId="{B2A043E8-8187-420E-85CB-4E885DB46D2C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16A9A422-40FE-4E54-A652-69C3D63943CC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Ориентировать родителей на патриотическое воспитание детей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84C3C637-E23F-4987-939E-9D3C83C8E9AF}" type="parTrans" cxnId="{174F2390-DEA8-453B-8C8C-04F9856EEE0F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EF94E2CE-0219-44EF-8992-4E2E17581A3F}" type="sibTrans" cxnId="{174F2390-DEA8-453B-8C8C-04F9856EEE0F}">
      <dgm:prSet/>
      <dgm:spPr/>
      <dgm:t>
        <a:bodyPr/>
        <a:lstStyle/>
        <a:p>
          <a:endParaRPr lang="ru-RU" sz="6600" b="1">
            <a:latin typeface="Times New Roman" pitchFamily="18" charset="0"/>
            <a:cs typeface="Times New Roman" pitchFamily="18" charset="0"/>
          </a:endParaRPr>
        </a:p>
      </dgm:t>
    </dgm:pt>
    <dgm:pt modelId="{91097BC2-9CBD-4827-ACB6-8BB8180F4CE1}" type="pres">
      <dgm:prSet presAssocID="{3177D16E-6D79-42EB-995F-B082A77C1CC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6F7F4E-2B13-4752-9EAE-BEED20665113}" type="pres">
      <dgm:prSet presAssocID="{10CC4A62-1929-4691-8059-C3F4DC2B7948}" presName="parentLin" presStyleCnt="0"/>
      <dgm:spPr/>
    </dgm:pt>
    <dgm:pt modelId="{97A7875D-22AA-42C5-AE54-7ED26A3FD1B1}" type="pres">
      <dgm:prSet presAssocID="{10CC4A62-1929-4691-8059-C3F4DC2B7948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B2254399-9FDD-41D3-94C5-84765259BA06}" type="pres">
      <dgm:prSet presAssocID="{10CC4A62-1929-4691-8059-C3F4DC2B7948}" presName="parentText" presStyleLbl="node1" presStyleIdx="0" presStyleCnt="7" custScaleX="1340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ACF2F5-6638-4B75-839C-BC35F5B79C77}" type="pres">
      <dgm:prSet presAssocID="{10CC4A62-1929-4691-8059-C3F4DC2B7948}" presName="negativeSpace" presStyleCnt="0"/>
      <dgm:spPr/>
    </dgm:pt>
    <dgm:pt modelId="{D00CF531-D879-4D5F-B7D6-41402678BE43}" type="pres">
      <dgm:prSet presAssocID="{10CC4A62-1929-4691-8059-C3F4DC2B7948}" presName="childText" presStyleLbl="conFgAcc1" presStyleIdx="0" presStyleCnt="7">
        <dgm:presLayoutVars>
          <dgm:bulletEnabled val="1"/>
        </dgm:presLayoutVars>
      </dgm:prSet>
      <dgm:spPr/>
    </dgm:pt>
    <dgm:pt modelId="{813CF73D-B1C7-4DFA-BC82-B5E478564416}" type="pres">
      <dgm:prSet presAssocID="{82EB5A9F-2097-4695-B221-F656803CCB1B}" presName="spaceBetweenRectangles" presStyleCnt="0"/>
      <dgm:spPr/>
    </dgm:pt>
    <dgm:pt modelId="{5498AA32-9BBF-4814-917B-8ECDA16957B2}" type="pres">
      <dgm:prSet presAssocID="{C2D58642-EFF3-40B1-88AE-77AE92F71009}" presName="parentLin" presStyleCnt="0"/>
      <dgm:spPr/>
    </dgm:pt>
    <dgm:pt modelId="{7C41B2EF-1BF7-4CFF-82EF-A74512A657CF}" type="pres">
      <dgm:prSet presAssocID="{C2D58642-EFF3-40B1-88AE-77AE92F71009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5C887F0A-42A8-4298-A7E1-777285DA27E8}" type="pres">
      <dgm:prSet presAssocID="{C2D58642-EFF3-40B1-88AE-77AE92F71009}" presName="parentText" presStyleLbl="node1" presStyleIdx="1" presStyleCnt="7" custScaleX="1342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0CE80-3C7F-4717-BC84-A849BF030B83}" type="pres">
      <dgm:prSet presAssocID="{C2D58642-EFF3-40B1-88AE-77AE92F71009}" presName="negativeSpace" presStyleCnt="0"/>
      <dgm:spPr/>
    </dgm:pt>
    <dgm:pt modelId="{9989CC33-97F8-40C1-B472-21F3F6A8226B}" type="pres">
      <dgm:prSet presAssocID="{C2D58642-EFF3-40B1-88AE-77AE92F71009}" presName="childText" presStyleLbl="conFgAcc1" presStyleIdx="1" presStyleCnt="7">
        <dgm:presLayoutVars>
          <dgm:bulletEnabled val="1"/>
        </dgm:presLayoutVars>
      </dgm:prSet>
      <dgm:spPr/>
    </dgm:pt>
    <dgm:pt modelId="{747EDD69-22F5-4926-8405-25C1E8769D28}" type="pres">
      <dgm:prSet presAssocID="{14340AB8-F72D-43D3-A42E-EB35938C92A8}" presName="spaceBetweenRectangles" presStyleCnt="0"/>
      <dgm:spPr/>
    </dgm:pt>
    <dgm:pt modelId="{7763B02C-BAFB-49C0-93F5-C989C0F49890}" type="pres">
      <dgm:prSet presAssocID="{E8DC4C64-0E76-43B0-A95C-909FECB4ACEC}" presName="parentLin" presStyleCnt="0"/>
      <dgm:spPr/>
    </dgm:pt>
    <dgm:pt modelId="{DEBE7ECE-9A9E-4D73-B3A0-F40248577674}" type="pres">
      <dgm:prSet presAssocID="{E8DC4C64-0E76-43B0-A95C-909FECB4ACEC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738B052C-C58A-466A-907E-847F626C36D3}" type="pres">
      <dgm:prSet presAssocID="{E8DC4C64-0E76-43B0-A95C-909FECB4ACEC}" presName="parentText" presStyleLbl="node1" presStyleIdx="2" presStyleCnt="7" custScaleX="13341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73D4C5-7822-4047-BAD1-4D03EB5007C8}" type="pres">
      <dgm:prSet presAssocID="{E8DC4C64-0E76-43B0-A95C-909FECB4ACEC}" presName="negativeSpace" presStyleCnt="0"/>
      <dgm:spPr/>
    </dgm:pt>
    <dgm:pt modelId="{98F11B1E-31DD-4857-9A23-8E27CE84BBFE}" type="pres">
      <dgm:prSet presAssocID="{E8DC4C64-0E76-43B0-A95C-909FECB4ACEC}" presName="childText" presStyleLbl="conFgAcc1" presStyleIdx="2" presStyleCnt="7">
        <dgm:presLayoutVars>
          <dgm:bulletEnabled val="1"/>
        </dgm:presLayoutVars>
      </dgm:prSet>
      <dgm:spPr/>
    </dgm:pt>
    <dgm:pt modelId="{5B117064-272E-421E-A9C3-076D8FEF14BB}" type="pres">
      <dgm:prSet presAssocID="{A2240E62-A376-44FA-9713-CB7ADF56E0A0}" presName="spaceBetweenRectangles" presStyleCnt="0"/>
      <dgm:spPr/>
    </dgm:pt>
    <dgm:pt modelId="{3E6E818F-0561-4D9F-B8B4-5CE7618D4511}" type="pres">
      <dgm:prSet presAssocID="{CD6FB141-6429-40F8-90AC-C8B5FBD3241D}" presName="parentLin" presStyleCnt="0"/>
      <dgm:spPr/>
    </dgm:pt>
    <dgm:pt modelId="{84B3C5B1-EE5D-4EE5-940A-850CBD62220E}" type="pres">
      <dgm:prSet presAssocID="{CD6FB141-6429-40F8-90AC-C8B5FBD3241D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6ED56BC2-B7F0-465A-A418-2BF3C578A3C7}" type="pres">
      <dgm:prSet presAssocID="{CD6FB141-6429-40F8-90AC-C8B5FBD3241D}" presName="parentText" presStyleLbl="node1" presStyleIdx="3" presStyleCnt="7" custScaleX="1341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C221-0156-4A92-8988-FF057660DD24}" type="pres">
      <dgm:prSet presAssocID="{CD6FB141-6429-40F8-90AC-C8B5FBD3241D}" presName="negativeSpace" presStyleCnt="0"/>
      <dgm:spPr/>
    </dgm:pt>
    <dgm:pt modelId="{CF9147BA-22E6-47FB-A1B8-4574865F4FF1}" type="pres">
      <dgm:prSet presAssocID="{CD6FB141-6429-40F8-90AC-C8B5FBD3241D}" presName="childText" presStyleLbl="conFgAcc1" presStyleIdx="3" presStyleCnt="7">
        <dgm:presLayoutVars>
          <dgm:bulletEnabled val="1"/>
        </dgm:presLayoutVars>
      </dgm:prSet>
      <dgm:spPr/>
    </dgm:pt>
    <dgm:pt modelId="{3D6B619A-9C75-48F1-8BE7-D3A20ECC99C3}" type="pres">
      <dgm:prSet presAssocID="{44D1802B-1F36-4FDF-B14A-746A65E4E98A}" presName="spaceBetweenRectangles" presStyleCnt="0"/>
      <dgm:spPr/>
    </dgm:pt>
    <dgm:pt modelId="{B34F2867-AD2D-42AF-8ABB-3AF7E7A6ADD7}" type="pres">
      <dgm:prSet presAssocID="{6D57955D-40A8-4F9F-8FAF-7329138E55B2}" presName="parentLin" presStyleCnt="0"/>
      <dgm:spPr/>
    </dgm:pt>
    <dgm:pt modelId="{A44CF240-2F05-478C-ACD6-7D69DA2A3222}" type="pres">
      <dgm:prSet presAssocID="{6D57955D-40A8-4F9F-8FAF-7329138E55B2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9304BC27-487F-4244-A5A6-0040899FEE9D}" type="pres">
      <dgm:prSet presAssocID="{6D57955D-40A8-4F9F-8FAF-7329138E55B2}" presName="parentText" presStyleLbl="node1" presStyleIdx="4" presStyleCnt="7" custScaleX="1335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65F01-E45B-4DC4-9002-CF9B11669FAA}" type="pres">
      <dgm:prSet presAssocID="{6D57955D-40A8-4F9F-8FAF-7329138E55B2}" presName="negativeSpace" presStyleCnt="0"/>
      <dgm:spPr/>
    </dgm:pt>
    <dgm:pt modelId="{AE7362EA-CBAC-414D-A6D2-F2911A2CA2F8}" type="pres">
      <dgm:prSet presAssocID="{6D57955D-40A8-4F9F-8FAF-7329138E55B2}" presName="childText" presStyleLbl="conFgAcc1" presStyleIdx="4" presStyleCnt="7">
        <dgm:presLayoutVars>
          <dgm:bulletEnabled val="1"/>
        </dgm:presLayoutVars>
      </dgm:prSet>
      <dgm:spPr/>
    </dgm:pt>
    <dgm:pt modelId="{EABAEFE5-2D95-49A2-B67D-3B4F5C296F4C}" type="pres">
      <dgm:prSet presAssocID="{9A6DA4C9-29B3-4B41-A17E-228BD87499B5}" presName="spaceBetweenRectangles" presStyleCnt="0"/>
      <dgm:spPr/>
    </dgm:pt>
    <dgm:pt modelId="{0E57F4E4-FF6B-489C-A2A0-484265E6FF80}" type="pres">
      <dgm:prSet presAssocID="{7E48D57A-F7E7-4030-BF3B-E30B59089D23}" presName="parentLin" presStyleCnt="0"/>
      <dgm:spPr/>
    </dgm:pt>
    <dgm:pt modelId="{FF65E3EE-54B6-4864-8BCC-123AFA138197}" type="pres">
      <dgm:prSet presAssocID="{7E48D57A-F7E7-4030-BF3B-E30B59089D23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67DCFD1A-6F4B-4AD0-AC15-1BAB42917E64}" type="pres">
      <dgm:prSet presAssocID="{7E48D57A-F7E7-4030-BF3B-E30B59089D23}" presName="parentText" presStyleLbl="node1" presStyleIdx="5" presStyleCnt="7" custScaleX="1336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D13C93-4C38-4D17-98BE-E88EE55C279A}" type="pres">
      <dgm:prSet presAssocID="{7E48D57A-F7E7-4030-BF3B-E30B59089D23}" presName="negativeSpace" presStyleCnt="0"/>
      <dgm:spPr/>
    </dgm:pt>
    <dgm:pt modelId="{2ADA5B2A-ABF5-46FC-8064-8EF5CA9BFEDE}" type="pres">
      <dgm:prSet presAssocID="{7E48D57A-F7E7-4030-BF3B-E30B59089D23}" presName="childText" presStyleLbl="conFgAcc1" presStyleIdx="5" presStyleCnt="7">
        <dgm:presLayoutVars>
          <dgm:bulletEnabled val="1"/>
        </dgm:presLayoutVars>
      </dgm:prSet>
      <dgm:spPr/>
    </dgm:pt>
    <dgm:pt modelId="{297720CF-4E1C-4155-825C-67B3AF3FE06B}" type="pres">
      <dgm:prSet presAssocID="{AA086A60-4B44-4EFF-A624-53B0B463E347}" presName="spaceBetweenRectangles" presStyleCnt="0"/>
      <dgm:spPr/>
    </dgm:pt>
    <dgm:pt modelId="{AA07D32B-9514-40E7-8B07-59D5FB69ACFF}" type="pres">
      <dgm:prSet presAssocID="{16A9A422-40FE-4E54-A652-69C3D63943CC}" presName="parentLin" presStyleCnt="0"/>
      <dgm:spPr/>
    </dgm:pt>
    <dgm:pt modelId="{0FD3E46A-26BC-40C5-95C3-7B95B41B5B0A}" type="pres">
      <dgm:prSet presAssocID="{16A9A422-40FE-4E54-A652-69C3D63943CC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49CE6D12-5F19-439E-8FA6-E50327AEA7EA}" type="pres">
      <dgm:prSet presAssocID="{16A9A422-40FE-4E54-A652-69C3D63943CC}" presName="parentText" presStyleLbl="node1" presStyleIdx="6" presStyleCnt="7" custScaleX="13463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A7D052-04B9-4D0B-8742-CDD212D164A6}" type="pres">
      <dgm:prSet presAssocID="{16A9A422-40FE-4E54-A652-69C3D63943CC}" presName="negativeSpace" presStyleCnt="0"/>
      <dgm:spPr/>
    </dgm:pt>
    <dgm:pt modelId="{5139210F-1E2C-4C5F-BE60-121E5078B05E}" type="pres">
      <dgm:prSet presAssocID="{16A9A422-40FE-4E54-A652-69C3D63943CC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B2A043E8-8187-420E-85CB-4E885DB46D2C}" srcId="{3177D16E-6D79-42EB-995F-B082A77C1CC2}" destId="{7E48D57A-F7E7-4030-BF3B-E30B59089D23}" srcOrd="5" destOrd="0" parTransId="{BDFDC194-FD03-4295-901A-324640003B1C}" sibTransId="{AA086A60-4B44-4EFF-A624-53B0B463E347}"/>
    <dgm:cxn modelId="{E807ABBD-3C16-4E6E-8605-62F8A342C9BC}" type="presOf" srcId="{E8DC4C64-0E76-43B0-A95C-909FECB4ACEC}" destId="{738B052C-C58A-466A-907E-847F626C36D3}" srcOrd="1" destOrd="0" presId="urn:microsoft.com/office/officeart/2005/8/layout/list1"/>
    <dgm:cxn modelId="{7C1DB96E-A462-4F73-B5AA-57D2B2CDC015}" type="presOf" srcId="{10CC4A62-1929-4691-8059-C3F4DC2B7948}" destId="{B2254399-9FDD-41D3-94C5-84765259BA06}" srcOrd="1" destOrd="0" presId="urn:microsoft.com/office/officeart/2005/8/layout/list1"/>
    <dgm:cxn modelId="{FFCD6D0C-94E8-47E2-81AB-2F1C95CC1F58}" type="presOf" srcId="{CD6FB141-6429-40F8-90AC-C8B5FBD3241D}" destId="{6ED56BC2-B7F0-465A-A418-2BF3C578A3C7}" srcOrd="1" destOrd="0" presId="urn:microsoft.com/office/officeart/2005/8/layout/list1"/>
    <dgm:cxn modelId="{06D2BEA5-67BF-4F58-AD74-1823B9918493}" type="presOf" srcId="{6D57955D-40A8-4F9F-8FAF-7329138E55B2}" destId="{9304BC27-487F-4244-A5A6-0040899FEE9D}" srcOrd="1" destOrd="0" presId="urn:microsoft.com/office/officeart/2005/8/layout/list1"/>
    <dgm:cxn modelId="{C99B289D-C9A9-4987-B706-AFA0758E0738}" type="presOf" srcId="{C2D58642-EFF3-40B1-88AE-77AE92F71009}" destId="{7C41B2EF-1BF7-4CFF-82EF-A74512A657CF}" srcOrd="0" destOrd="0" presId="urn:microsoft.com/office/officeart/2005/8/layout/list1"/>
    <dgm:cxn modelId="{FADBA800-A270-4583-8419-EBE0B2701474}" srcId="{3177D16E-6D79-42EB-995F-B082A77C1CC2}" destId="{CD6FB141-6429-40F8-90AC-C8B5FBD3241D}" srcOrd="3" destOrd="0" parTransId="{877ADA57-8A59-4BA2-BE1F-F08F514DEB41}" sibTransId="{44D1802B-1F36-4FDF-B14A-746A65E4E98A}"/>
    <dgm:cxn modelId="{7BC64FB5-A4BF-4DA4-90AB-89A7D93D85E2}" type="presOf" srcId="{16A9A422-40FE-4E54-A652-69C3D63943CC}" destId="{49CE6D12-5F19-439E-8FA6-E50327AEA7EA}" srcOrd="1" destOrd="0" presId="urn:microsoft.com/office/officeart/2005/8/layout/list1"/>
    <dgm:cxn modelId="{56783466-9AE2-42D7-96A5-7C2DB8C80167}" type="presOf" srcId="{10CC4A62-1929-4691-8059-C3F4DC2B7948}" destId="{97A7875D-22AA-42C5-AE54-7ED26A3FD1B1}" srcOrd="0" destOrd="0" presId="urn:microsoft.com/office/officeart/2005/8/layout/list1"/>
    <dgm:cxn modelId="{8DE69480-0F9C-4F42-95D5-17CDE489102F}" type="presOf" srcId="{E8DC4C64-0E76-43B0-A95C-909FECB4ACEC}" destId="{DEBE7ECE-9A9E-4D73-B3A0-F40248577674}" srcOrd="0" destOrd="0" presId="urn:microsoft.com/office/officeart/2005/8/layout/list1"/>
    <dgm:cxn modelId="{174F2390-DEA8-453B-8C8C-04F9856EEE0F}" srcId="{3177D16E-6D79-42EB-995F-B082A77C1CC2}" destId="{16A9A422-40FE-4E54-A652-69C3D63943CC}" srcOrd="6" destOrd="0" parTransId="{84C3C637-E23F-4987-939E-9D3C83C8E9AF}" sibTransId="{EF94E2CE-0219-44EF-8992-4E2E17581A3F}"/>
    <dgm:cxn modelId="{F9B7E454-E663-4650-90B9-80426915FFD1}" type="presOf" srcId="{C2D58642-EFF3-40B1-88AE-77AE92F71009}" destId="{5C887F0A-42A8-4298-A7E1-777285DA27E8}" srcOrd="1" destOrd="0" presId="urn:microsoft.com/office/officeart/2005/8/layout/list1"/>
    <dgm:cxn modelId="{90365B1B-49F9-44D1-8763-795DA0A82290}" type="presOf" srcId="{7E48D57A-F7E7-4030-BF3B-E30B59089D23}" destId="{FF65E3EE-54B6-4864-8BCC-123AFA138197}" srcOrd="0" destOrd="0" presId="urn:microsoft.com/office/officeart/2005/8/layout/list1"/>
    <dgm:cxn modelId="{3A71D0A5-AD3D-4D94-957C-F99D462AEF7A}" type="presOf" srcId="{7E48D57A-F7E7-4030-BF3B-E30B59089D23}" destId="{67DCFD1A-6F4B-4AD0-AC15-1BAB42917E64}" srcOrd="1" destOrd="0" presId="urn:microsoft.com/office/officeart/2005/8/layout/list1"/>
    <dgm:cxn modelId="{56FBA9A9-A46F-4660-B56C-2263E0406AC1}" srcId="{3177D16E-6D79-42EB-995F-B082A77C1CC2}" destId="{6D57955D-40A8-4F9F-8FAF-7329138E55B2}" srcOrd="4" destOrd="0" parTransId="{2C12763A-6C35-45B6-B5C8-7FD35E4E422F}" sibTransId="{9A6DA4C9-29B3-4B41-A17E-228BD87499B5}"/>
    <dgm:cxn modelId="{156A2AFC-CDBB-48BF-9306-28EC0C95F771}" srcId="{3177D16E-6D79-42EB-995F-B082A77C1CC2}" destId="{C2D58642-EFF3-40B1-88AE-77AE92F71009}" srcOrd="1" destOrd="0" parTransId="{187FFB58-25BE-4DE8-AFD1-2CB085F75A0D}" sibTransId="{14340AB8-F72D-43D3-A42E-EB35938C92A8}"/>
    <dgm:cxn modelId="{3F5BFAD2-02CC-40FF-A058-5558C91C40D1}" srcId="{3177D16E-6D79-42EB-995F-B082A77C1CC2}" destId="{E8DC4C64-0E76-43B0-A95C-909FECB4ACEC}" srcOrd="2" destOrd="0" parTransId="{C34A305C-90A0-41D5-8E4D-8F90A213FB19}" sibTransId="{A2240E62-A376-44FA-9713-CB7ADF56E0A0}"/>
    <dgm:cxn modelId="{7000814B-9FBF-4854-AB9E-4C981E3FAB14}" type="presOf" srcId="{CD6FB141-6429-40F8-90AC-C8B5FBD3241D}" destId="{84B3C5B1-EE5D-4EE5-940A-850CBD62220E}" srcOrd="0" destOrd="0" presId="urn:microsoft.com/office/officeart/2005/8/layout/list1"/>
    <dgm:cxn modelId="{8D33C623-0B87-4854-832E-B2A7F350821A}" type="presOf" srcId="{16A9A422-40FE-4E54-A652-69C3D63943CC}" destId="{0FD3E46A-26BC-40C5-95C3-7B95B41B5B0A}" srcOrd="0" destOrd="0" presId="urn:microsoft.com/office/officeart/2005/8/layout/list1"/>
    <dgm:cxn modelId="{36C4B344-6C1B-41A8-A034-A50310AF4970}" type="presOf" srcId="{3177D16E-6D79-42EB-995F-B082A77C1CC2}" destId="{91097BC2-9CBD-4827-ACB6-8BB8180F4CE1}" srcOrd="0" destOrd="0" presId="urn:microsoft.com/office/officeart/2005/8/layout/list1"/>
    <dgm:cxn modelId="{E16647BD-72F4-4899-9D8E-52BD5EDF8D45}" srcId="{3177D16E-6D79-42EB-995F-B082A77C1CC2}" destId="{10CC4A62-1929-4691-8059-C3F4DC2B7948}" srcOrd="0" destOrd="0" parTransId="{0C8EE3E3-C291-48A6-8BAA-D6FFDE1BCA8E}" sibTransId="{82EB5A9F-2097-4695-B221-F656803CCB1B}"/>
    <dgm:cxn modelId="{F083B33D-F244-4074-BB1C-86473A37BEA3}" type="presOf" srcId="{6D57955D-40A8-4F9F-8FAF-7329138E55B2}" destId="{A44CF240-2F05-478C-ACD6-7D69DA2A3222}" srcOrd="0" destOrd="0" presId="urn:microsoft.com/office/officeart/2005/8/layout/list1"/>
    <dgm:cxn modelId="{941765CE-8531-4D12-8E5A-A24863820AC3}" type="presParOf" srcId="{91097BC2-9CBD-4827-ACB6-8BB8180F4CE1}" destId="{FD6F7F4E-2B13-4752-9EAE-BEED20665113}" srcOrd="0" destOrd="0" presId="urn:microsoft.com/office/officeart/2005/8/layout/list1"/>
    <dgm:cxn modelId="{41DE2EF6-823E-40E3-BF78-874609B58053}" type="presParOf" srcId="{FD6F7F4E-2B13-4752-9EAE-BEED20665113}" destId="{97A7875D-22AA-42C5-AE54-7ED26A3FD1B1}" srcOrd="0" destOrd="0" presId="urn:microsoft.com/office/officeart/2005/8/layout/list1"/>
    <dgm:cxn modelId="{BB8A829D-263E-4123-A963-380FA0EB45DD}" type="presParOf" srcId="{FD6F7F4E-2B13-4752-9EAE-BEED20665113}" destId="{B2254399-9FDD-41D3-94C5-84765259BA06}" srcOrd="1" destOrd="0" presId="urn:microsoft.com/office/officeart/2005/8/layout/list1"/>
    <dgm:cxn modelId="{88AD59AF-7AB2-4CD3-959B-AD05E4585D60}" type="presParOf" srcId="{91097BC2-9CBD-4827-ACB6-8BB8180F4CE1}" destId="{97ACF2F5-6638-4B75-839C-BC35F5B79C77}" srcOrd="1" destOrd="0" presId="urn:microsoft.com/office/officeart/2005/8/layout/list1"/>
    <dgm:cxn modelId="{01A200F3-53CC-4431-839A-2B415F7B4597}" type="presParOf" srcId="{91097BC2-9CBD-4827-ACB6-8BB8180F4CE1}" destId="{D00CF531-D879-4D5F-B7D6-41402678BE43}" srcOrd="2" destOrd="0" presId="urn:microsoft.com/office/officeart/2005/8/layout/list1"/>
    <dgm:cxn modelId="{B76E258A-BA2E-4002-A8D5-36140D165BAB}" type="presParOf" srcId="{91097BC2-9CBD-4827-ACB6-8BB8180F4CE1}" destId="{813CF73D-B1C7-4DFA-BC82-B5E478564416}" srcOrd="3" destOrd="0" presId="urn:microsoft.com/office/officeart/2005/8/layout/list1"/>
    <dgm:cxn modelId="{45811818-571C-4A45-AA5A-F02938FA9CE1}" type="presParOf" srcId="{91097BC2-9CBD-4827-ACB6-8BB8180F4CE1}" destId="{5498AA32-9BBF-4814-917B-8ECDA16957B2}" srcOrd="4" destOrd="0" presId="urn:microsoft.com/office/officeart/2005/8/layout/list1"/>
    <dgm:cxn modelId="{2C484734-0BD3-4DB5-9434-6000CF665C64}" type="presParOf" srcId="{5498AA32-9BBF-4814-917B-8ECDA16957B2}" destId="{7C41B2EF-1BF7-4CFF-82EF-A74512A657CF}" srcOrd="0" destOrd="0" presId="urn:microsoft.com/office/officeart/2005/8/layout/list1"/>
    <dgm:cxn modelId="{E0F73268-9B45-4E50-AB7D-78D9B7F83090}" type="presParOf" srcId="{5498AA32-9BBF-4814-917B-8ECDA16957B2}" destId="{5C887F0A-42A8-4298-A7E1-777285DA27E8}" srcOrd="1" destOrd="0" presId="urn:microsoft.com/office/officeart/2005/8/layout/list1"/>
    <dgm:cxn modelId="{8E005707-F2CE-40C6-AC74-A3CFA2DEF51A}" type="presParOf" srcId="{91097BC2-9CBD-4827-ACB6-8BB8180F4CE1}" destId="{CE50CE80-3C7F-4717-BC84-A849BF030B83}" srcOrd="5" destOrd="0" presId="urn:microsoft.com/office/officeart/2005/8/layout/list1"/>
    <dgm:cxn modelId="{69F8B7AF-AE1B-4A5C-B398-A301D2C24EB6}" type="presParOf" srcId="{91097BC2-9CBD-4827-ACB6-8BB8180F4CE1}" destId="{9989CC33-97F8-40C1-B472-21F3F6A8226B}" srcOrd="6" destOrd="0" presId="urn:microsoft.com/office/officeart/2005/8/layout/list1"/>
    <dgm:cxn modelId="{16762F7B-A1D4-4CD4-B811-C6EB9263FD2D}" type="presParOf" srcId="{91097BC2-9CBD-4827-ACB6-8BB8180F4CE1}" destId="{747EDD69-22F5-4926-8405-25C1E8769D28}" srcOrd="7" destOrd="0" presId="urn:microsoft.com/office/officeart/2005/8/layout/list1"/>
    <dgm:cxn modelId="{1EB972BE-5FAD-4B33-A9FC-3ACA6F020E37}" type="presParOf" srcId="{91097BC2-9CBD-4827-ACB6-8BB8180F4CE1}" destId="{7763B02C-BAFB-49C0-93F5-C989C0F49890}" srcOrd="8" destOrd="0" presId="urn:microsoft.com/office/officeart/2005/8/layout/list1"/>
    <dgm:cxn modelId="{FCEEF104-FB0F-42F2-9F3F-C51175D3BA4B}" type="presParOf" srcId="{7763B02C-BAFB-49C0-93F5-C989C0F49890}" destId="{DEBE7ECE-9A9E-4D73-B3A0-F40248577674}" srcOrd="0" destOrd="0" presId="urn:microsoft.com/office/officeart/2005/8/layout/list1"/>
    <dgm:cxn modelId="{E9218187-054E-4355-A9BF-FA470A2E6570}" type="presParOf" srcId="{7763B02C-BAFB-49C0-93F5-C989C0F49890}" destId="{738B052C-C58A-466A-907E-847F626C36D3}" srcOrd="1" destOrd="0" presId="urn:microsoft.com/office/officeart/2005/8/layout/list1"/>
    <dgm:cxn modelId="{1A866038-DD91-4CFA-A3AE-5CF4AD7637EC}" type="presParOf" srcId="{91097BC2-9CBD-4827-ACB6-8BB8180F4CE1}" destId="{B273D4C5-7822-4047-BAD1-4D03EB5007C8}" srcOrd="9" destOrd="0" presId="urn:microsoft.com/office/officeart/2005/8/layout/list1"/>
    <dgm:cxn modelId="{96AFCBB9-CBF7-404C-B924-7280B75C9A86}" type="presParOf" srcId="{91097BC2-9CBD-4827-ACB6-8BB8180F4CE1}" destId="{98F11B1E-31DD-4857-9A23-8E27CE84BBFE}" srcOrd="10" destOrd="0" presId="urn:microsoft.com/office/officeart/2005/8/layout/list1"/>
    <dgm:cxn modelId="{DF2B9F20-8CE9-47EA-BC86-BA16739A1980}" type="presParOf" srcId="{91097BC2-9CBD-4827-ACB6-8BB8180F4CE1}" destId="{5B117064-272E-421E-A9C3-076D8FEF14BB}" srcOrd="11" destOrd="0" presId="urn:microsoft.com/office/officeart/2005/8/layout/list1"/>
    <dgm:cxn modelId="{377CA25B-6A84-400E-B69A-346B19BC959A}" type="presParOf" srcId="{91097BC2-9CBD-4827-ACB6-8BB8180F4CE1}" destId="{3E6E818F-0561-4D9F-B8B4-5CE7618D4511}" srcOrd="12" destOrd="0" presId="urn:microsoft.com/office/officeart/2005/8/layout/list1"/>
    <dgm:cxn modelId="{85D74BE5-38A5-4A73-B7B5-1580E20DC59A}" type="presParOf" srcId="{3E6E818F-0561-4D9F-B8B4-5CE7618D4511}" destId="{84B3C5B1-EE5D-4EE5-940A-850CBD62220E}" srcOrd="0" destOrd="0" presId="urn:microsoft.com/office/officeart/2005/8/layout/list1"/>
    <dgm:cxn modelId="{410AF0C9-835E-459F-889B-D78334786177}" type="presParOf" srcId="{3E6E818F-0561-4D9F-B8B4-5CE7618D4511}" destId="{6ED56BC2-B7F0-465A-A418-2BF3C578A3C7}" srcOrd="1" destOrd="0" presId="urn:microsoft.com/office/officeart/2005/8/layout/list1"/>
    <dgm:cxn modelId="{6C6517DC-D795-4C5E-91BB-846931E9BAE9}" type="presParOf" srcId="{91097BC2-9CBD-4827-ACB6-8BB8180F4CE1}" destId="{06F9C221-0156-4A92-8988-FF057660DD24}" srcOrd="13" destOrd="0" presId="urn:microsoft.com/office/officeart/2005/8/layout/list1"/>
    <dgm:cxn modelId="{F379A393-6FAD-4196-93A1-BABF390E98CA}" type="presParOf" srcId="{91097BC2-9CBD-4827-ACB6-8BB8180F4CE1}" destId="{CF9147BA-22E6-47FB-A1B8-4574865F4FF1}" srcOrd="14" destOrd="0" presId="urn:microsoft.com/office/officeart/2005/8/layout/list1"/>
    <dgm:cxn modelId="{DD4B7CA0-4359-454F-8AB7-27CF4B6A60D4}" type="presParOf" srcId="{91097BC2-9CBD-4827-ACB6-8BB8180F4CE1}" destId="{3D6B619A-9C75-48F1-8BE7-D3A20ECC99C3}" srcOrd="15" destOrd="0" presId="urn:microsoft.com/office/officeart/2005/8/layout/list1"/>
    <dgm:cxn modelId="{45797FE3-D9B4-4677-9A16-31D309F17ACC}" type="presParOf" srcId="{91097BC2-9CBD-4827-ACB6-8BB8180F4CE1}" destId="{B34F2867-AD2D-42AF-8ABB-3AF7E7A6ADD7}" srcOrd="16" destOrd="0" presId="urn:microsoft.com/office/officeart/2005/8/layout/list1"/>
    <dgm:cxn modelId="{F77D7E4A-D9E9-4EA3-81F1-7DA7FAF1AF87}" type="presParOf" srcId="{B34F2867-AD2D-42AF-8ABB-3AF7E7A6ADD7}" destId="{A44CF240-2F05-478C-ACD6-7D69DA2A3222}" srcOrd="0" destOrd="0" presId="urn:microsoft.com/office/officeart/2005/8/layout/list1"/>
    <dgm:cxn modelId="{8EE29F46-FD23-4C52-9324-458A15B4B7D7}" type="presParOf" srcId="{B34F2867-AD2D-42AF-8ABB-3AF7E7A6ADD7}" destId="{9304BC27-487F-4244-A5A6-0040899FEE9D}" srcOrd="1" destOrd="0" presId="urn:microsoft.com/office/officeart/2005/8/layout/list1"/>
    <dgm:cxn modelId="{50680F95-11CC-4FCB-B620-AB496CC583E5}" type="presParOf" srcId="{91097BC2-9CBD-4827-ACB6-8BB8180F4CE1}" destId="{DF365F01-E45B-4DC4-9002-CF9B11669FAA}" srcOrd="17" destOrd="0" presId="urn:microsoft.com/office/officeart/2005/8/layout/list1"/>
    <dgm:cxn modelId="{37867BBA-288F-43D5-B631-9921FFDF9255}" type="presParOf" srcId="{91097BC2-9CBD-4827-ACB6-8BB8180F4CE1}" destId="{AE7362EA-CBAC-414D-A6D2-F2911A2CA2F8}" srcOrd="18" destOrd="0" presId="urn:microsoft.com/office/officeart/2005/8/layout/list1"/>
    <dgm:cxn modelId="{3D99E47D-2284-47C5-BEE4-EB28C16852BC}" type="presParOf" srcId="{91097BC2-9CBD-4827-ACB6-8BB8180F4CE1}" destId="{EABAEFE5-2D95-49A2-B67D-3B4F5C296F4C}" srcOrd="19" destOrd="0" presId="urn:microsoft.com/office/officeart/2005/8/layout/list1"/>
    <dgm:cxn modelId="{B237CBC0-E1B9-4083-9579-E71F2E1D8843}" type="presParOf" srcId="{91097BC2-9CBD-4827-ACB6-8BB8180F4CE1}" destId="{0E57F4E4-FF6B-489C-A2A0-484265E6FF80}" srcOrd="20" destOrd="0" presId="urn:microsoft.com/office/officeart/2005/8/layout/list1"/>
    <dgm:cxn modelId="{95C078C0-5E05-4B79-ABB4-1F2B574A8BF8}" type="presParOf" srcId="{0E57F4E4-FF6B-489C-A2A0-484265E6FF80}" destId="{FF65E3EE-54B6-4864-8BCC-123AFA138197}" srcOrd="0" destOrd="0" presId="urn:microsoft.com/office/officeart/2005/8/layout/list1"/>
    <dgm:cxn modelId="{E48F99A2-29D2-4658-BCFA-F46E3488F8A7}" type="presParOf" srcId="{0E57F4E4-FF6B-489C-A2A0-484265E6FF80}" destId="{67DCFD1A-6F4B-4AD0-AC15-1BAB42917E64}" srcOrd="1" destOrd="0" presId="urn:microsoft.com/office/officeart/2005/8/layout/list1"/>
    <dgm:cxn modelId="{8DABF4BA-A29C-4959-B741-4FCCBCF0E166}" type="presParOf" srcId="{91097BC2-9CBD-4827-ACB6-8BB8180F4CE1}" destId="{EFD13C93-4C38-4D17-98BE-E88EE55C279A}" srcOrd="21" destOrd="0" presId="urn:microsoft.com/office/officeart/2005/8/layout/list1"/>
    <dgm:cxn modelId="{479B57FA-D092-4F56-AE7D-5B97A346935A}" type="presParOf" srcId="{91097BC2-9CBD-4827-ACB6-8BB8180F4CE1}" destId="{2ADA5B2A-ABF5-46FC-8064-8EF5CA9BFEDE}" srcOrd="22" destOrd="0" presId="urn:microsoft.com/office/officeart/2005/8/layout/list1"/>
    <dgm:cxn modelId="{1E119CEF-4884-41D0-A981-980376585255}" type="presParOf" srcId="{91097BC2-9CBD-4827-ACB6-8BB8180F4CE1}" destId="{297720CF-4E1C-4155-825C-67B3AF3FE06B}" srcOrd="23" destOrd="0" presId="urn:microsoft.com/office/officeart/2005/8/layout/list1"/>
    <dgm:cxn modelId="{E427AA3D-5272-48F1-ABB2-86EB5D848C2F}" type="presParOf" srcId="{91097BC2-9CBD-4827-ACB6-8BB8180F4CE1}" destId="{AA07D32B-9514-40E7-8B07-59D5FB69ACFF}" srcOrd="24" destOrd="0" presId="urn:microsoft.com/office/officeart/2005/8/layout/list1"/>
    <dgm:cxn modelId="{D2866FC8-EA8B-4D95-8D96-06B3820E983B}" type="presParOf" srcId="{AA07D32B-9514-40E7-8B07-59D5FB69ACFF}" destId="{0FD3E46A-26BC-40C5-95C3-7B95B41B5B0A}" srcOrd="0" destOrd="0" presId="urn:microsoft.com/office/officeart/2005/8/layout/list1"/>
    <dgm:cxn modelId="{A2A7A2FD-8269-4F6E-9512-8B3D69D6AEAD}" type="presParOf" srcId="{AA07D32B-9514-40E7-8B07-59D5FB69ACFF}" destId="{49CE6D12-5F19-439E-8FA6-E50327AEA7EA}" srcOrd="1" destOrd="0" presId="urn:microsoft.com/office/officeart/2005/8/layout/list1"/>
    <dgm:cxn modelId="{4A5ABFAE-B82D-45DE-B497-CCEC2DF68F6F}" type="presParOf" srcId="{91097BC2-9CBD-4827-ACB6-8BB8180F4CE1}" destId="{2EA7D052-04B9-4D0B-8742-CDD212D164A6}" srcOrd="25" destOrd="0" presId="urn:microsoft.com/office/officeart/2005/8/layout/list1"/>
    <dgm:cxn modelId="{75FDB46C-7EC2-4BB9-A119-D0E90CDB91EC}" type="presParOf" srcId="{91097BC2-9CBD-4827-ACB6-8BB8180F4CE1}" destId="{5139210F-1E2C-4C5F-BE60-121E5078B05E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B9ABED-8203-4490-827A-41E0FF084E4F}" type="doc">
      <dgm:prSet loTypeId="urn:microsoft.com/office/officeart/2005/8/layout/chevron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9BE525E-EE10-4CA1-AAF2-C8461E5391BE}">
      <dgm:prSet phldrT="[Текст]" custT="1"/>
      <dgm:spPr/>
      <dgm:t>
        <a:bodyPr/>
        <a:lstStyle/>
        <a:p>
          <a:r>
            <a:rPr lang="ru-RU" sz="1050" b="1" dirty="0" smtClean="0">
              <a:latin typeface="Times New Roman" pitchFamily="18" charset="0"/>
              <a:cs typeface="Times New Roman" pitchFamily="18" charset="0"/>
            </a:rPr>
            <a:t>Технология проектной деятельности </a:t>
          </a:r>
          <a:endParaRPr lang="ru-RU" sz="1050" b="1" dirty="0">
            <a:latin typeface="Times New Roman" pitchFamily="18" charset="0"/>
            <a:cs typeface="Times New Roman" pitchFamily="18" charset="0"/>
          </a:endParaRPr>
        </a:p>
      </dgm:t>
    </dgm:pt>
    <dgm:pt modelId="{8EA7ED67-D68A-4284-9199-7B71652D7C2D}" type="parTrans" cxnId="{CF0D7E42-2F10-4C65-905A-77C9AB9401A1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B7C6B071-AB59-4DB0-8335-7D727050BBA9}" type="sibTrans" cxnId="{CF0D7E42-2F10-4C65-905A-77C9AB9401A1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7C4A7082-47D1-4D8E-B1A2-669D40F606DC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Проектная деятельность – это деятельность с определенной целью, по определенному плану для решения поисковых, исследовательских, практических задач по любому направлению содержания образования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DA9C1CE8-C409-4103-8B49-AB232DD5207E}" type="parTrans" cxnId="{99493437-FB35-49F5-823D-7B4CE8C64701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02D5791D-A631-4B43-B45D-97931C8DF92A}" type="sibTrans" cxnId="{99493437-FB35-49F5-823D-7B4CE8C64701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4B19A185-A18A-4DA3-9549-BB37B54B9117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Исследовательская деятельность – это особый вид интеллектуально-творческой деятельности, порождаемый в результате функционирования механизмов поисковой активности и строящийся на базе исследовательского поведения.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9DA9D1E6-9F7D-457C-8D23-84F67EE0CCE9}" type="parTrans" cxnId="{D33F97C4-7FE4-45DF-BDE6-8282646F67E9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4B208AED-20FC-46CB-845B-132D22F50845}" type="sibTrans" cxnId="{D33F97C4-7FE4-45DF-BDE6-8282646F67E9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35B8A878-D559-4447-8BC3-B009E36E8372}">
      <dgm:prSet phldrT="[Текст]" custT="1"/>
      <dgm:spPr/>
      <dgm:t>
        <a:bodyPr/>
        <a:lstStyle/>
        <a:p>
          <a:r>
            <a:rPr lang="ru-RU" sz="1050" b="1" dirty="0" smtClean="0">
              <a:latin typeface="Times New Roman" pitchFamily="18" charset="0"/>
              <a:cs typeface="Times New Roman" pitchFamily="18" charset="0"/>
            </a:rPr>
            <a:t>Технология организации сюжетно-ролевых игр</a:t>
          </a:r>
          <a:endParaRPr lang="ru-RU" sz="1050" b="1" dirty="0">
            <a:latin typeface="Times New Roman" pitchFamily="18" charset="0"/>
            <a:cs typeface="Times New Roman" pitchFamily="18" charset="0"/>
          </a:endParaRPr>
        </a:p>
      </dgm:t>
    </dgm:pt>
    <dgm:pt modelId="{F1F173B6-43C6-4CE9-A17D-F06FD5C8D5AE}" type="parTrans" cxnId="{66FFB2E9-9F19-4AB2-9501-A8D013480A53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E05B38AB-F3B7-463F-AE68-99F6005380B1}" type="sibTrans" cxnId="{66FFB2E9-9F19-4AB2-9501-A8D013480A53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F82536E3-B8A6-455B-8514-65D1C73A3772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Цель ТРИЗ – не просто развить фантазию детей, а научить мыслить системно, с пониманием происходящих процессов. Дать в руки воспитателям инструмент по конкретному практическому воспитанию у детей качеств творческой личности, способной понимать единство и противоречие окружающего мира, решать свои маленькие проблемы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B6285B49-4C9A-4A6D-9EF2-E45E6F78A4FD}" type="parTrans" cxnId="{6E6601F6-0D5B-4ECE-90B6-FD29975EFA72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928D8ED1-5DC3-43E5-8E44-B327C6D6C91E}" type="sibTrans" cxnId="{6E6601F6-0D5B-4ECE-90B6-FD29975EFA72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487AEA85-1A7A-4DFC-AEBB-8F1B99CF8DA9}">
      <dgm:prSet phldrT="[Текст]" custT="1"/>
      <dgm:spPr/>
      <dgm:t>
        <a:bodyPr/>
        <a:lstStyle/>
        <a:p>
          <a:r>
            <a:rPr lang="ru-RU" sz="1050" b="1" dirty="0" smtClean="0">
              <a:latin typeface="Times New Roman" pitchFamily="18" charset="0"/>
              <a:cs typeface="Times New Roman" pitchFamily="18" charset="0"/>
            </a:rPr>
            <a:t>Технология интегрированного обучения </a:t>
          </a:r>
          <a:endParaRPr lang="ru-RU" sz="1050" b="1" dirty="0">
            <a:latin typeface="Times New Roman" pitchFamily="18" charset="0"/>
            <a:cs typeface="Times New Roman" pitchFamily="18" charset="0"/>
          </a:endParaRPr>
        </a:p>
      </dgm:t>
    </dgm:pt>
    <dgm:pt modelId="{59AAEABD-63EB-4544-8E37-A021CB99F1D4}" type="parTrans" cxnId="{43960AE6-BAA9-4CDF-B394-A36C78A0A4FA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77DC29E7-719A-4BD5-A676-B145522BC163}" type="sibTrans" cxnId="{43960AE6-BAA9-4CDF-B394-A36C78A0A4FA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302B2178-B880-4A27-A4D3-8D766D6E91C7}">
      <dgm:prSet phldrT="[Текст]" custT="1"/>
      <dgm:spPr/>
      <dgm:t>
        <a:bodyPr/>
        <a:lstStyle/>
        <a:p>
          <a:r>
            <a:rPr lang="ru-RU" sz="1050" b="1" dirty="0" smtClean="0">
              <a:latin typeface="Times New Roman" pitchFamily="18" charset="0"/>
              <a:cs typeface="Times New Roman" pitchFamily="18" charset="0"/>
            </a:rPr>
            <a:t>Технология ТРИЗ </a:t>
          </a:r>
          <a:endParaRPr lang="ru-RU" sz="1050" b="1" dirty="0">
            <a:latin typeface="Times New Roman" pitchFamily="18" charset="0"/>
            <a:cs typeface="Times New Roman" pitchFamily="18" charset="0"/>
          </a:endParaRPr>
        </a:p>
      </dgm:t>
    </dgm:pt>
    <dgm:pt modelId="{3E609C8F-3664-46D8-8151-E7DD721A918D}" type="parTrans" cxnId="{EBED615F-186D-4C33-A9C7-4804D580DD1C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601DCE81-4009-4D01-B37A-70B7D86EB631}" type="sibTrans" cxnId="{EBED615F-186D-4C33-A9C7-4804D580DD1C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91C768F0-FD4B-41F4-B00C-68D67F209AD1}">
      <dgm:prSet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Интеграция – это состояние (или процесс, ведущий к такому состоянию) связанности, взаимопроникновения и взаимодействия отдельных образовательных областей содержания дошкольного образования, обеспечивающее целостность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24C2EEEC-DDC7-4BA3-A88E-A6154D391D3A}" type="parTrans" cxnId="{46A6BF28-9D6F-41CC-B123-0D73E516C468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DA066818-9634-4C91-BFF4-638E86FB7F39}" type="sibTrans" cxnId="{46A6BF28-9D6F-41CC-B123-0D73E516C468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702A2F67-E701-48B7-BB52-26C71D265152}">
      <dgm:prSet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Игра – это самая свободная, естественная форма погружения в реальную (или воображаемую) действительность с целью её изучения, проявления собственного «Я», творчества, активности, самостоятельности, самореализации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4C85092D-CE44-4CBF-A55A-77CD8015BBE2}" type="parTrans" cxnId="{A846AC4E-F69D-4484-A834-6041A49BD9C7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519246DE-B924-4F6B-BC5C-88BDB1751FDD}" type="sibTrans" cxnId="{A846AC4E-F69D-4484-A834-6041A49BD9C7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66C92BCE-6354-4CAC-8B0C-63A76A85AB07}">
      <dgm:prSet phldrT="[Текст]" custT="1"/>
      <dgm:spPr/>
      <dgm:t>
        <a:bodyPr/>
        <a:lstStyle/>
        <a:p>
          <a:r>
            <a:rPr lang="ru-RU" sz="1050" b="1" dirty="0" smtClean="0">
              <a:latin typeface="Times New Roman" pitchFamily="18" charset="0"/>
              <a:cs typeface="Times New Roman" pitchFamily="18" charset="0"/>
            </a:rPr>
            <a:t>Технология исследовательской деятельности </a:t>
          </a:r>
          <a:endParaRPr lang="ru-RU" sz="1050" b="1" dirty="0">
            <a:latin typeface="Times New Roman" pitchFamily="18" charset="0"/>
            <a:cs typeface="Times New Roman" pitchFamily="18" charset="0"/>
          </a:endParaRPr>
        </a:p>
      </dgm:t>
    </dgm:pt>
    <dgm:pt modelId="{DCF1E69A-21B0-42BC-9E8F-77ED972FCF50}" type="sibTrans" cxnId="{70297913-6303-462D-9F46-FEB82CE689FF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D23BB925-B428-4F06-8491-FC53AC40828E}" type="parTrans" cxnId="{70297913-6303-462D-9F46-FEB82CE689FF}">
      <dgm:prSet/>
      <dgm:spPr/>
      <dgm:t>
        <a:bodyPr/>
        <a:lstStyle/>
        <a:p>
          <a:endParaRPr lang="ru-RU" sz="4000" b="1">
            <a:latin typeface="Times New Roman" pitchFamily="18" charset="0"/>
            <a:cs typeface="Times New Roman" pitchFamily="18" charset="0"/>
          </a:endParaRPr>
        </a:p>
      </dgm:t>
    </dgm:pt>
    <dgm:pt modelId="{71A77237-69E5-493B-8BFC-FF1AD714A247}" type="pres">
      <dgm:prSet presAssocID="{61B9ABED-8203-4490-827A-41E0FF084E4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2FB9099-0F12-4515-ADD6-BCFCBF44BFBF}" type="pres">
      <dgm:prSet presAssocID="{69BE525E-EE10-4CA1-AAF2-C8461E5391BE}" presName="composite" presStyleCnt="0"/>
      <dgm:spPr/>
    </dgm:pt>
    <dgm:pt modelId="{86086C61-BED0-4D8D-B755-660C7E250544}" type="pres">
      <dgm:prSet presAssocID="{69BE525E-EE10-4CA1-AAF2-C8461E5391BE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77FFC1-50E1-443B-B556-DAD320AD3989}" type="pres">
      <dgm:prSet presAssocID="{69BE525E-EE10-4CA1-AAF2-C8461E5391BE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4514CA-A09D-4C92-9EEE-1FB3D3764516}" type="pres">
      <dgm:prSet presAssocID="{B7C6B071-AB59-4DB0-8335-7D727050BBA9}" presName="sp" presStyleCnt="0"/>
      <dgm:spPr/>
    </dgm:pt>
    <dgm:pt modelId="{EFA1FAE1-F013-4C1A-A76B-CA07C35E5E8A}" type="pres">
      <dgm:prSet presAssocID="{66C92BCE-6354-4CAC-8B0C-63A76A85AB07}" presName="composite" presStyleCnt="0"/>
      <dgm:spPr/>
    </dgm:pt>
    <dgm:pt modelId="{73900F58-D4DA-47DC-A41F-FAB86015CDD2}" type="pres">
      <dgm:prSet presAssocID="{66C92BCE-6354-4CAC-8B0C-63A76A85AB07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CAD8EE-61B8-4E0F-8637-2C9FB22E9395}" type="pres">
      <dgm:prSet presAssocID="{66C92BCE-6354-4CAC-8B0C-63A76A85AB07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BED431-ECBA-4AAE-8E9D-33D1AD0AF27B}" type="pres">
      <dgm:prSet presAssocID="{DCF1E69A-21B0-42BC-9E8F-77ED972FCF50}" presName="sp" presStyleCnt="0"/>
      <dgm:spPr/>
    </dgm:pt>
    <dgm:pt modelId="{2F7C3E6B-4657-4267-88DC-F2C21E6BF527}" type="pres">
      <dgm:prSet presAssocID="{35B8A878-D559-4447-8BC3-B009E36E8372}" presName="composite" presStyleCnt="0"/>
      <dgm:spPr/>
    </dgm:pt>
    <dgm:pt modelId="{9746B85D-CB39-4A56-8D78-4D5CCDE4D53F}" type="pres">
      <dgm:prSet presAssocID="{35B8A878-D559-4447-8BC3-B009E36E8372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6AFFE4-9BFA-4912-ABE9-CAD4814EFBDA}" type="pres">
      <dgm:prSet presAssocID="{35B8A878-D559-4447-8BC3-B009E36E8372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7B2E9F-99C7-43EC-83B0-51384FBA7AC9}" type="pres">
      <dgm:prSet presAssocID="{E05B38AB-F3B7-463F-AE68-99F6005380B1}" presName="sp" presStyleCnt="0"/>
      <dgm:spPr/>
    </dgm:pt>
    <dgm:pt modelId="{0237B167-A1AB-44BB-9BE9-F458FE261572}" type="pres">
      <dgm:prSet presAssocID="{487AEA85-1A7A-4DFC-AEBB-8F1B99CF8DA9}" presName="composite" presStyleCnt="0"/>
      <dgm:spPr/>
    </dgm:pt>
    <dgm:pt modelId="{8C294394-60B2-4BA7-BD00-F5A12E108BB6}" type="pres">
      <dgm:prSet presAssocID="{487AEA85-1A7A-4DFC-AEBB-8F1B99CF8DA9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D6DDD8-F2D0-4028-ACC2-60AF1A5BCD2C}" type="pres">
      <dgm:prSet presAssocID="{487AEA85-1A7A-4DFC-AEBB-8F1B99CF8DA9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0D31D-1440-43B3-BAE0-F1C471D22947}" type="pres">
      <dgm:prSet presAssocID="{77DC29E7-719A-4BD5-A676-B145522BC163}" presName="sp" presStyleCnt="0"/>
      <dgm:spPr/>
    </dgm:pt>
    <dgm:pt modelId="{9234B0FE-3BA4-40D1-9CF2-4F9C2B726116}" type="pres">
      <dgm:prSet presAssocID="{302B2178-B880-4A27-A4D3-8D766D6E91C7}" presName="composite" presStyleCnt="0"/>
      <dgm:spPr/>
    </dgm:pt>
    <dgm:pt modelId="{23CAF097-8E8F-46C1-BD07-92444E73B700}" type="pres">
      <dgm:prSet presAssocID="{302B2178-B880-4A27-A4D3-8D766D6E91C7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BCC9AA-2E9E-4718-9989-FEE3D6864BC9}" type="pres">
      <dgm:prSet presAssocID="{302B2178-B880-4A27-A4D3-8D766D6E91C7}" presName="descendantText" presStyleLbl="alignAcc1" presStyleIdx="4" presStyleCnt="5" custScaleY="1343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ED615F-186D-4C33-A9C7-4804D580DD1C}" srcId="{61B9ABED-8203-4490-827A-41E0FF084E4F}" destId="{302B2178-B880-4A27-A4D3-8D766D6E91C7}" srcOrd="4" destOrd="0" parTransId="{3E609C8F-3664-46D8-8151-E7DD721A918D}" sibTransId="{601DCE81-4009-4D01-B37A-70B7D86EB631}"/>
    <dgm:cxn modelId="{A846AC4E-F69D-4484-A834-6041A49BD9C7}" srcId="{35B8A878-D559-4447-8BC3-B009E36E8372}" destId="{702A2F67-E701-48B7-BB52-26C71D265152}" srcOrd="0" destOrd="0" parTransId="{4C85092D-CE44-4CBF-A55A-77CD8015BBE2}" sibTransId="{519246DE-B924-4F6B-BC5C-88BDB1751FDD}"/>
    <dgm:cxn modelId="{41676A98-C269-4D42-8094-D9BF0A97BB70}" type="presOf" srcId="{7C4A7082-47D1-4D8E-B1A2-669D40F606DC}" destId="{9177FFC1-50E1-443B-B556-DAD320AD3989}" srcOrd="0" destOrd="0" presId="urn:microsoft.com/office/officeart/2005/8/layout/chevron2"/>
    <dgm:cxn modelId="{833E5319-97E3-406C-A5D0-E411F13B488F}" type="presOf" srcId="{61B9ABED-8203-4490-827A-41E0FF084E4F}" destId="{71A77237-69E5-493B-8BFC-FF1AD714A247}" srcOrd="0" destOrd="0" presId="urn:microsoft.com/office/officeart/2005/8/layout/chevron2"/>
    <dgm:cxn modelId="{D33F97C4-7FE4-45DF-BDE6-8282646F67E9}" srcId="{66C92BCE-6354-4CAC-8B0C-63A76A85AB07}" destId="{4B19A185-A18A-4DA3-9549-BB37B54B9117}" srcOrd="0" destOrd="0" parTransId="{9DA9D1E6-9F7D-457C-8D23-84F67EE0CCE9}" sibTransId="{4B208AED-20FC-46CB-845B-132D22F50845}"/>
    <dgm:cxn modelId="{99493437-FB35-49F5-823D-7B4CE8C64701}" srcId="{69BE525E-EE10-4CA1-AAF2-C8461E5391BE}" destId="{7C4A7082-47D1-4D8E-B1A2-669D40F606DC}" srcOrd="0" destOrd="0" parTransId="{DA9C1CE8-C409-4103-8B49-AB232DD5207E}" sibTransId="{02D5791D-A631-4B43-B45D-97931C8DF92A}"/>
    <dgm:cxn modelId="{630CD4EC-15EB-4B6B-BDF1-FD2BC1E9A0E3}" type="presOf" srcId="{487AEA85-1A7A-4DFC-AEBB-8F1B99CF8DA9}" destId="{8C294394-60B2-4BA7-BD00-F5A12E108BB6}" srcOrd="0" destOrd="0" presId="urn:microsoft.com/office/officeart/2005/8/layout/chevron2"/>
    <dgm:cxn modelId="{31BA2A5B-C776-4991-8857-6760CCC67840}" type="presOf" srcId="{4B19A185-A18A-4DA3-9549-BB37B54B9117}" destId="{21CAD8EE-61B8-4E0F-8637-2C9FB22E9395}" srcOrd="0" destOrd="0" presId="urn:microsoft.com/office/officeart/2005/8/layout/chevron2"/>
    <dgm:cxn modelId="{B34BB962-6001-4C5A-983B-59E5C68FDA08}" type="presOf" srcId="{66C92BCE-6354-4CAC-8B0C-63A76A85AB07}" destId="{73900F58-D4DA-47DC-A41F-FAB86015CDD2}" srcOrd="0" destOrd="0" presId="urn:microsoft.com/office/officeart/2005/8/layout/chevron2"/>
    <dgm:cxn modelId="{CF0D7E42-2F10-4C65-905A-77C9AB9401A1}" srcId="{61B9ABED-8203-4490-827A-41E0FF084E4F}" destId="{69BE525E-EE10-4CA1-AAF2-C8461E5391BE}" srcOrd="0" destOrd="0" parTransId="{8EA7ED67-D68A-4284-9199-7B71652D7C2D}" sibTransId="{B7C6B071-AB59-4DB0-8335-7D727050BBA9}"/>
    <dgm:cxn modelId="{43960AE6-BAA9-4CDF-B394-A36C78A0A4FA}" srcId="{61B9ABED-8203-4490-827A-41E0FF084E4F}" destId="{487AEA85-1A7A-4DFC-AEBB-8F1B99CF8DA9}" srcOrd="3" destOrd="0" parTransId="{59AAEABD-63EB-4544-8E37-A021CB99F1D4}" sibTransId="{77DC29E7-719A-4BD5-A676-B145522BC163}"/>
    <dgm:cxn modelId="{46A6BF28-9D6F-41CC-B123-0D73E516C468}" srcId="{487AEA85-1A7A-4DFC-AEBB-8F1B99CF8DA9}" destId="{91C768F0-FD4B-41F4-B00C-68D67F209AD1}" srcOrd="0" destOrd="0" parTransId="{24C2EEEC-DDC7-4BA3-A88E-A6154D391D3A}" sibTransId="{DA066818-9634-4C91-BFF4-638E86FB7F39}"/>
    <dgm:cxn modelId="{B6F6CBFF-3232-4433-A127-076AD26F66FD}" type="presOf" srcId="{F82536E3-B8A6-455B-8514-65D1C73A3772}" destId="{83BCC9AA-2E9E-4718-9989-FEE3D6864BC9}" srcOrd="0" destOrd="0" presId="urn:microsoft.com/office/officeart/2005/8/layout/chevron2"/>
    <dgm:cxn modelId="{A1833478-7546-44B3-933C-ACA4486DABA4}" type="presOf" srcId="{35B8A878-D559-4447-8BC3-B009E36E8372}" destId="{9746B85D-CB39-4A56-8D78-4D5CCDE4D53F}" srcOrd="0" destOrd="0" presId="urn:microsoft.com/office/officeart/2005/8/layout/chevron2"/>
    <dgm:cxn modelId="{5B2B33FE-897B-4916-8F40-69104E4A48E6}" type="presOf" srcId="{91C768F0-FD4B-41F4-B00C-68D67F209AD1}" destId="{CBD6DDD8-F2D0-4028-ACC2-60AF1A5BCD2C}" srcOrd="0" destOrd="0" presId="urn:microsoft.com/office/officeart/2005/8/layout/chevron2"/>
    <dgm:cxn modelId="{CF9F2354-6DA0-48CB-B2B0-9ADDE7AAEF4A}" type="presOf" srcId="{702A2F67-E701-48B7-BB52-26C71D265152}" destId="{906AFFE4-9BFA-4912-ABE9-CAD4814EFBDA}" srcOrd="0" destOrd="0" presId="urn:microsoft.com/office/officeart/2005/8/layout/chevron2"/>
    <dgm:cxn modelId="{6E6601F6-0D5B-4ECE-90B6-FD29975EFA72}" srcId="{302B2178-B880-4A27-A4D3-8D766D6E91C7}" destId="{F82536E3-B8A6-455B-8514-65D1C73A3772}" srcOrd="0" destOrd="0" parTransId="{B6285B49-4C9A-4A6D-9EF2-E45E6F78A4FD}" sibTransId="{928D8ED1-5DC3-43E5-8E44-B327C6D6C91E}"/>
    <dgm:cxn modelId="{2A15790A-1075-4913-8DEF-A8ACEBABCF09}" type="presOf" srcId="{69BE525E-EE10-4CA1-AAF2-C8461E5391BE}" destId="{86086C61-BED0-4D8D-B755-660C7E250544}" srcOrd="0" destOrd="0" presId="urn:microsoft.com/office/officeart/2005/8/layout/chevron2"/>
    <dgm:cxn modelId="{70297913-6303-462D-9F46-FEB82CE689FF}" srcId="{61B9ABED-8203-4490-827A-41E0FF084E4F}" destId="{66C92BCE-6354-4CAC-8B0C-63A76A85AB07}" srcOrd="1" destOrd="0" parTransId="{D23BB925-B428-4F06-8491-FC53AC40828E}" sibTransId="{DCF1E69A-21B0-42BC-9E8F-77ED972FCF50}"/>
    <dgm:cxn modelId="{66FFB2E9-9F19-4AB2-9501-A8D013480A53}" srcId="{61B9ABED-8203-4490-827A-41E0FF084E4F}" destId="{35B8A878-D559-4447-8BC3-B009E36E8372}" srcOrd="2" destOrd="0" parTransId="{F1F173B6-43C6-4CE9-A17D-F06FD5C8D5AE}" sibTransId="{E05B38AB-F3B7-463F-AE68-99F6005380B1}"/>
    <dgm:cxn modelId="{423A80CF-4043-466E-9D60-F8CE11521C02}" type="presOf" srcId="{302B2178-B880-4A27-A4D3-8D766D6E91C7}" destId="{23CAF097-8E8F-46C1-BD07-92444E73B700}" srcOrd="0" destOrd="0" presId="urn:microsoft.com/office/officeart/2005/8/layout/chevron2"/>
    <dgm:cxn modelId="{EA5092D3-5B04-4032-A159-8C29D9E45E79}" type="presParOf" srcId="{71A77237-69E5-493B-8BFC-FF1AD714A247}" destId="{E2FB9099-0F12-4515-ADD6-BCFCBF44BFBF}" srcOrd="0" destOrd="0" presId="urn:microsoft.com/office/officeart/2005/8/layout/chevron2"/>
    <dgm:cxn modelId="{1861957B-D9F3-4972-8C61-AE79F2EC9D1B}" type="presParOf" srcId="{E2FB9099-0F12-4515-ADD6-BCFCBF44BFBF}" destId="{86086C61-BED0-4D8D-B755-660C7E250544}" srcOrd="0" destOrd="0" presId="urn:microsoft.com/office/officeart/2005/8/layout/chevron2"/>
    <dgm:cxn modelId="{E0C3809C-8A87-491B-984A-985FD5F0DDC5}" type="presParOf" srcId="{E2FB9099-0F12-4515-ADD6-BCFCBF44BFBF}" destId="{9177FFC1-50E1-443B-B556-DAD320AD3989}" srcOrd="1" destOrd="0" presId="urn:microsoft.com/office/officeart/2005/8/layout/chevron2"/>
    <dgm:cxn modelId="{8E7D4486-8F3B-446E-9C61-120EF618680F}" type="presParOf" srcId="{71A77237-69E5-493B-8BFC-FF1AD714A247}" destId="{164514CA-A09D-4C92-9EEE-1FB3D3764516}" srcOrd="1" destOrd="0" presId="urn:microsoft.com/office/officeart/2005/8/layout/chevron2"/>
    <dgm:cxn modelId="{A3CAF81D-6C64-4F11-9E0C-0065424C82A6}" type="presParOf" srcId="{71A77237-69E5-493B-8BFC-FF1AD714A247}" destId="{EFA1FAE1-F013-4C1A-A76B-CA07C35E5E8A}" srcOrd="2" destOrd="0" presId="urn:microsoft.com/office/officeart/2005/8/layout/chevron2"/>
    <dgm:cxn modelId="{F28A5878-19B7-4EE4-8D86-4C94CF583BEB}" type="presParOf" srcId="{EFA1FAE1-F013-4C1A-A76B-CA07C35E5E8A}" destId="{73900F58-D4DA-47DC-A41F-FAB86015CDD2}" srcOrd="0" destOrd="0" presId="urn:microsoft.com/office/officeart/2005/8/layout/chevron2"/>
    <dgm:cxn modelId="{8A1299A3-A9E1-42F4-91CB-E8F9DD33EA54}" type="presParOf" srcId="{EFA1FAE1-F013-4C1A-A76B-CA07C35E5E8A}" destId="{21CAD8EE-61B8-4E0F-8637-2C9FB22E9395}" srcOrd="1" destOrd="0" presId="urn:microsoft.com/office/officeart/2005/8/layout/chevron2"/>
    <dgm:cxn modelId="{584E5E22-76D1-4284-9223-FBD98B847194}" type="presParOf" srcId="{71A77237-69E5-493B-8BFC-FF1AD714A247}" destId="{52BED431-ECBA-4AAE-8E9D-33D1AD0AF27B}" srcOrd="3" destOrd="0" presId="urn:microsoft.com/office/officeart/2005/8/layout/chevron2"/>
    <dgm:cxn modelId="{B775A8E7-E40D-4B7F-951D-08361C1A3584}" type="presParOf" srcId="{71A77237-69E5-493B-8BFC-FF1AD714A247}" destId="{2F7C3E6B-4657-4267-88DC-F2C21E6BF527}" srcOrd="4" destOrd="0" presId="urn:microsoft.com/office/officeart/2005/8/layout/chevron2"/>
    <dgm:cxn modelId="{8AD784DD-939B-4464-A6FC-A255971DBD7A}" type="presParOf" srcId="{2F7C3E6B-4657-4267-88DC-F2C21E6BF527}" destId="{9746B85D-CB39-4A56-8D78-4D5CCDE4D53F}" srcOrd="0" destOrd="0" presId="urn:microsoft.com/office/officeart/2005/8/layout/chevron2"/>
    <dgm:cxn modelId="{317078DD-9201-43F5-9469-6D10D282F525}" type="presParOf" srcId="{2F7C3E6B-4657-4267-88DC-F2C21E6BF527}" destId="{906AFFE4-9BFA-4912-ABE9-CAD4814EFBDA}" srcOrd="1" destOrd="0" presId="urn:microsoft.com/office/officeart/2005/8/layout/chevron2"/>
    <dgm:cxn modelId="{2928D680-BCBD-4567-8B46-6D78E88B6CFA}" type="presParOf" srcId="{71A77237-69E5-493B-8BFC-FF1AD714A247}" destId="{1A7B2E9F-99C7-43EC-83B0-51384FBA7AC9}" srcOrd="5" destOrd="0" presId="urn:microsoft.com/office/officeart/2005/8/layout/chevron2"/>
    <dgm:cxn modelId="{773CFB59-9B49-408A-87A6-9314062E7531}" type="presParOf" srcId="{71A77237-69E5-493B-8BFC-FF1AD714A247}" destId="{0237B167-A1AB-44BB-9BE9-F458FE261572}" srcOrd="6" destOrd="0" presId="urn:microsoft.com/office/officeart/2005/8/layout/chevron2"/>
    <dgm:cxn modelId="{4D8E6F1A-7C8C-4C63-8928-C36359DBBF88}" type="presParOf" srcId="{0237B167-A1AB-44BB-9BE9-F458FE261572}" destId="{8C294394-60B2-4BA7-BD00-F5A12E108BB6}" srcOrd="0" destOrd="0" presId="urn:microsoft.com/office/officeart/2005/8/layout/chevron2"/>
    <dgm:cxn modelId="{E2599934-489A-4252-833D-6767FFC74B25}" type="presParOf" srcId="{0237B167-A1AB-44BB-9BE9-F458FE261572}" destId="{CBD6DDD8-F2D0-4028-ACC2-60AF1A5BCD2C}" srcOrd="1" destOrd="0" presId="urn:microsoft.com/office/officeart/2005/8/layout/chevron2"/>
    <dgm:cxn modelId="{6140D3F4-4A7A-4BB6-89AD-35D426FA1A40}" type="presParOf" srcId="{71A77237-69E5-493B-8BFC-FF1AD714A247}" destId="{57D0D31D-1440-43B3-BAE0-F1C471D22947}" srcOrd="7" destOrd="0" presId="urn:microsoft.com/office/officeart/2005/8/layout/chevron2"/>
    <dgm:cxn modelId="{88188AA0-8C74-4B51-BA8B-E934FF14F2C9}" type="presParOf" srcId="{71A77237-69E5-493B-8BFC-FF1AD714A247}" destId="{9234B0FE-3BA4-40D1-9CF2-4F9C2B726116}" srcOrd="8" destOrd="0" presId="urn:microsoft.com/office/officeart/2005/8/layout/chevron2"/>
    <dgm:cxn modelId="{3A6DFF12-3E9E-4E91-AE5C-F7FF8F6D8640}" type="presParOf" srcId="{9234B0FE-3BA4-40D1-9CF2-4F9C2B726116}" destId="{23CAF097-8E8F-46C1-BD07-92444E73B700}" srcOrd="0" destOrd="0" presId="urn:microsoft.com/office/officeart/2005/8/layout/chevron2"/>
    <dgm:cxn modelId="{908293AC-7AB6-42C7-B822-BE8F8428C3AF}" type="presParOf" srcId="{9234B0FE-3BA4-40D1-9CF2-4F9C2B726116}" destId="{83BCC9AA-2E9E-4718-9989-FEE3D6864BC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5A3B25-C3D4-4840-8A2E-67DD0BA6470A}" type="doc">
      <dgm:prSet loTypeId="urn:microsoft.com/office/officeart/2005/8/layout/cycle7" loCatId="cycle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ABBA1C9-C3FD-421F-9264-4D16FC7C4EAB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800" dirty="0" smtClean="0">
              <a:latin typeface="Franklin Gothic Heavy" panose="020B0903020102020204" pitchFamily="34" charset="0"/>
            </a:rPr>
            <a:t>Повышение уровня </a:t>
          </a:r>
          <a:r>
            <a:rPr lang="ru-RU" sz="1800" dirty="0" smtClean="0">
              <a:latin typeface="Franklin Gothic Heavy" panose="020B0903020102020204" pitchFamily="34" charset="0"/>
            </a:rPr>
            <a:t>знаний детей о </a:t>
          </a:r>
          <a:r>
            <a:rPr lang="ru-RU" sz="1800" dirty="0" smtClean="0">
              <a:latin typeface="Franklin Gothic Heavy" panose="020B0903020102020204" pitchFamily="34" charset="0"/>
            </a:rPr>
            <a:t>своей семье</a:t>
          </a:r>
          <a:r>
            <a:rPr lang="ru-RU" sz="1800" dirty="0" smtClean="0">
              <a:latin typeface="Franklin Gothic Heavy" panose="020B0903020102020204" pitchFamily="34" charset="0"/>
            </a:rPr>
            <a:t>, </a:t>
          </a:r>
          <a:r>
            <a:rPr lang="ru-RU" sz="1800" dirty="0" smtClean="0">
              <a:latin typeface="Franklin Gothic Heavy" panose="020B0903020102020204" pitchFamily="34" charset="0"/>
            </a:rPr>
            <a:t>о детском саде, о городе. </a:t>
          </a:r>
          <a:endParaRPr lang="ru-RU" sz="1800" dirty="0">
            <a:latin typeface="Franklin Gothic Heavy" panose="020B0903020102020204" pitchFamily="34" charset="0"/>
          </a:endParaRPr>
        </a:p>
      </dgm:t>
    </dgm:pt>
    <dgm:pt modelId="{6F3FC7F5-3891-4B43-A0C3-53A82DACD6AE}" type="parTrans" cxnId="{2953138E-4B56-44E9-A496-FC0AC06B248A}">
      <dgm:prSet/>
      <dgm:spPr/>
      <dgm:t>
        <a:bodyPr/>
        <a:lstStyle/>
        <a:p>
          <a:endParaRPr lang="ru-RU" sz="4000">
            <a:latin typeface="Franklin Gothic Heavy" panose="020B0903020102020204" pitchFamily="34" charset="0"/>
          </a:endParaRPr>
        </a:p>
      </dgm:t>
    </dgm:pt>
    <dgm:pt modelId="{0A2C68E4-00FD-4312-A1BA-65710C35BC6D}" type="sibTrans" cxnId="{2953138E-4B56-44E9-A496-FC0AC06B248A}">
      <dgm:prSet custT="1"/>
      <dgm:spPr>
        <a:solidFill>
          <a:srgbClr val="00B0F0"/>
        </a:solidFill>
      </dgm:spPr>
      <dgm:t>
        <a:bodyPr/>
        <a:lstStyle/>
        <a:p>
          <a:endParaRPr lang="ru-RU" sz="1200">
            <a:latin typeface="Franklin Gothic Heavy" panose="020B0903020102020204" pitchFamily="34" charset="0"/>
          </a:endParaRPr>
        </a:p>
      </dgm:t>
    </dgm:pt>
    <dgm:pt modelId="{E0E8276D-D9A7-4DB6-A26E-3866F69B91BC}">
      <dgm:prSet phldrT="[Текст]" custT="1"/>
      <dgm:spPr>
        <a:solidFill>
          <a:srgbClr val="FFC000"/>
        </a:solidFill>
      </dgm:spPr>
      <dgm:t>
        <a:bodyPr/>
        <a:lstStyle/>
        <a:p>
          <a:endParaRPr lang="ru-RU" sz="1800" dirty="0" smtClean="0">
            <a:latin typeface="Franklin Gothic Heavy" panose="020B0903020102020204" pitchFamily="34" charset="0"/>
          </a:endParaRPr>
        </a:p>
        <a:p>
          <a:r>
            <a:rPr lang="ru-RU" sz="1800" dirty="0" smtClean="0">
              <a:latin typeface="Franklin Gothic Heavy" panose="020B0903020102020204" pitchFamily="34" charset="0"/>
            </a:rPr>
            <a:t>Обогащение опыта  игровой деятельности в процессе знакомства с народными традициями, обычаями</a:t>
          </a:r>
        </a:p>
        <a:p>
          <a:r>
            <a:rPr lang="ru-RU" sz="1800" dirty="0" smtClean="0">
              <a:latin typeface="Franklin Gothic Heavy" panose="020B0903020102020204" pitchFamily="34" charset="0"/>
            </a:rPr>
            <a:t>  </a:t>
          </a:r>
          <a:endParaRPr lang="ru-RU" sz="1800" dirty="0">
            <a:latin typeface="Franklin Gothic Heavy" panose="020B0903020102020204" pitchFamily="34" charset="0"/>
          </a:endParaRPr>
        </a:p>
      </dgm:t>
    </dgm:pt>
    <dgm:pt modelId="{720699E2-D354-42F4-A85F-5114AAFC21FD}" type="sibTrans" cxnId="{8AACC9E0-9C65-46CB-B172-488136ADB7A9}">
      <dgm:prSet custT="1"/>
      <dgm:spPr>
        <a:solidFill>
          <a:srgbClr val="FFC000"/>
        </a:solidFill>
      </dgm:spPr>
      <dgm:t>
        <a:bodyPr/>
        <a:lstStyle/>
        <a:p>
          <a:endParaRPr lang="ru-RU" sz="1200">
            <a:latin typeface="Franklin Gothic Heavy" panose="020B0903020102020204" pitchFamily="34" charset="0"/>
          </a:endParaRPr>
        </a:p>
      </dgm:t>
    </dgm:pt>
    <dgm:pt modelId="{89C489F3-7CE9-466B-B99D-FC764A02C5E1}" type="parTrans" cxnId="{8AACC9E0-9C65-46CB-B172-488136ADB7A9}">
      <dgm:prSet/>
      <dgm:spPr/>
      <dgm:t>
        <a:bodyPr/>
        <a:lstStyle/>
        <a:p>
          <a:endParaRPr lang="ru-RU" sz="4000">
            <a:latin typeface="Franklin Gothic Heavy" panose="020B0903020102020204" pitchFamily="34" charset="0"/>
          </a:endParaRPr>
        </a:p>
      </dgm:t>
    </dgm:pt>
    <dgm:pt modelId="{926E0495-F6A2-4A2E-BA01-055244F8782B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1800" dirty="0" smtClean="0">
              <a:latin typeface="Franklin Gothic Heavy" panose="020B0903020102020204" pitchFamily="34" charset="0"/>
            </a:rPr>
            <a:t>Высокий уровень  заинтересованности </a:t>
          </a:r>
        </a:p>
        <a:p>
          <a:r>
            <a:rPr lang="ru-RU" sz="1800" dirty="0" smtClean="0">
              <a:latin typeface="Franklin Gothic Heavy" panose="020B0903020102020204" pitchFamily="34" charset="0"/>
            </a:rPr>
            <a:t> детей в результатах </a:t>
          </a:r>
          <a:r>
            <a:rPr lang="ru-RU" sz="1800" dirty="0" smtClean="0">
              <a:latin typeface="Franklin Gothic Heavy" panose="020B0903020102020204" pitchFamily="34" charset="0"/>
            </a:rPr>
            <a:t>продуктивной деятельности.</a:t>
          </a:r>
          <a:endParaRPr lang="ru-RU" sz="1800" dirty="0">
            <a:latin typeface="Franklin Gothic Heavy" panose="020B0903020102020204" pitchFamily="34" charset="0"/>
          </a:endParaRPr>
        </a:p>
      </dgm:t>
    </dgm:pt>
    <dgm:pt modelId="{4D57AEF4-1A54-4E16-B2CA-8C60A32EA101}" type="parTrans" cxnId="{B387A5DE-96D1-4C40-9550-94E16BE88A98}">
      <dgm:prSet/>
      <dgm:spPr/>
      <dgm:t>
        <a:bodyPr/>
        <a:lstStyle/>
        <a:p>
          <a:endParaRPr lang="ru-RU"/>
        </a:p>
      </dgm:t>
    </dgm:pt>
    <dgm:pt modelId="{7B066D8C-0908-41E0-8B60-BE89D9DAA78D}" type="sibTrans" cxnId="{B387A5DE-96D1-4C40-9550-94E16BE88A98}">
      <dgm:prSet/>
      <dgm:spPr/>
      <dgm:t>
        <a:bodyPr/>
        <a:lstStyle/>
        <a:p>
          <a:endParaRPr lang="ru-RU"/>
        </a:p>
      </dgm:t>
    </dgm:pt>
    <dgm:pt modelId="{5781A481-50DB-4E50-AE42-57F7D5A75DA9}">
      <dgm:prSet phldrT="[Текст]" custT="1"/>
      <dgm:spPr>
        <a:solidFill>
          <a:srgbClr val="E73421"/>
        </a:solidFill>
      </dgm:spPr>
      <dgm:t>
        <a:bodyPr/>
        <a:lstStyle/>
        <a:p>
          <a:r>
            <a:rPr lang="ru-RU" sz="1800" dirty="0" smtClean="0">
              <a:latin typeface="Franklin Gothic Heavy" panose="020B0903020102020204" pitchFamily="34" charset="0"/>
            </a:rPr>
            <a:t>Проявление </a:t>
          </a:r>
          <a:r>
            <a:rPr lang="ru-RU" sz="1800" dirty="0" smtClean="0">
              <a:latin typeface="Franklin Gothic Heavy" panose="020B0903020102020204" pitchFamily="34" charset="0"/>
            </a:rPr>
            <a:t>эмоциональной отзывчивости в процессе общения с родными, с педагогами.</a:t>
          </a:r>
          <a:endParaRPr lang="ru-RU" sz="1800" dirty="0">
            <a:latin typeface="Franklin Gothic Heavy" panose="020B0903020102020204" pitchFamily="34" charset="0"/>
          </a:endParaRPr>
        </a:p>
      </dgm:t>
    </dgm:pt>
    <dgm:pt modelId="{80CEC84F-ED6E-4A9F-BC99-07E23FCF2AAA}" type="parTrans" cxnId="{933F8BDE-68A2-46D4-803C-207E95BABDFB}">
      <dgm:prSet/>
      <dgm:spPr/>
      <dgm:t>
        <a:bodyPr/>
        <a:lstStyle/>
        <a:p>
          <a:endParaRPr lang="ru-RU"/>
        </a:p>
      </dgm:t>
    </dgm:pt>
    <dgm:pt modelId="{1C27BBE8-435B-4033-BCA4-B91D1049B95C}" type="sibTrans" cxnId="{933F8BDE-68A2-46D4-803C-207E95BABDFB}">
      <dgm:prSet/>
      <dgm:spPr/>
      <dgm:t>
        <a:bodyPr/>
        <a:lstStyle/>
        <a:p>
          <a:endParaRPr lang="ru-RU"/>
        </a:p>
      </dgm:t>
    </dgm:pt>
    <dgm:pt modelId="{6951BCE3-9726-4BE8-9122-AA9ED23DA9FE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800" dirty="0" smtClean="0">
              <a:latin typeface="Franklin Gothic Heavy" panose="020B0903020102020204" pitchFamily="34" charset="0"/>
            </a:rPr>
            <a:t>Высокая активность родителей в реализации проекта. </a:t>
          </a:r>
          <a:endParaRPr lang="ru-RU" sz="1800" dirty="0">
            <a:latin typeface="Franklin Gothic Heavy" panose="020B0903020102020204" pitchFamily="34" charset="0"/>
          </a:endParaRPr>
        </a:p>
      </dgm:t>
    </dgm:pt>
    <dgm:pt modelId="{6CE07930-8382-4738-B8C9-0DE58C7EDA59}" type="parTrans" cxnId="{9C82CA77-CFD5-47F6-A97B-BC42B2C28F33}">
      <dgm:prSet/>
      <dgm:spPr/>
      <dgm:t>
        <a:bodyPr/>
        <a:lstStyle/>
        <a:p>
          <a:endParaRPr lang="ru-RU"/>
        </a:p>
      </dgm:t>
    </dgm:pt>
    <dgm:pt modelId="{5E8E2408-50EF-4D7C-9D09-3EBDE7A9C687}" type="sibTrans" cxnId="{9C82CA77-CFD5-47F6-A97B-BC42B2C28F33}">
      <dgm:prSet/>
      <dgm:spPr/>
      <dgm:t>
        <a:bodyPr/>
        <a:lstStyle/>
        <a:p>
          <a:endParaRPr lang="ru-RU"/>
        </a:p>
      </dgm:t>
    </dgm:pt>
    <dgm:pt modelId="{D45230C6-4977-49CA-BFAC-C7926B2E6A30}" type="pres">
      <dgm:prSet presAssocID="{1A5A3B25-C3D4-4840-8A2E-67DD0BA6470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1831BD-7BA1-4671-AAAD-2A98B0259D41}" type="pres">
      <dgm:prSet presAssocID="{AABBA1C9-C3FD-421F-9264-4D16FC7C4EAB}" presName="node" presStyleLbl="node1" presStyleIdx="0" presStyleCnt="5" custScaleX="144819" custScaleY="141365" custRadScaleRad="85845" custRadScaleInc="-21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F7CA38-1D6F-4E02-B2E3-01FB1C518FBB}" type="pres">
      <dgm:prSet presAssocID="{0A2C68E4-00FD-4312-A1BA-65710C35BC6D}" presName="sibTrans" presStyleLbl="sibTrans2D1" presStyleIdx="0" presStyleCnt="5" custScaleX="133074" custScaleY="118073" custLinFactX="57226" custLinFactY="-52814" custLinFactNeighborX="100000" custLinFactNeighborY="-100000"/>
      <dgm:spPr/>
      <dgm:t>
        <a:bodyPr/>
        <a:lstStyle/>
        <a:p>
          <a:endParaRPr lang="ru-RU"/>
        </a:p>
      </dgm:t>
    </dgm:pt>
    <dgm:pt modelId="{F8AEC4F9-C462-4E39-8154-2EC4A02F06B4}" type="pres">
      <dgm:prSet presAssocID="{0A2C68E4-00FD-4312-A1BA-65710C35BC6D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B902F64B-C42A-42B8-A0C4-33F8C77CABFB}" type="pres">
      <dgm:prSet presAssocID="{E0E8276D-D9A7-4DB6-A26E-3866F69B91BC}" presName="node" presStyleLbl="node1" presStyleIdx="1" presStyleCnt="5" custScaleX="155272" custScaleY="143403" custRadScaleRad="111015" custRadScaleInc="18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A6B7F0-6A45-4D8C-BB61-AE8FCB45EB52}" type="pres">
      <dgm:prSet presAssocID="{720699E2-D354-42F4-A85F-5114AAFC21FD}" presName="sibTrans" presStyleLbl="sibTrans2D1" presStyleIdx="1" presStyleCnt="5" custScaleX="114263"/>
      <dgm:spPr/>
      <dgm:t>
        <a:bodyPr/>
        <a:lstStyle/>
        <a:p>
          <a:endParaRPr lang="ru-RU"/>
        </a:p>
      </dgm:t>
    </dgm:pt>
    <dgm:pt modelId="{E18E41AB-9B67-4E09-A46E-EA3E7D391EF3}" type="pres">
      <dgm:prSet presAssocID="{720699E2-D354-42F4-A85F-5114AAFC21FD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200D1714-6665-49D1-8590-97A5FAF3D410}" type="pres">
      <dgm:prSet presAssocID="{6951BCE3-9726-4BE8-9122-AA9ED23DA9FE}" presName="node" presStyleLbl="node1" presStyleIdx="2" presStyleCnt="5" custScaleX="148093" custScaleY="152153" custRadScaleRad="100776" custRadScaleInc="-42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861F05-2A1E-4F58-8E62-A4F0B9917FAB}" type="pres">
      <dgm:prSet presAssocID="{5E8E2408-50EF-4D7C-9D09-3EBDE7A9C687}" presName="sibTrans" presStyleLbl="sibTrans2D1" presStyleIdx="2" presStyleCnt="5" custScaleX="155269" custLinFactNeighborX="20031" custLinFactNeighborY="-73895"/>
      <dgm:spPr/>
      <dgm:t>
        <a:bodyPr/>
        <a:lstStyle/>
        <a:p>
          <a:endParaRPr lang="ru-RU"/>
        </a:p>
      </dgm:t>
    </dgm:pt>
    <dgm:pt modelId="{0B86C7D9-7AA4-410C-BE93-DC5A3B583311}" type="pres">
      <dgm:prSet presAssocID="{5E8E2408-50EF-4D7C-9D09-3EBDE7A9C687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9FE9EC7D-84BB-4365-ABCA-11A9AA4A0B76}" type="pres">
      <dgm:prSet presAssocID="{926E0495-F6A2-4A2E-BA01-055244F8782B}" presName="node" presStyleLbl="node1" presStyleIdx="3" presStyleCnt="5" custScaleX="141992" custScaleY="144449" custRadScaleRad="107166" custRadScaleInc="448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8706A6-7FAA-481C-BBCA-3DAC373699A4}" type="pres">
      <dgm:prSet presAssocID="{7B066D8C-0908-41E0-8B60-BE89D9DAA78D}" presName="sibTrans" presStyleLbl="sibTrans2D1" presStyleIdx="3" presStyleCnt="5" custScaleX="114381" custScaleY="103627"/>
      <dgm:spPr/>
      <dgm:t>
        <a:bodyPr/>
        <a:lstStyle/>
        <a:p>
          <a:endParaRPr lang="ru-RU"/>
        </a:p>
      </dgm:t>
    </dgm:pt>
    <dgm:pt modelId="{30B41088-3919-4C04-967A-1E4F58A9A1E7}" type="pres">
      <dgm:prSet presAssocID="{7B066D8C-0908-41E0-8B60-BE89D9DAA78D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54ED0EFB-3522-4431-AE09-C6046E14BF3D}" type="pres">
      <dgm:prSet presAssocID="{5781A481-50DB-4E50-AE42-57F7D5A75DA9}" presName="node" presStyleLbl="node1" presStyleIdx="4" presStyleCnt="5" custScaleX="154990" custScaleY="144447" custRadScaleRad="122044" custRadScaleInc="-21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AC21FE-2DBB-4ACE-93C0-EBF1269E5927}" type="pres">
      <dgm:prSet presAssocID="{1C27BBE8-435B-4033-BCA4-B91D1049B95C}" presName="sibTrans" presStyleLbl="sibTrans2D1" presStyleIdx="4" presStyleCnt="5" custScaleX="139436" custScaleY="128750" custLinFactX="-97136" custLinFactY="-69297" custLinFactNeighborX="-100000" custLinFactNeighborY="-100000"/>
      <dgm:spPr/>
      <dgm:t>
        <a:bodyPr/>
        <a:lstStyle/>
        <a:p>
          <a:endParaRPr lang="ru-RU"/>
        </a:p>
      </dgm:t>
    </dgm:pt>
    <dgm:pt modelId="{5612B858-3032-460D-90DF-E5F1424EA1C5}" type="pres">
      <dgm:prSet presAssocID="{1C27BBE8-435B-4033-BCA4-B91D1049B95C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87F2A3E1-7E05-4852-B847-54EA8F2D9917}" type="presOf" srcId="{0A2C68E4-00FD-4312-A1BA-65710C35BC6D}" destId="{5DF7CA38-1D6F-4E02-B2E3-01FB1C518FBB}" srcOrd="0" destOrd="0" presId="urn:microsoft.com/office/officeart/2005/8/layout/cycle7"/>
    <dgm:cxn modelId="{EC34D807-2181-42AF-B118-57538411E743}" type="presOf" srcId="{720699E2-D354-42F4-A85F-5114AAFC21FD}" destId="{E18E41AB-9B67-4E09-A46E-EA3E7D391EF3}" srcOrd="1" destOrd="0" presId="urn:microsoft.com/office/officeart/2005/8/layout/cycle7"/>
    <dgm:cxn modelId="{F004FF61-119F-42B1-92ED-22DAD356877C}" type="presOf" srcId="{720699E2-D354-42F4-A85F-5114AAFC21FD}" destId="{23A6B7F0-6A45-4D8C-BB61-AE8FCB45EB52}" srcOrd="0" destOrd="0" presId="urn:microsoft.com/office/officeart/2005/8/layout/cycle7"/>
    <dgm:cxn modelId="{8AACC9E0-9C65-46CB-B172-488136ADB7A9}" srcId="{1A5A3B25-C3D4-4840-8A2E-67DD0BA6470A}" destId="{E0E8276D-D9A7-4DB6-A26E-3866F69B91BC}" srcOrd="1" destOrd="0" parTransId="{89C489F3-7CE9-466B-B99D-FC764A02C5E1}" sibTransId="{720699E2-D354-42F4-A85F-5114AAFC21FD}"/>
    <dgm:cxn modelId="{933F8BDE-68A2-46D4-803C-207E95BABDFB}" srcId="{1A5A3B25-C3D4-4840-8A2E-67DD0BA6470A}" destId="{5781A481-50DB-4E50-AE42-57F7D5A75DA9}" srcOrd="4" destOrd="0" parTransId="{80CEC84F-ED6E-4A9F-BC99-07E23FCF2AAA}" sibTransId="{1C27BBE8-435B-4033-BCA4-B91D1049B95C}"/>
    <dgm:cxn modelId="{C676B46A-7C66-4EDD-828B-E9EC20C84BD7}" type="presOf" srcId="{5781A481-50DB-4E50-AE42-57F7D5A75DA9}" destId="{54ED0EFB-3522-4431-AE09-C6046E14BF3D}" srcOrd="0" destOrd="0" presId="urn:microsoft.com/office/officeart/2005/8/layout/cycle7"/>
    <dgm:cxn modelId="{E658AAD0-0A72-469B-8F2B-D3AFA765789C}" type="presOf" srcId="{1C27BBE8-435B-4033-BCA4-B91D1049B95C}" destId="{5612B858-3032-460D-90DF-E5F1424EA1C5}" srcOrd="1" destOrd="0" presId="urn:microsoft.com/office/officeart/2005/8/layout/cycle7"/>
    <dgm:cxn modelId="{4B166B35-23BE-4BF3-866A-654B0D7C9CAE}" type="presOf" srcId="{1C27BBE8-435B-4033-BCA4-B91D1049B95C}" destId="{C7AC21FE-2DBB-4ACE-93C0-EBF1269E5927}" srcOrd="0" destOrd="0" presId="urn:microsoft.com/office/officeart/2005/8/layout/cycle7"/>
    <dgm:cxn modelId="{2CBBB7F5-C45F-4C23-B259-5213E3A63B9E}" type="presOf" srcId="{926E0495-F6A2-4A2E-BA01-055244F8782B}" destId="{9FE9EC7D-84BB-4365-ABCA-11A9AA4A0B76}" srcOrd="0" destOrd="0" presId="urn:microsoft.com/office/officeart/2005/8/layout/cycle7"/>
    <dgm:cxn modelId="{9C82CA77-CFD5-47F6-A97B-BC42B2C28F33}" srcId="{1A5A3B25-C3D4-4840-8A2E-67DD0BA6470A}" destId="{6951BCE3-9726-4BE8-9122-AA9ED23DA9FE}" srcOrd="2" destOrd="0" parTransId="{6CE07930-8382-4738-B8C9-0DE58C7EDA59}" sibTransId="{5E8E2408-50EF-4D7C-9D09-3EBDE7A9C687}"/>
    <dgm:cxn modelId="{DC4E0EA2-6F86-4AEC-97B8-5A3D94527F08}" type="presOf" srcId="{1A5A3B25-C3D4-4840-8A2E-67DD0BA6470A}" destId="{D45230C6-4977-49CA-BFAC-C7926B2E6A30}" srcOrd="0" destOrd="0" presId="urn:microsoft.com/office/officeart/2005/8/layout/cycle7"/>
    <dgm:cxn modelId="{0D2D4ADD-504F-4D47-B668-6A4E85E23A03}" type="presOf" srcId="{0A2C68E4-00FD-4312-A1BA-65710C35BC6D}" destId="{F8AEC4F9-C462-4E39-8154-2EC4A02F06B4}" srcOrd="1" destOrd="0" presId="urn:microsoft.com/office/officeart/2005/8/layout/cycle7"/>
    <dgm:cxn modelId="{D1F1944F-BE0C-42B5-9022-3043D830D03F}" type="presOf" srcId="{7B066D8C-0908-41E0-8B60-BE89D9DAA78D}" destId="{30B41088-3919-4C04-967A-1E4F58A9A1E7}" srcOrd="1" destOrd="0" presId="urn:microsoft.com/office/officeart/2005/8/layout/cycle7"/>
    <dgm:cxn modelId="{2953138E-4B56-44E9-A496-FC0AC06B248A}" srcId="{1A5A3B25-C3D4-4840-8A2E-67DD0BA6470A}" destId="{AABBA1C9-C3FD-421F-9264-4D16FC7C4EAB}" srcOrd="0" destOrd="0" parTransId="{6F3FC7F5-3891-4B43-A0C3-53A82DACD6AE}" sibTransId="{0A2C68E4-00FD-4312-A1BA-65710C35BC6D}"/>
    <dgm:cxn modelId="{8226303E-E967-4535-923C-7A715D1C427C}" type="presOf" srcId="{7B066D8C-0908-41E0-8B60-BE89D9DAA78D}" destId="{D08706A6-7FAA-481C-BBCA-3DAC373699A4}" srcOrd="0" destOrd="0" presId="urn:microsoft.com/office/officeart/2005/8/layout/cycle7"/>
    <dgm:cxn modelId="{D3A38BDF-43B9-4C72-9876-1916A8F67E42}" type="presOf" srcId="{AABBA1C9-C3FD-421F-9264-4D16FC7C4EAB}" destId="{A11831BD-7BA1-4671-AAAD-2A98B0259D41}" srcOrd="0" destOrd="0" presId="urn:microsoft.com/office/officeart/2005/8/layout/cycle7"/>
    <dgm:cxn modelId="{31AEFB0A-60DA-4182-B2A6-6457F430C50D}" type="presOf" srcId="{5E8E2408-50EF-4D7C-9D09-3EBDE7A9C687}" destId="{7E861F05-2A1E-4F58-8E62-A4F0B9917FAB}" srcOrd="0" destOrd="0" presId="urn:microsoft.com/office/officeart/2005/8/layout/cycle7"/>
    <dgm:cxn modelId="{B387A5DE-96D1-4C40-9550-94E16BE88A98}" srcId="{1A5A3B25-C3D4-4840-8A2E-67DD0BA6470A}" destId="{926E0495-F6A2-4A2E-BA01-055244F8782B}" srcOrd="3" destOrd="0" parTransId="{4D57AEF4-1A54-4E16-B2CA-8C60A32EA101}" sibTransId="{7B066D8C-0908-41E0-8B60-BE89D9DAA78D}"/>
    <dgm:cxn modelId="{96D9CA27-0F97-4517-80B8-446D5079E430}" type="presOf" srcId="{E0E8276D-D9A7-4DB6-A26E-3866F69B91BC}" destId="{B902F64B-C42A-42B8-A0C4-33F8C77CABFB}" srcOrd="0" destOrd="0" presId="urn:microsoft.com/office/officeart/2005/8/layout/cycle7"/>
    <dgm:cxn modelId="{CEBBD446-ACCC-41EC-A8AF-1B4F04619209}" type="presOf" srcId="{6951BCE3-9726-4BE8-9122-AA9ED23DA9FE}" destId="{200D1714-6665-49D1-8590-97A5FAF3D410}" srcOrd="0" destOrd="0" presId="urn:microsoft.com/office/officeart/2005/8/layout/cycle7"/>
    <dgm:cxn modelId="{DC232B6D-9B78-4AD4-873F-0CB4296759C2}" type="presOf" srcId="{5E8E2408-50EF-4D7C-9D09-3EBDE7A9C687}" destId="{0B86C7D9-7AA4-410C-BE93-DC5A3B583311}" srcOrd="1" destOrd="0" presId="urn:microsoft.com/office/officeart/2005/8/layout/cycle7"/>
    <dgm:cxn modelId="{8E7D4DE8-09A1-41F6-B092-420E63FDB47A}" type="presParOf" srcId="{D45230C6-4977-49CA-BFAC-C7926B2E6A30}" destId="{A11831BD-7BA1-4671-AAAD-2A98B0259D41}" srcOrd="0" destOrd="0" presId="urn:microsoft.com/office/officeart/2005/8/layout/cycle7"/>
    <dgm:cxn modelId="{25F79AC7-3B5E-48C9-9934-813CCF49C619}" type="presParOf" srcId="{D45230C6-4977-49CA-BFAC-C7926B2E6A30}" destId="{5DF7CA38-1D6F-4E02-B2E3-01FB1C518FBB}" srcOrd="1" destOrd="0" presId="urn:microsoft.com/office/officeart/2005/8/layout/cycle7"/>
    <dgm:cxn modelId="{130D66C0-A9AA-4B9C-BDA8-516FF32A6B4A}" type="presParOf" srcId="{5DF7CA38-1D6F-4E02-B2E3-01FB1C518FBB}" destId="{F8AEC4F9-C462-4E39-8154-2EC4A02F06B4}" srcOrd="0" destOrd="0" presId="urn:microsoft.com/office/officeart/2005/8/layout/cycle7"/>
    <dgm:cxn modelId="{2ED1C37E-ED93-4D26-A028-67A0614F127E}" type="presParOf" srcId="{D45230C6-4977-49CA-BFAC-C7926B2E6A30}" destId="{B902F64B-C42A-42B8-A0C4-33F8C77CABFB}" srcOrd="2" destOrd="0" presId="urn:microsoft.com/office/officeart/2005/8/layout/cycle7"/>
    <dgm:cxn modelId="{CFCA02DB-573A-418E-92F2-11FBD2AFAD19}" type="presParOf" srcId="{D45230C6-4977-49CA-BFAC-C7926B2E6A30}" destId="{23A6B7F0-6A45-4D8C-BB61-AE8FCB45EB52}" srcOrd="3" destOrd="0" presId="urn:microsoft.com/office/officeart/2005/8/layout/cycle7"/>
    <dgm:cxn modelId="{89061B1C-1E02-4DDC-B970-C4223B2444DB}" type="presParOf" srcId="{23A6B7F0-6A45-4D8C-BB61-AE8FCB45EB52}" destId="{E18E41AB-9B67-4E09-A46E-EA3E7D391EF3}" srcOrd="0" destOrd="0" presId="urn:microsoft.com/office/officeart/2005/8/layout/cycle7"/>
    <dgm:cxn modelId="{208FA0C5-C949-4E36-8022-E3DFFB404534}" type="presParOf" srcId="{D45230C6-4977-49CA-BFAC-C7926B2E6A30}" destId="{200D1714-6665-49D1-8590-97A5FAF3D410}" srcOrd="4" destOrd="0" presId="urn:microsoft.com/office/officeart/2005/8/layout/cycle7"/>
    <dgm:cxn modelId="{270AFD31-BF84-489F-9D45-6F93FFB9633E}" type="presParOf" srcId="{D45230C6-4977-49CA-BFAC-C7926B2E6A30}" destId="{7E861F05-2A1E-4F58-8E62-A4F0B9917FAB}" srcOrd="5" destOrd="0" presId="urn:microsoft.com/office/officeart/2005/8/layout/cycle7"/>
    <dgm:cxn modelId="{F63D2E71-4880-4CF3-9C44-89B26A11CEC6}" type="presParOf" srcId="{7E861F05-2A1E-4F58-8E62-A4F0B9917FAB}" destId="{0B86C7D9-7AA4-410C-BE93-DC5A3B583311}" srcOrd="0" destOrd="0" presId="urn:microsoft.com/office/officeart/2005/8/layout/cycle7"/>
    <dgm:cxn modelId="{4452E79E-09DA-42C1-8F54-EBD4269DD899}" type="presParOf" srcId="{D45230C6-4977-49CA-BFAC-C7926B2E6A30}" destId="{9FE9EC7D-84BB-4365-ABCA-11A9AA4A0B76}" srcOrd="6" destOrd="0" presId="urn:microsoft.com/office/officeart/2005/8/layout/cycle7"/>
    <dgm:cxn modelId="{08EB9D11-1F32-4080-8099-15A046619A35}" type="presParOf" srcId="{D45230C6-4977-49CA-BFAC-C7926B2E6A30}" destId="{D08706A6-7FAA-481C-BBCA-3DAC373699A4}" srcOrd="7" destOrd="0" presId="urn:microsoft.com/office/officeart/2005/8/layout/cycle7"/>
    <dgm:cxn modelId="{F7F6AA5E-2444-4A26-980A-1AC6195E7B6B}" type="presParOf" srcId="{D08706A6-7FAA-481C-BBCA-3DAC373699A4}" destId="{30B41088-3919-4C04-967A-1E4F58A9A1E7}" srcOrd="0" destOrd="0" presId="urn:microsoft.com/office/officeart/2005/8/layout/cycle7"/>
    <dgm:cxn modelId="{4E5044CE-34DF-4446-BECE-186F2A49DCAB}" type="presParOf" srcId="{D45230C6-4977-49CA-BFAC-C7926B2E6A30}" destId="{54ED0EFB-3522-4431-AE09-C6046E14BF3D}" srcOrd="8" destOrd="0" presId="urn:microsoft.com/office/officeart/2005/8/layout/cycle7"/>
    <dgm:cxn modelId="{FD48F18B-DE06-4FF9-9560-DD762EF3C6BF}" type="presParOf" srcId="{D45230C6-4977-49CA-BFAC-C7926B2E6A30}" destId="{C7AC21FE-2DBB-4ACE-93C0-EBF1269E5927}" srcOrd="9" destOrd="0" presId="urn:microsoft.com/office/officeart/2005/8/layout/cycle7"/>
    <dgm:cxn modelId="{8529F5F1-F47D-442D-A1FC-20399AB3D027}" type="presParOf" srcId="{C7AC21FE-2DBB-4ACE-93C0-EBF1269E5927}" destId="{5612B858-3032-460D-90DF-E5F1424EA1C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59ABFFC-A6F5-48B2-AAF8-E00CF19103ED}" type="doc">
      <dgm:prSet loTypeId="urn:microsoft.com/office/officeart/2005/8/layout/default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27596F8-FE9A-4060-B7CD-9AC6D0AFD346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подбор художественной литературы, энциклопедий, самодельных книжек-малышек, связанных с темой «Родина», в книжном уголке;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BBD2654D-1B6F-40B2-86FB-C5C2D9DB190E}" type="parTrans" cxnId="{9163EC6E-C801-4915-AC20-2C9696130A0E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68AE6870-481C-4E2E-B182-A6F2D99F2D8A}" type="sibTrans" cxnId="{9163EC6E-C801-4915-AC20-2C9696130A0E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CF43C6D1-65E5-45BB-98F5-177F0A6629CA}">
      <dgm:prSet custT="1"/>
      <dgm:spPr>
        <a:gradFill rotWithShape="0">
          <a:gsLst>
            <a:gs pos="0">
              <a:schemeClr val="accent5">
                <a:hueOff val="-1241735"/>
                <a:satOff val="4976"/>
                <a:alphaOff val="0"/>
                <a:shade val="51000"/>
                <a:satMod val="130000"/>
                <a:lumMod val="78000"/>
              </a:schemeClr>
            </a:gs>
            <a:gs pos="80000">
              <a:schemeClr val="accent5">
                <a:hueOff val="-1241735"/>
                <a:satOff val="4976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5">
                <a:hueOff val="-1241735"/>
                <a:satOff val="4976"/>
                <a:lumOff val="1078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создание картотеки пословиц и поговорок о труде и Родине, загадок, стихов и песен о России и орудиях труда;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D08509C9-4B50-4EEE-AE8B-07F0F561DE47}" type="parTrans" cxnId="{7E3D3170-A280-47A9-9E15-A26E45ED35A8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20A06972-4FCF-417F-9FE8-9EB3B7183D68}" type="sibTrans" cxnId="{7E3D3170-A280-47A9-9E15-A26E45ED35A8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FC505815-8232-4242-A759-E22F857D5D9A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подбор иллюстраций, репродукций картин, раскрасок по теме в уголке изобразительной деятельности;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4E5BACDD-9CBD-49F7-98A5-631C60442723}" type="parTrans" cxnId="{7F37F4A0-24B9-438D-AFC2-3510100ED62D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BB726F2D-5EF0-482D-A478-BFDDCAE0AD50}" type="sibTrans" cxnId="{7F37F4A0-24B9-438D-AFC2-3510100ED62D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7FC44FC2-4650-4163-89A7-ED52095D0712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подбор и изготовление дидактических игр по ознакомлению с профессиями родителей, природой Кузбасса;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284AC880-BF32-4A5A-B776-6D14C389FBF9}" type="parTrans" cxnId="{C0CB9772-C09F-4AD4-92A1-7BFD85E06FC4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EB19B80E-4610-489F-BA93-C6A6696F5ACA}" type="sibTrans" cxnId="{C0CB9772-C09F-4AD4-92A1-7BFD85E06FC4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D638B5C4-E498-40DA-B084-2E059859E584}">
      <dgm:prSet custT="1"/>
      <dgm:spPr>
        <a:gradFill rotWithShape="0">
          <a:gsLst>
            <a:gs pos="0">
              <a:schemeClr val="accent5">
                <a:hueOff val="-4966938"/>
                <a:satOff val="19906"/>
                <a:alphaOff val="0"/>
                <a:shade val="51000"/>
                <a:satMod val="130000"/>
                <a:lumMod val="77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подбор демонстрационного материала по теме «Моя малая Родина»;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AA0231DD-EE64-441F-B271-004B155D8C63}" type="parTrans" cxnId="{98458E25-A51D-4862-968F-C5E51D05436A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D493CBC1-A9D2-49B0-B6C7-170B222233E4}" type="sibTrans" cxnId="{98458E25-A51D-4862-968F-C5E51D05436A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FA75CC91-A464-450C-BDB4-ACFE20A321DA}">
      <dgm:prSet custT="1"/>
      <dgm:spPr>
        <a:gradFill rotWithShape="0">
          <a:gsLst>
            <a:gs pos="0">
              <a:schemeClr val="accent5">
                <a:hueOff val="-6208672"/>
                <a:satOff val="24882"/>
                <a:alphaOff val="0"/>
                <a:shade val="51000"/>
                <a:satMod val="130000"/>
                <a:lumMod val="77000"/>
              </a:schemeClr>
            </a:gs>
            <a:gs pos="80000">
              <a:schemeClr val="accent5">
                <a:hueOff val="-6208672"/>
                <a:satOff val="24882"/>
                <a:lumOff val="5392"/>
                <a:alphaOff val="0"/>
                <a:shade val="93000"/>
                <a:satMod val="130000"/>
              </a:schemeClr>
            </a:gs>
            <a:gs pos="100000">
              <a:schemeClr val="accent5">
                <a:hueOff val="-6208672"/>
                <a:satOff val="24882"/>
                <a:lumOff val="5392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подбор мультфильмов, видеофильмов, видеороликов, связанных с темой «Россия – Родина моя»;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C93B28C1-9659-43C4-922D-502A39600477}" type="parTrans" cxnId="{C10494FD-E0F3-4780-B902-F451E39E63AD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F1BF4AF8-821E-4FD7-B103-B3107A6129A8}" type="sibTrans" cxnId="{C10494FD-E0F3-4780-B902-F451E39E63AD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192F0775-B6FC-406F-8823-CBCE99AD2661}">
      <dgm:prSet custT="1"/>
      <dgm:spPr>
        <a:gradFill rotWithShape="0">
          <a:gsLst>
            <a:gs pos="0">
              <a:schemeClr val="accent5">
                <a:hueOff val="-7450407"/>
                <a:satOff val="29858"/>
                <a:alphaOff val="0"/>
                <a:shade val="51000"/>
                <a:satMod val="130000"/>
                <a:lumMod val="77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оформление выставок, посвященной природе Кузбасса, достопримечательностям  города, символам России;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E2A68888-CC91-439D-AD53-2B79041A0B2F}" type="parTrans" cxnId="{1A175D0A-E90F-461A-BCA5-DEA52F08BA33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35456BE9-ED5F-4387-BE9D-7C8D68FCA26F}" type="sibTrans" cxnId="{1A175D0A-E90F-461A-BCA5-DEA52F08BA33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E02153C4-7EE8-47B0-9415-58E1C650F87C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оформление альбома с фотографиями «Профессии наших родителей»;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B8610578-868C-4A35-926C-E8FA1424162E}" type="parTrans" cxnId="{CF5AF393-C3DA-4C5C-9C0F-9FA62DD69828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EF6C6285-0F31-4FC2-AE14-8D1A743E2EA4}" type="sibTrans" cxnId="{CF5AF393-C3DA-4C5C-9C0F-9FA62DD69828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2CD08F35-D3E7-44D7-BDBE-970DEB9062B3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материалы для сюжетно-ролевых игр.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42D629FD-7CE8-4723-80E7-517EAE9080B8}" type="parTrans" cxnId="{E598C6B1-67B2-4494-B42B-3BAD3549B707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3B06DED5-D931-40E2-96C9-74B58157DC27}" type="sibTrans" cxnId="{E598C6B1-67B2-4494-B42B-3BAD3549B707}">
      <dgm:prSet/>
      <dgm:spPr/>
      <dgm:t>
        <a:bodyPr/>
        <a:lstStyle/>
        <a:p>
          <a:endParaRPr lang="ru-RU" sz="2400" b="1">
            <a:latin typeface="Times New Roman" pitchFamily="18" charset="0"/>
            <a:cs typeface="Times New Roman" pitchFamily="18" charset="0"/>
          </a:endParaRPr>
        </a:p>
      </dgm:t>
    </dgm:pt>
    <dgm:pt modelId="{D965E67B-E207-462A-8E71-0AB7F865A1A4}" type="pres">
      <dgm:prSet presAssocID="{959ABFFC-A6F5-48B2-AAF8-E00CF19103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CDB1DD-6B9A-4B18-BFD5-3F2DDAD13A6E}" type="pres">
      <dgm:prSet presAssocID="{A27596F8-FE9A-4060-B7CD-9AC6D0AFD346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A7F483-EB7A-4B4F-9DF4-388A83655C1C}" type="pres">
      <dgm:prSet presAssocID="{68AE6870-481C-4E2E-B182-A6F2D99F2D8A}" presName="sibTrans" presStyleCnt="0"/>
      <dgm:spPr/>
      <dgm:t>
        <a:bodyPr/>
        <a:lstStyle/>
        <a:p>
          <a:endParaRPr lang="ru-RU"/>
        </a:p>
      </dgm:t>
    </dgm:pt>
    <dgm:pt modelId="{15960D60-D947-4D49-AB70-1C81E8D6ACD5}" type="pres">
      <dgm:prSet presAssocID="{CF43C6D1-65E5-45BB-98F5-177F0A6629CA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9E6C7B-2718-4187-86A9-B03413168462}" type="pres">
      <dgm:prSet presAssocID="{20A06972-4FCF-417F-9FE8-9EB3B7183D68}" presName="sibTrans" presStyleCnt="0"/>
      <dgm:spPr/>
      <dgm:t>
        <a:bodyPr/>
        <a:lstStyle/>
        <a:p>
          <a:endParaRPr lang="ru-RU"/>
        </a:p>
      </dgm:t>
    </dgm:pt>
    <dgm:pt modelId="{400BA9D1-7A18-4049-8EA3-C9C86F8EEE55}" type="pres">
      <dgm:prSet presAssocID="{FC505815-8232-4242-A759-E22F857D5D9A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656524-248E-41CB-8C95-E003B1349BA5}" type="pres">
      <dgm:prSet presAssocID="{BB726F2D-5EF0-482D-A478-BFDDCAE0AD50}" presName="sibTrans" presStyleCnt="0"/>
      <dgm:spPr/>
      <dgm:t>
        <a:bodyPr/>
        <a:lstStyle/>
        <a:p>
          <a:endParaRPr lang="ru-RU"/>
        </a:p>
      </dgm:t>
    </dgm:pt>
    <dgm:pt modelId="{83C3BA6A-7344-4DF1-B8F8-C1B96C1A64CE}" type="pres">
      <dgm:prSet presAssocID="{7FC44FC2-4650-4163-89A7-ED52095D0712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68CB5F-5E97-4F1F-AF44-0FFE930D3CB3}" type="pres">
      <dgm:prSet presAssocID="{EB19B80E-4610-489F-BA93-C6A6696F5ACA}" presName="sibTrans" presStyleCnt="0"/>
      <dgm:spPr/>
      <dgm:t>
        <a:bodyPr/>
        <a:lstStyle/>
        <a:p>
          <a:endParaRPr lang="ru-RU"/>
        </a:p>
      </dgm:t>
    </dgm:pt>
    <dgm:pt modelId="{90942111-299D-4FA7-B5CF-9F767190B7F6}" type="pres">
      <dgm:prSet presAssocID="{D638B5C4-E498-40DA-B084-2E059859E584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11EE18-2538-4B3C-9D99-D701467AC68B}" type="pres">
      <dgm:prSet presAssocID="{D493CBC1-A9D2-49B0-B6C7-170B222233E4}" presName="sibTrans" presStyleCnt="0"/>
      <dgm:spPr/>
      <dgm:t>
        <a:bodyPr/>
        <a:lstStyle/>
        <a:p>
          <a:endParaRPr lang="ru-RU"/>
        </a:p>
      </dgm:t>
    </dgm:pt>
    <dgm:pt modelId="{68D0C263-E677-4E36-889D-79AFDC3A353B}" type="pres">
      <dgm:prSet presAssocID="{FA75CC91-A464-450C-BDB4-ACFE20A321DA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20966B-64F4-491E-91A2-605BA4AED079}" type="pres">
      <dgm:prSet presAssocID="{F1BF4AF8-821E-4FD7-B103-B3107A6129A8}" presName="sibTrans" presStyleCnt="0"/>
      <dgm:spPr/>
      <dgm:t>
        <a:bodyPr/>
        <a:lstStyle/>
        <a:p>
          <a:endParaRPr lang="ru-RU"/>
        </a:p>
      </dgm:t>
    </dgm:pt>
    <dgm:pt modelId="{68ADC585-4712-4F44-B68E-B572E46140BB}" type="pres">
      <dgm:prSet presAssocID="{192F0775-B6FC-406F-8823-CBCE99AD2661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0EF30-AC38-492C-99AD-C7D55119E1B3}" type="pres">
      <dgm:prSet presAssocID="{35456BE9-ED5F-4387-BE9D-7C8D68FCA26F}" presName="sibTrans" presStyleCnt="0"/>
      <dgm:spPr/>
      <dgm:t>
        <a:bodyPr/>
        <a:lstStyle/>
        <a:p>
          <a:endParaRPr lang="ru-RU"/>
        </a:p>
      </dgm:t>
    </dgm:pt>
    <dgm:pt modelId="{5006BFEF-2E02-4115-A694-15A5B24A874C}" type="pres">
      <dgm:prSet presAssocID="{E02153C4-7EE8-47B0-9415-58E1C650F87C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9D4859-555C-41D8-B58A-76359F4390D0}" type="pres">
      <dgm:prSet presAssocID="{EF6C6285-0F31-4FC2-AE14-8D1A743E2EA4}" presName="sibTrans" presStyleCnt="0"/>
      <dgm:spPr/>
      <dgm:t>
        <a:bodyPr/>
        <a:lstStyle/>
        <a:p>
          <a:endParaRPr lang="ru-RU"/>
        </a:p>
      </dgm:t>
    </dgm:pt>
    <dgm:pt modelId="{5E6FB624-67A7-46CE-9BD7-1FD34035A6AD}" type="pres">
      <dgm:prSet presAssocID="{2CD08F35-D3E7-44D7-BDBE-970DEB9062B3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1BDA28-5328-4474-8AA8-1DC93E157ECC}" type="presOf" srcId="{CF43C6D1-65E5-45BB-98F5-177F0A6629CA}" destId="{15960D60-D947-4D49-AB70-1C81E8D6ACD5}" srcOrd="0" destOrd="0" presId="urn:microsoft.com/office/officeart/2005/8/layout/default"/>
    <dgm:cxn modelId="{7C7CA593-9A6D-4F85-AACE-42D2897A32EA}" type="presOf" srcId="{FC505815-8232-4242-A759-E22F857D5D9A}" destId="{400BA9D1-7A18-4049-8EA3-C9C86F8EEE55}" srcOrd="0" destOrd="0" presId="urn:microsoft.com/office/officeart/2005/8/layout/default"/>
    <dgm:cxn modelId="{1A175D0A-E90F-461A-BCA5-DEA52F08BA33}" srcId="{959ABFFC-A6F5-48B2-AAF8-E00CF19103ED}" destId="{192F0775-B6FC-406F-8823-CBCE99AD2661}" srcOrd="6" destOrd="0" parTransId="{E2A68888-CC91-439D-AD53-2B79041A0B2F}" sibTransId="{35456BE9-ED5F-4387-BE9D-7C8D68FCA26F}"/>
    <dgm:cxn modelId="{B54E3E43-35D2-4627-AE98-B947B99156CE}" type="presOf" srcId="{2CD08F35-D3E7-44D7-BDBE-970DEB9062B3}" destId="{5E6FB624-67A7-46CE-9BD7-1FD34035A6AD}" srcOrd="0" destOrd="0" presId="urn:microsoft.com/office/officeart/2005/8/layout/default"/>
    <dgm:cxn modelId="{C5722502-2CA6-41BA-9AC2-5675744BAAFF}" type="presOf" srcId="{A27596F8-FE9A-4060-B7CD-9AC6D0AFD346}" destId="{32CDB1DD-6B9A-4B18-BFD5-3F2DDAD13A6E}" srcOrd="0" destOrd="0" presId="urn:microsoft.com/office/officeart/2005/8/layout/default"/>
    <dgm:cxn modelId="{98458E25-A51D-4862-968F-C5E51D05436A}" srcId="{959ABFFC-A6F5-48B2-AAF8-E00CF19103ED}" destId="{D638B5C4-E498-40DA-B084-2E059859E584}" srcOrd="4" destOrd="0" parTransId="{AA0231DD-EE64-441F-B271-004B155D8C63}" sibTransId="{D493CBC1-A9D2-49B0-B6C7-170B222233E4}"/>
    <dgm:cxn modelId="{E598C6B1-67B2-4494-B42B-3BAD3549B707}" srcId="{959ABFFC-A6F5-48B2-AAF8-E00CF19103ED}" destId="{2CD08F35-D3E7-44D7-BDBE-970DEB9062B3}" srcOrd="8" destOrd="0" parTransId="{42D629FD-7CE8-4723-80E7-517EAE9080B8}" sibTransId="{3B06DED5-D931-40E2-96C9-74B58157DC27}"/>
    <dgm:cxn modelId="{97E5D07E-4136-4E9D-BA43-3137B6E70209}" type="presOf" srcId="{7FC44FC2-4650-4163-89A7-ED52095D0712}" destId="{83C3BA6A-7344-4DF1-B8F8-C1B96C1A64CE}" srcOrd="0" destOrd="0" presId="urn:microsoft.com/office/officeart/2005/8/layout/default"/>
    <dgm:cxn modelId="{C10494FD-E0F3-4780-B902-F451E39E63AD}" srcId="{959ABFFC-A6F5-48B2-AAF8-E00CF19103ED}" destId="{FA75CC91-A464-450C-BDB4-ACFE20A321DA}" srcOrd="5" destOrd="0" parTransId="{C93B28C1-9659-43C4-922D-502A39600477}" sibTransId="{F1BF4AF8-821E-4FD7-B103-B3107A6129A8}"/>
    <dgm:cxn modelId="{7E3D3170-A280-47A9-9E15-A26E45ED35A8}" srcId="{959ABFFC-A6F5-48B2-AAF8-E00CF19103ED}" destId="{CF43C6D1-65E5-45BB-98F5-177F0A6629CA}" srcOrd="1" destOrd="0" parTransId="{D08509C9-4B50-4EEE-AE8B-07F0F561DE47}" sibTransId="{20A06972-4FCF-417F-9FE8-9EB3B7183D68}"/>
    <dgm:cxn modelId="{156F7BAB-871E-41D2-BD12-0BAA849281EF}" type="presOf" srcId="{D638B5C4-E498-40DA-B084-2E059859E584}" destId="{90942111-299D-4FA7-B5CF-9F767190B7F6}" srcOrd="0" destOrd="0" presId="urn:microsoft.com/office/officeart/2005/8/layout/default"/>
    <dgm:cxn modelId="{C0CB9772-C09F-4AD4-92A1-7BFD85E06FC4}" srcId="{959ABFFC-A6F5-48B2-AAF8-E00CF19103ED}" destId="{7FC44FC2-4650-4163-89A7-ED52095D0712}" srcOrd="3" destOrd="0" parTransId="{284AC880-BF32-4A5A-B776-6D14C389FBF9}" sibTransId="{EB19B80E-4610-489F-BA93-C6A6696F5ACA}"/>
    <dgm:cxn modelId="{4EBF8CD9-E697-44E1-AB53-64C21B1F3A93}" type="presOf" srcId="{192F0775-B6FC-406F-8823-CBCE99AD2661}" destId="{68ADC585-4712-4F44-B68E-B572E46140BB}" srcOrd="0" destOrd="0" presId="urn:microsoft.com/office/officeart/2005/8/layout/default"/>
    <dgm:cxn modelId="{9163EC6E-C801-4915-AC20-2C9696130A0E}" srcId="{959ABFFC-A6F5-48B2-AAF8-E00CF19103ED}" destId="{A27596F8-FE9A-4060-B7CD-9AC6D0AFD346}" srcOrd="0" destOrd="0" parTransId="{BBD2654D-1B6F-40B2-86FB-C5C2D9DB190E}" sibTransId="{68AE6870-481C-4E2E-B182-A6F2D99F2D8A}"/>
    <dgm:cxn modelId="{7F37F4A0-24B9-438D-AFC2-3510100ED62D}" srcId="{959ABFFC-A6F5-48B2-AAF8-E00CF19103ED}" destId="{FC505815-8232-4242-A759-E22F857D5D9A}" srcOrd="2" destOrd="0" parTransId="{4E5BACDD-9CBD-49F7-98A5-631C60442723}" sibTransId="{BB726F2D-5EF0-482D-A478-BFDDCAE0AD50}"/>
    <dgm:cxn modelId="{A12EF4FE-DB4C-4D13-9C93-8F50413EBBA4}" type="presOf" srcId="{FA75CC91-A464-450C-BDB4-ACFE20A321DA}" destId="{68D0C263-E677-4E36-889D-79AFDC3A353B}" srcOrd="0" destOrd="0" presId="urn:microsoft.com/office/officeart/2005/8/layout/default"/>
    <dgm:cxn modelId="{EC24E358-C0E4-48B0-9E4F-84237E672F6A}" type="presOf" srcId="{959ABFFC-A6F5-48B2-AAF8-E00CF19103ED}" destId="{D965E67B-E207-462A-8E71-0AB7F865A1A4}" srcOrd="0" destOrd="0" presId="urn:microsoft.com/office/officeart/2005/8/layout/default"/>
    <dgm:cxn modelId="{E4B0FF50-002A-45AE-B505-58D5A909CBB7}" type="presOf" srcId="{E02153C4-7EE8-47B0-9415-58E1C650F87C}" destId="{5006BFEF-2E02-4115-A694-15A5B24A874C}" srcOrd="0" destOrd="0" presId="urn:microsoft.com/office/officeart/2005/8/layout/default"/>
    <dgm:cxn modelId="{CF5AF393-C3DA-4C5C-9C0F-9FA62DD69828}" srcId="{959ABFFC-A6F5-48B2-AAF8-E00CF19103ED}" destId="{E02153C4-7EE8-47B0-9415-58E1C650F87C}" srcOrd="7" destOrd="0" parTransId="{B8610578-868C-4A35-926C-E8FA1424162E}" sibTransId="{EF6C6285-0F31-4FC2-AE14-8D1A743E2EA4}"/>
    <dgm:cxn modelId="{CF969B6B-67CB-4E22-BDB5-4BA539BBF9B8}" type="presParOf" srcId="{D965E67B-E207-462A-8E71-0AB7F865A1A4}" destId="{32CDB1DD-6B9A-4B18-BFD5-3F2DDAD13A6E}" srcOrd="0" destOrd="0" presId="urn:microsoft.com/office/officeart/2005/8/layout/default"/>
    <dgm:cxn modelId="{72740795-1751-4901-AF1F-02201D48AD2D}" type="presParOf" srcId="{D965E67B-E207-462A-8E71-0AB7F865A1A4}" destId="{C4A7F483-EB7A-4B4F-9DF4-388A83655C1C}" srcOrd="1" destOrd="0" presId="urn:microsoft.com/office/officeart/2005/8/layout/default"/>
    <dgm:cxn modelId="{2EDA4CD5-817D-4C17-B545-93D42458A6F6}" type="presParOf" srcId="{D965E67B-E207-462A-8E71-0AB7F865A1A4}" destId="{15960D60-D947-4D49-AB70-1C81E8D6ACD5}" srcOrd="2" destOrd="0" presId="urn:microsoft.com/office/officeart/2005/8/layout/default"/>
    <dgm:cxn modelId="{ED82B3DD-5A40-475B-99BC-F50C11454354}" type="presParOf" srcId="{D965E67B-E207-462A-8E71-0AB7F865A1A4}" destId="{B09E6C7B-2718-4187-86A9-B03413168462}" srcOrd="3" destOrd="0" presId="urn:microsoft.com/office/officeart/2005/8/layout/default"/>
    <dgm:cxn modelId="{FC9F9A5A-A3DD-4CAF-9F4B-71FC8C58D4A5}" type="presParOf" srcId="{D965E67B-E207-462A-8E71-0AB7F865A1A4}" destId="{400BA9D1-7A18-4049-8EA3-C9C86F8EEE55}" srcOrd="4" destOrd="0" presId="urn:microsoft.com/office/officeart/2005/8/layout/default"/>
    <dgm:cxn modelId="{84C8F1C0-B3EC-45B2-A5BD-EDA243C16C8E}" type="presParOf" srcId="{D965E67B-E207-462A-8E71-0AB7F865A1A4}" destId="{B6656524-248E-41CB-8C95-E003B1349BA5}" srcOrd="5" destOrd="0" presId="urn:microsoft.com/office/officeart/2005/8/layout/default"/>
    <dgm:cxn modelId="{24B7C233-62BD-4A26-BD13-AC3B0956C96A}" type="presParOf" srcId="{D965E67B-E207-462A-8E71-0AB7F865A1A4}" destId="{83C3BA6A-7344-4DF1-B8F8-C1B96C1A64CE}" srcOrd="6" destOrd="0" presId="urn:microsoft.com/office/officeart/2005/8/layout/default"/>
    <dgm:cxn modelId="{A85653D7-B1A7-469A-9C38-3A000FB3BD49}" type="presParOf" srcId="{D965E67B-E207-462A-8E71-0AB7F865A1A4}" destId="{6F68CB5F-5E97-4F1F-AF44-0FFE930D3CB3}" srcOrd="7" destOrd="0" presId="urn:microsoft.com/office/officeart/2005/8/layout/default"/>
    <dgm:cxn modelId="{FC9EC04A-8A59-4CC9-808C-A56CA3A7EB6B}" type="presParOf" srcId="{D965E67B-E207-462A-8E71-0AB7F865A1A4}" destId="{90942111-299D-4FA7-B5CF-9F767190B7F6}" srcOrd="8" destOrd="0" presId="urn:microsoft.com/office/officeart/2005/8/layout/default"/>
    <dgm:cxn modelId="{FEE00B7B-9221-4521-9455-29FF9C0772EC}" type="presParOf" srcId="{D965E67B-E207-462A-8E71-0AB7F865A1A4}" destId="{4611EE18-2538-4B3C-9D99-D701467AC68B}" srcOrd="9" destOrd="0" presId="urn:microsoft.com/office/officeart/2005/8/layout/default"/>
    <dgm:cxn modelId="{FEE2DDDC-FEF0-4D33-A438-3C01B0799300}" type="presParOf" srcId="{D965E67B-E207-462A-8E71-0AB7F865A1A4}" destId="{68D0C263-E677-4E36-889D-79AFDC3A353B}" srcOrd="10" destOrd="0" presId="urn:microsoft.com/office/officeart/2005/8/layout/default"/>
    <dgm:cxn modelId="{D61C5258-12F5-4230-9DF7-420FE77EA35E}" type="presParOf" srcId="{D965E67B-E207-462A-8E71-0AB7F865A1A4}" destId="{EF20966B-64F4-491E-91A2-605BA4AED079}" srcOrd="11" destOrd="0" presId="urn:microsoft.com/office/officeart/2005/8/layout/default"/>
    <dgm:cxn modelId="{D3B5F8E5-3A93-47C8-B9A4-1576DFC7038F}" type="presParOf" srcId="{D965E67B-E207-462A-8E71-0AB7F865A1A4}" destId="{68ADC585-4712-4F44-B68E-B572E46140BB}" srcOrd="12" destOrd="0" presId="urn:microsoft.com/office/officeart/2005/8/layout/default"/>
    <dgm:cxn modelId="{5B4CB39A-0C96-4F9B-8EC7-DABF74C57890}" type="presParOf" srcId="{D965E67B-E207-462A-8E71-0AB7F865A1A4}" destId="{FF60EF30-AC38-492C-99AD-C7D55119E1B3}" srcOrd="13" destOrd="0" presId="urn:microsoft.com/office/officeart/2005/8/layout/default"/>
    <dgm:cxn modelId="{74DED70A-C22E-4698-8406-D8F838BCE41A}" type="presParOf" srcId="{D965E67B-E207-462A-8E71-0AB7F865A1A4}" destId="{5006BFEF-2E02-4115-A694-15A5B24A874C}" srcOrd="14" destOrd="0" presId="urn:microsoft.com/office/officeart/2005/8/layout/default"/>
    <dgm:cxn modelId="{AC08D851-A38D-43AC-81DB-F7CD6A32AE58}" type="presParOf" srcId="{D965E67B-E207-462A-8E71-0AB7F865A1A4}" destId="{479D4859-555C-41D8-B58A-76359F4390D0}" srcOrd="15" destOrd="0" presId="urn:microsoft.com/office/officeart/2005/8/layout/default"/>
    <dgm:cxn modelId="{2C8AFBFF-0599-419F-A811-68B6DABDBF0D}" type="presParOf" srcId="{D965E67B-E207-462A-8E71-0AB7F865A1A4}" destId="{5E6FB624-67A7-46CE-9BD7-1FD34035A6AD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2272DB8-2A2A-4700-BE18-DF69FC392EEB}" type="doc">
      <dgm:prSet loTypeId="urn:microsoft.com/office/officeart/2005/8/layout/hList1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2932D52-859A-4E8A-8D63-8B82CB74B714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Сентябрь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33E976AF-47CB-4AFB-8A3E-13D380E901B2}" type="parTrans" cxnId="{33CBEDF5-B038-46F2-A3D3-766A56F12F23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F519E00D-DAEE-4836-8DD3-77B4114F22EF}" type="sibTrans" cxnId="{33CBEDF5-B038-46F2-A3D3-766A56F12F23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BE2CC3B8-4043-4635-B6CE-E02BC88DEA83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Экскурсия «Здравствуйте! Это я, а это мой детский сад»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6A4D8066-63D5-4D41-B982-CCC290397556}" type="parTrans" cxnId="{9B3DB73D-C934-4857-B8C5-D126F398D3DF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A90827F6-2E8A-43B9-A8C0-ABF55F1E7BAE}" type="sibTrans" cxnId="{9B3DB73D-C934-4857-B8C5-D126F398D3DF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7AD0AC61-E9B4-4A85-81E3-C2420823EB0D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Рефлексивный круг  «Папа, мама , я»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0DDC02E2-B67E-4368-928A-8075AAECEBF4}" type="parTrans" cxnId="{D102A59B-F8CB-4B47-BB8C-94605164E19E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2116516C-54DE-4F5D-AA6D-B73DEE8002BE}" type="sibTrans" cxnId="{D102A59B-F8CB-4B47-BB8C-94605164E19E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F54997B2-9EB0-478E-B40C-63AAEE60881D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Октябрь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095E5588-3DCD-4410-9662-1759BC4D32E1}" type="parTrans" cxnId="{36057661-3BE7-489B-9834-39BEFFB704CD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0615F8CF-6504-4607-966C-9A2940BF6604}" type="sibTrans" cxnId="{36057661-3BE7-489B-9834-39BEFFB704CD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E0590FF8-2932-4009-B1CD-3BA181C5B6A5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КТД «С Днем рождения, «Пчелка»!»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037883D-5724-4849-9F47-5040024F365F}" type="parTrans" cxnId="{44A3214A-2725-4E5F-A3F7-3B883561A997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379A0E81-57EA-4C9E-8410-2571B67E39A3}" type="sibTrans" cxnId="{44A3214A-2725-4E5F-A3F7-3B883561A997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DD1E0AEB-8790-4048-9F28-9396EBAB1E1F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Ноябрь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67059B9A-8F9B-4B20-931A-993A7B42F6C6}" type="parTrans" cxnId="{67AC427E-37D0-4C4B-8026-2BA742F27F95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5EB0AF1E-D734-4688-A193-2C89BD2AA532}" type="sibTrans" cxnId="{67AC427E-37D0-4C4B-8026-2BA742F27F95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6D65CA0A-7648-4EF7-A791-E5539F03AB1B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Игра «По осенним тропкам»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9E439432-520A-4CDF-ADD4-875EF5A0435E}" type="parTrans" cxnId="{11EF7413-AF95-4E38-AB2E-DB324F7ACD9F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A6DEA292-4ECA-4DFC-A89D-982077E88222}" type="sibTrans" cxnId="{11EF7413-AF95-4E38-AB2E-DB324F7ACD9F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B530F833-CC5B-4EC8-A387-8297B0C04063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КТД  «Мы едем, едем, едем…»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AD922635-8A4B-4560-AC07-CD5B44AFC6CE}" type="parTrans" cxnId="{220A9761-6334-483C-9BCD-B640252F1B9E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257F8AE0-9E98-4797-8B84-713F2505D601}" type="sibTrans" cxnId="{220A9761-6334-483C-9BCD-B640252F1B9E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A7F73EE3-BF85-4C67-A06B-AC412C176095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Ознакомление с миром природы «Кто живет в лесу?»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A4E5548F-0920-4330-BBCA-4A213E8B22D9}" type="parTrans" cxnId="{91A2CEA9-8139-4120-856F-58A332F92CB9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D6A5965F-457F-4B70-B50E-C6E7A177BF7A}" type="sibTrans" cxnId="{91A2CEA9-8139-4120-856F-58A332F92CB9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A37E016F-FA81-4795-A18B-6DB430D8DF5D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Декабрь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70CDF59A-8C31-4C8C-AAB8-3EB4C4E961EE}" type="parTrans" cxnId="{186C2164-7406-4C6D-9985-2C716659DC45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089FE8EE-E06D-4588-A3EB-03B3BDAFEB87}" type="sibTrans" cxnId="{186C2164-7406-4C6D-9985-2C716659DC45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BC940E94-C265-4AA6-97A6-3CACE10BF56E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Игра «Русские Матрешки»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B8580574-153D-4E20-BD10-B0318B1CE59F}" type="parTrans" cxnId="{9E855A56-7CCD-4C91-A05F-BA20B6CBF80E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75741DA9-63D6-4AE7-B923-AE2B1CFC1B84}" type="sibTrans" cxnId="{9E855A56-7CCD-4C91-A05F-BA20B6CBF80E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53784EB3-CB9F-4887-89D8-3C4DD7CF8BB6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Экскурсия на кухню ДОУ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93F6AF8D-2CA0-4403-8C0B-2B19D4D5484B}" type="parTrans" cxnId="{FAFBAC03-D6D0-4213-A071-C5F8B5C5D6A2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6F2F4392-2926-4C2A-B23C-B6AB55C80D19}" type="sibTrans" cxnId="{FAFBAC03-D6D0-4213-A071-C5F8B5C5D6A2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88D9C4B6-B19A-4772-8BE2-C1EE9EF1A2EC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Рисование «Платье для мамы»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B5EC60BB-B17F-4CE4-BB10-13E59A393FC6}" type="parTrans" cxnId="{06A9FE58-E304-4A8E-B48C-27E98786C71A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A62B783C-B94C-43DF-833D-8EFE5D524B1D}" type="sibTrans" cxnId="{06A9FE58-E304-4A8E-B48C-27E98786C71A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3B46E3C7-CF66-4668-9A90-AEC3F749AD51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Рефлексивный круг  «Моя мама»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1E0D05B8-9376-4AF4-B8E2-A0F39C50242E}" type="parTrans" cxnId="{CA9C081A-31C6-4928-BC1F-C797BDC847FC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50254D04-BC34-47FF-BC7B-20BF0F141369}" type="sibTrans" cxnId="{CA9C081A-31C6-4928-BC1F-C797BDC847FC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8C272296-76DB-4B6C-B493-52F48B1D8DCC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Январь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2431C201-5BCD-4370-A03A-50CC80945152}" type="parTrans" cxnId="{FFBF7B46-4411-43FC-995C-506B340F5974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43B39E42-FD62-43D2-A7F0-A92A45D159AE}" type="sibTrans" cxnId="{FFBF7B46-4411-43FC-995C-506B340F5974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40218967-895F-4268-AE6F-F7F397C52D74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Инсценировка русских сказок «Колобок», «Репка»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427D06C-E75D-43DE-866A-F03C9EDA5679}" type="parTrans" cxnId="{D6BA9B7F-E529-40EA-BE80-4C4E66BF8423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80843B3C-F98E-465A-9A50-FBEAEF95FDE9}" type="sibTrans" cxnId="{D6BA9B7F-E529-40EA-BE80-4C4E66BF8423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6542D742-739A-4A2E-B020-FF71597FDC48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Акция «Помоги </a:t>
          </a:r>
          <a:r>
            <a:rPr lang="ru-RU" sz="1400" b="1" smtClean="0">
              <a:latin typeface="Times New Roman" pitchFamily="18" charset="0"/>
              <a:cs typeface="Times New Roman" pitchFamily="18" charset="0"/>
            </a:rPr>
            <a:t>птицам зимой»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EA1D7CEB-66E2-445A-BA73-9727BE94F5BE}" type="parTrans" cxnId="{2AC0169A-458C-4F30-ABCD-3229FBA0B160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86BFA21F-EE62-4BE2-A01B-F903CC2091C2}" type="sibTrans" cxnId="{2AC0169A-458C-4F30-ABCD-3229FBA0B160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C6C1ADE2-80F4-421D-A5C3-2FEEA4331E30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Развлечение «Колядки»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BBA7174-1876-4118-BF38-C878F1B60DD8}" type="parTrans" cxnId="{34859CF1-7619-40F6-B56E-895A1716C342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9326F756-2707-4A14-972E-8073018F2009}" type="sibTrans" cxnId="{34859CF1-7619-40F6-B56E-895A1716C342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CFEA0E81-F4E5-4812-85DC-C818C0E8046D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Сюжетно-ролевые игры 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687E2EAA-515B-4883-A543-C903A7DA7F3A}" type="parTrans" cxnId="{2EF52FFE-A6BE-48E9-A44B-E44BA079274D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94DF30F6-BFB5-4F63-9B97-27674E030FCB}" type="sibTrans" cxnId="{2EF52FFE-A6BE-48E9-A44B-E44BA079274D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5E70EF70-4034-4265-BDD5-C864BC0098E9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Ознакомление с социальным миром «Книга – наш друг»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CBD54B90-1076-49F3-9878-A17872D2F221}" type="sibTrans" cxnId="{7005F47B-6462-492D-B95B-2E568361C424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A67F5646-8E85-4C70-AEAD-A08EC8834271}" type="parTrans" cxnId="{7005F47B-6462-492D-B95B-2E568361C424}">
      <dgm:prSet/>
      <dgm:spPr/>
      <dgm:t>
        <a:bodyPr/>
        <a:lstStyle/>
        <a:p>
          <a:endParaRPr lang="ru-RU" sz="1800" b="1">
            <a:latin typeface="Times New Roman" pitchFamily="18" charset="0"/>
            <a:cs typeface="Times New Roman" pitchFamily="18" charset="0"/>
          </a:endParaRPr>
        </a:p>
      </dgm:t>
    </dgm:pt>
    <dgm:pt modelId="{D68C5398-C191-41F0-894A-1690BB8AA058}" type="pres">
      <dgm:prSet presAssocID="{12272DB8-2A2A-4700-BE18-DF69FC392EE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48AD32-5998-4CD1-9ACD-6F1304939482}" type="pres">
      <dgm:prSet presAssocID="{A2932D52-859A-4E8A-8D63-8B82CB74B714}" presName="composite" presStyleCnt="0"/>
      <dgm:spPr/>
    </dgm:pt>
    <dgm:pt modelId="{429B4339-9CD5-4776-998D-AB4C0EA44FF0}" type="pres">
      <dgm:prSet presAssocID="{A2932D52-859A-4E8A-8D63-8B82CB74B714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2CC6B6-1FBF-43AD-A11F-C77AE6CAD77F}" type="pres">
      <dgm:prSet presAssocID="{A2932D52-859A-4E8A-8D63-8B82CB74B714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3FCDF6-C643-4959-91BE-B226C2F308B0}" type="pres">
      <dgm:prSet presAssocID="{F519E00D-DAEE-4836-8DD3-77B4114F22EF}" presName="space" presStyleCnt="0"/>
      <dgm:spPr/>
    </dgm:pt>
    <dgm:pt modelId="{18746830-7214-4CEC-954E-1C2E79DAFE92}" type="pres">
      <dgm:prSet presAssocID="{F54997B2-9EB0-478E-B40C-63AAEE60881D}" presName="composite" presStyleCnt="0"/>
      <dgm:spPr/>
    </dgm:pt>
    <dgm:pt modelId="{0CD0802A-FEC3-447F-9DB6-0DF1D62FA337}" type="pres">
      <dgm:prSet presAssocID="{F54997B2-9EB0-478E-B40C-63AAEE60881D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0C351-EAD0-4AB8-A116-AC4994B9BE90}" type="pres">
      <dgm:prSet presAssocID="{F54997B2-9EB0-478E-B40C-63AAEE60881D}" presName="desTx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6B685F-E91B-46F3-8F10-E36B3790868E}" type="pres">
      <dgm:prSet presAssocID="{0615F8CF-6504-4607-966C-9A2940BF6604}" presName="space" presStyleCnt="0"/>
      <dgm:spPr/>
    </dgm:pt>
    <dgm:pt modelId="{94AD14D7-E32D-4A6F-999A-232A58FFB14D}" type="pres">
      <dgm:prSet presAssocID="{DD1E0AEB-8790-4048-9F28-9396EBAB1E1F}" presName="composite" presStyleCnt="0"/>
      <dgm:spPr/>
    </dgm:pt>
    <dgm:pt modelId="{6BCCABEE-60D1-4B41-A2EB-BA73921692FF}" type="pres">
      <dgm:prSet presAssocID="{DD1E0AEB-8790-4048-9F28-9396EBAB1E1F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8C0831-05DA-4E4D-8078-72C7CCCD66D8}" type="pres">
      <dgm:prSet presAssocID="{DD1E0AEB-8790-4048-9F28-9396EBAB1E1F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248096-CD2D-48C8-86A1-1CC01DF5DA3D}" type="pres">
      <dgm:prSet presAssocID="{5EB0AF1E-D734-4688-A193-2C89BD2AA532}" presName="space" presStyleCnt="0"/>
      <dgm:spPr/>
    </dgm:pt>
    <dgm:pt modelId="{6AA586B0-E4DC-45CF-96CC-2320E1A85308}" type="pres">
      <dgm:prSet presAssocID="{A37E016F-FA81-4795-A18B-6DB430D8DF5D}" presName="composite" presStyleCnt="0"/>
      <dgm:spPr/>
    </dgm:pt>
    <dgm:pt modelId="{1A30CCDC-F1CF-4C5C-9413-45445A0DA230}" type="pres">
      <dgm:prSet presAssocID="{A37E016F-FA81-4795-A18B-6DB430D8DF5D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833EAB-2501-4168-BF12-9FF0926081DC}" type="pres">
      <dgm:prSet presAssocID="{A37E016F-FA81-4795-A18B-6DB430D8DF5D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DE65EC-4B3C-4FFA-85AA-DBFAB61B1FE2}" type="pres">
      <dgm:prSet presAssocID="{089FE8EE-E06D-4588-A3EB-03B3BDAFEB87}" presName="space" presStyleCnt="0"/>
      <dgm:spPr/>
    </dgm:pt>
    <dgm:pt modelId="{B3985C15-27CB-48E2-B90E-1183D5ACAC25}" type="pres">
      <dgm:prSet presAssocID="{8C272296-76DB-4B6C-B493-52F48B1D8DCC}" presName="composite" presStyleCnt="0"/>
      <dgm:spPr/>
    </dgm:pt>
    <dgm:pt modelId="{95A919BE-27B3-46FC-954E-44418C59332F}" type="pres">
      <dgm:prSet presAssocID="{8C272296-76DB-4B6C-B493-52F48B1D8DCC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4B45D5-9484-4C8A-8C49-84D6756E88B5}" type="pres">
      <dgm:prSet presAssocID="{8C272296-76DB-4B6C-B493-52F48B1D8DCC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0A9761-6334-483C-9BCD-B640252F1B9E}" srcId="{F54997B2-9EB0-478E-B40C-63AAEE60881D}" destId="{B530F833-CC5B-4EC8-A387-8297B0C04063}" srcOrd="1" destOrd="0" parTransId="{AD922635-8A4B-4560-AC07-CD5B44AFC6CE}" sibTransId="{257F8AE0-9E98-4797-8B84-713F2505D601}"/>
    <dgm:cxn modelId="{FAFBAC03-D6D0-4213-A071-C5F8B5C5D6A2}" srcId="{DD1E0AEB-8790-4048-9F28-9396EBAB1E1F}" destId="{53784EB3-CB9F-4887-89D8-3C4DD7CF8BB6}" srcOrd="1" destOrd="0" parTransId="{93F6AF8D-2CA0-4403-8C0B-2B19D4D5484B}" sibTransId="{6F2F4392-2926-4C2A-B23C-B6AB55C80D19}"/>
    <dgm:cxn modelId="{DFDACF5D-EDD1-48A2-9EE6-BBF3BA8EB787}" type="presOf" srcId="{12272DB8-2A2A-4700-BE18-DF69FC392EEB}" destId="{D68C5398-C191-41F0-894A-1690BB8AA058}" srcOrd="0" destOrd="0" presId="urn:microsoft.com/office/officeart/2005/8/layout/hList1"/>
    <dgm:cxn modelId="{D0445E60-1510-40A7-89FE-227ACB2A4F6D}" type="presOf" srcId="{BE2CC3B8-4043-4635-B6CE-E02BC88DEA83}" destId="{402CC6B6-1FBF-43AD-A11F-C77AE6CAD77F}" srcOrd="0" destOrd="0" presId="urn:microsoft.com/office/officeart/2005/8/layout/hList1"/>
    <dgm:cxn modelId="{0F175CDF-18A2-4C24-9CA1-31F54F450ADA}" type="presOf" srcId="{CFEA0E81-F4E5-4812-85DC-C818C0E8046D}" destId="{034B45D5-9484-4C8A-8C49-84D6756E88B5}" srcOrd="0" destOrd="2" presId="urn:microsoft.com/office/officeart/2005/8/layout/hList1"/>
    <dgm:cxn modelId="{1AB0D51E-AF43-4076-B2BD-6258A8BE711D}" type="presOf" srcId="{5E70EF70-4034-4265-BDD5-C864BC0098E9}" destId="{034B45D5-9484-4C8A-8C49-84D6756E88B5}" srcOrd="0" destOrd="1" presId="urn:microsoft.com/office/officeart/2005/8/layout/hList1"/>
    <dgm:cxn modelId="{06A9FE58-E304-4A8E-B48C-27E98786C71A}" srcId="{DD1E0AEB-8790-4048-9F28-9396EBAB1E1F}" destId="{88D9C4B6-B19A-4772-8BE2-C1EE9EF1A2EC}" srcOrd="2" destOrd="0" parTransId="{B5EC60BB-B17F-4CE4-BB10-13E59A393FC6}" sibTransId="{A62B783C-B94C-43DF-833D-8EFE5D524B1D}"/>
    <dgm:cxn modelId="{8B9D657E-4FAF-4CCB-AE88-231BF64630AA}" type="presOf" srcId="{C6C1ADE2-80F4-421D-A5C3-2FEEA4331E30}" destId="{034B45D5-9484-4C8A-8C49-84D6756E88B5}" srcOrd="0" destOrd="0" presId="urn:microsoft.com/office/officeart/2005/8/layout/hList1"/>
    <dgm:cxn modelId="{36057661-3BE7-489B-9834-39BEFFB704CD}" srcId="{12272DB8-2A2A-4700-BE18-DF69FC392EEB}" destId="{F54997B2-9EB0-478E-B40C-63AAEE60881D}" srcOrd="1" destOrd="0" parTransId="{095E5588-3DCD-4410-9662-1759BC4D32E1}" sibTransId="{0615F8CF-6504-4607-966C-9A2940BF6604}"/>
    <dgm:cxn modelId="{67AC427E-37D0-4C4B-8026-2BA742F27F95}" srcId="{12272DB8-2A2A-4700-BE18-DF69FC392EEB}" destId="{DD1E0AEB-8790-4048-9F28-9396EBAB1E1F}" srcOrd="2" destOrd="0" parTransId="{67059B9A-8F9B-4B20-931A-993A7B42F6C6}" sibTransId="{5EB0AF1E-D734-4688-A193-2C89BD2AA532}"/>
    <dgm:cxn modelId="{88BA5389-7BAE-4A72-AC69-9D4081BC7E7B}" type="presOf" srcId="{6D65CA0A-7648-4EF7-A791-E5539F03AB1B}" destId="{402CC6B6-1FBF-43AD-A11F-C77AE6CAD77F}" srcOrd="0" destOrd="1" presId="urn:microsoft.com/office/officeart/2005/8/layout/hList1"/>
    <dgm:cxn modelId="{7005F47B-6462-492D-B95B-2E568361C424}" srcId="{8C272296-76DB-4B6C-B493-52F48B1D8DCC}" destId="{5E70EF70-4034-4265-BDD5-C864BC0098E9}" srcOrd="1" destOrd="0" parTransId="{A67F5646-8E85-4C70-AEAD-A08EC8834271}" sibTransId="{CBD54B90-1076-49F3-9878-A17872D2F221}"/>
    <dgm:cxn modelId="{33CBEDF5-B038-46F2-A3D3-766A56F12F23}" srcId="{12272DB8-2A2A-4700-BE18-DF69FC392EEB}" destId="{A2932D52-859A-4E8A-8D63-8B82CB74B714}" srcOrd="0" destOrd="0" parTransId="{33E976AF-47CB-4AFB-8A3E-13D380E901B2}" sibTransId="{F519E00D-DAEE-4836-8DD3-77B4114F22EF}"/>
    <dgm:cxn modelId="{0BD0E95F-9D7E-45F8-9C2F-A6C7F87985E2}" type="presOf" srcId="{B530F833-CC5B-4EC8-A387-8297B0C04063}" destId="{D520C351-EAD0-4AB8-A116-AC4994B9BE90}" srcOrd="0" destOrd="1" presId="urn:microsoft.com/office/officeart/2005/8/layout/hList1"/>
    <dgm:cxn modelId="{1B483A01-B0A6-446A-9152-623B31AB4859}" type="presOf" srcId="{F54997B2-9EB0-478E-B40C-63AAEE60881D}" destId="{0CD0802A-FEC3-447F-9DB6-0DF1D62FA337}" srcOrd="0" destOrd="0" presId="urn:microsoft.com/office/officeart/2005/8/layout/hList1"/>
    <dgm:cxn modelId="{73F2E210-C541-41A1-AC54-CE0EAF781420}" type="presOf" srcId="{40218967-895F-4268-AE6F-F7F397C52D74}" destId="{CA833EAB-2501-4168-BF12-9FF0926081DC}" srcOrd="0" destOrd="0" presId="urn:microsoft.com/office/officeart/2005/8/layout/hList1"/>
    <dgm:cxn modelId="{D6BA9B7F-E529-40EA-BE80-4C4E66BF8423}" srcId="{A37E016F-FA81-4795-A18B-6DB430D8DF5D}" destId="{40218967-895F-4268-AE6F-F7F397C52D74}" srcOrd="0" destOrd="0" parTransId="{F427D06C-E75D-43DE-866A-F03C9EDA5679}" sibTransId="{80843B3C-F98E-465A-9A50-FBEAEF95FDE9}"/>
    <dgm:cxn modelId="{9E855A56-7CCD-4C91-A05F-BA20B6CBF80E}" srcId="{DD1E0AEB-8790-4048-9F28-9396EBAB1E1F}" destId="{BC940E94-C265-4AA6-97A6-3CACE10BF56E}" srcOrd="0" destOrd="0" parTransId="{B8580574-153D-4E20-BD10-B0318B1CE59F}" sibTransId="{75741DA9-63D6-4AE7-B923-AE2B1CFC1B84}"/>
    <dgm:cxn modelId="{91A2CEA9-8139-4120-856F-58A332F92CB9}" srcId="{F54997B2-9EB0-478E-B40C-63AAEE60881D}" destId="{A7F73EE3-BF85-4C67-A06B-AC412C176095}" srcOrd="2" destOrd="0" parTransId="{A4E5548F-0920-4330-BBCA-4A213E8B22D9}" sibTransId="{D6A5965F-457F-4B70-B50E-C6E7A177BF7A}"/>
    <dgm:cxn modelId="{DE16A24A-A0A6-4E05-A791-83684B92EF4B}" type="presOf" srcId="{A7F73EE3-BF85-4C67-A06B-AC412C176095}" destId="{D520C351-EAD0-4AB8-A116-AC4994B9BE90}" srcOrd="0" destOrd="2" presId="urn:microsoft.com/office/officeart/2005/8/layout/hList1"/>
    <dgm:cxn modelId="{44A3214A-2725-4E5F-A3F7-3B883561A997}" srcId="{F54997B2-9EB0-478E-B40C-63AAEE60881D}" destId="{E0590FF8-2932-4009-B1CD-3BA181C5B6A5}" srcOrd="0" destOrd="0" parTransId="{F037883D-5724-4849-9F47-5040024F365F}" sibTransId="{379A0E81-57EA-4C9E-8410-2571B67E39A3}"/>
    <dgm:cxn modelId="{11EF7413-AF95-4E38-AB2E-DB324F7ACD9F}" srcId="{A2932D52-859A-4E8A-8D63-8B82CB74B714}" destId="{6D65CA0A-7648-4EF7-A791-E5539F03AB1B}" srcOrd="1" destOrd="0" parTransId="{9E439432-520A-4CDF-ADD4-875EF5A0435E}" sibTransId="{A6DEA292-4ECA-4DFC-A89D-982077E88222}"/>
    <dgm:cxn modelId="{E0936789-5352-4291-BC92-F6598CA050E3}" type="presOf" srcId="{53784EB3-CB9F-4887-89D8-3C4DD7CF8BB6}" destId="{6C8C0831-05DA-4E4D-8078-72C7CCCD66D8}" srcOrd="0" destOrd="1" presId="urn:microsoft.com/office/officeart/2005/8/layout/hList1"/>
    <dgm:cxn modelId="{285AB990-02F2-47F4-98D3-A6883F1C95C5}" type="presOf" srcId="{A2932D52-859A-4E8A-8D63-8B82CB74B714}" destId="{429B4339-9CD5-4776-998D-AB4C0EA44FF0}" srcOrd="0" destOrd="0" presId="urn:microsoft.com/office/officeart/2005/8/layout/hList1"/>
    <dgm:cxn modelId="{D3850336-B039-40D8-9543-E09849CD7E37}" type="presOf" srcId="{7AD0AC61-E9B4-4A85-81E3-C2420823EB0D}" destId="{402CC6B6-1FBF-43AD-A11F-C77AE6CAD77F}" srcOrd="0" destOrd="2" presId="urn:microsoft.com/office/officeart/2005/8/layout/hList1"/>
    <dgm:cxn modelId="{186C2164-7406-4C6D-9985-2C716659DC45}" srcId="{12272DB8-2A2A-4700-BE18-DF69FC392EEB}" destId="{A37E016F-FA81-4795-A18B-6DB430D8DF5D}" srcOrd="3" destOrd="0" parTransId="{70CDF59A-8C31-4C8C-AAB8-3EB4C4E961EE}" sibTransId="{089FE8EE-E06D-4588-A3EB-03B3BDAFEB87}"/>
    <dgm:cxn modelId="{43F6DF63-6AED-4353-AD1D-80D95C8C8158}" type="presOf" srcId="{A37E016F-FA81-4795-A18B-6DB430D8DF5D}" destId="{1A30CCDC-F1CF-4C5C-9413-45445A0DA230}" srcOrd="0" destOrd="0" presId="urn:microsoft.com/office/officeart/2005/8/layout/hList1"/>
    <dgm:cxn modelId="{22E9960E-F738-4D71-88AA-C0892E089273}" type="presOf" srcId="{6542D742-739A-4A2E-B020-FF71597FDC48}" destId="{CA833EAB-2501-4168-BF12-9FF0926081DC}" srcOrd="0" destOrd="1" presId="urn:microsoft.com/office/officeart/2005/8/layout/hList1"/>
    <dgm:cxn modelId="{0DDAA27B-396D-46F6-8064-1A463500D367}" type="presOf" srcId="{3B46E3C7-CF66-4668-9A90-AEC3F749AD51}" destId="{6C8C0831-05DA-4E4D-8078-72C7CCCD66D8}" srcOrd="0" destOrd="3" presId="urn:microsoft.com/office/officeart/2005/8/layout/hList1"/>
    <dgm:cxn modelId="{2FBD1E0A-241F-4060-8FA0-DA88EB4B9D3A}" type="presOf" srcId="{88D9C4B6-B19A-4772-8BE2-C1EE9EF1A2EC}" destId="{6C8C0831-05DA-4E4D-8078-72C7CCCD66D8}" srcOrd="0" destOrd="2" presId="urn:microsoft.com/office/officeart/2005/8/layout/hList1"/>
    <dgm:cxn modelId="{930942E7-31BA-490D-8B0E-B1DEDD8EFF42}" type="presOf" srcId="{E0590FF8-2932-4009-B1CD-3BA181C5B6A5}" destId="{D520C351-EAD0-4AB8-A116-AC4994B9BE90}" srcOrd="0" destOrd="0" presId="urn:microsoft.com/office/officeart/2005/8/layout/hList1"/>
    <dgm:cxn modelId="{8013C0DD-CE89-41B7-90E7-BE319061DC37}" type="presOf" srcId="{BC940E94-C265-4AA6-97A6-3CACE10BF56E}" destId="{6C8C0831-05DA-4E4D-8078-72C7CCCD66D8}" srcOrd="0" destOrd="0" presId="urn:microsoft.com/office/officeart/2005/8/layout/hList1"/>
    <dgm:cxn modelId="{CA9C081A-31C6-4928-BC1F-C797BDC847FC}" srcId="{DD1E0AEB-8790-4048-9F28-9396EBAB1E1F}" destId="{3B46E3C7-CF66-4668-9A90-AEC3F749AD51}" srcOrd="3" destOrd="0" parTransId="{1E0D05B8-9376-4AF4-B8E2-A0F39C50242E}" sibTransId="{50254D04-BC34-47FF-BC7B-20BF0F141369}"/>
    <dgm:cxn modelId="{9439A4E2-9757-4D54-BD62-5ECDFDCCABEA}" type="presOf" srcId="{8C272296-76DB-4B6C-B493-52F48B1D8DCC}" destId="{95A919BE-27B3-46FC-954E-44418C59332F}" srcOrd="0" destOrd="0" presId="urn:microsoft.com/office/officeart/2005/8/layout/hList1"/>
    <dgm:cxn modelId="{AFE2BF2E-45A4-46B5-880C-30D7CE86773C}" type="presOf" srcId="{DD1E0AEB-8790-4048-9F28-9396EBAB1E1F}" destId="{6BCCABEE-60D1-4B41-A2EB-BA73921692FF}" srcOrd="0" destOrd="0" presId="urn:microsoft.com/office/officeart/2005/8/layout/hList1"/>
    <dgm:cxn modelId="{FFBF7B46-4411-43FC-995C-506B340F5974}" srcId="{12272DB8-2A2A-4700-BE18-DF69FC392EEB}" destId="{8C272296-76DB-4B6C-B493-52F48B1D8DCC}" srcOrd="4" destOrd="0" parTransId="{2431C201-5BCD-4370-A03A-50CC80945152}" sibTransId="{43B39E42-FD62-43D2-A7F0-A92A45D159AE}"/>
    <dgm:cxn modelId="{9B3DB73D-C934-4857-B8C5-D126F398D3DF}" srcId="{A2932D52-859A-4E8A-8D63-8B82CB74B714}" destId="{BE2CC3B8-4043-4635-B6CE-E02BC88DEA83}" srcOrd="0" destOrd="0" parTransId="{6A4D8066-63D5-4D41-B982-CCC290397556}" sibTransId="{A90827F6-2E8A-43B9-A8C0-ABF55F1E7BAE}"/>
    <dgm:cxn modelId="{2AC0169A-458C-4F30-ABCD-3229FBA0B160}" srcId="{A37E016F-FA81-4795-A18B-6DB430D8DF5D}" destId="{6542D742-739A-4A2E-B020-FF71597FDC48}" srcOrd="1" destOrd="0" parTransId="{EA1D7CEB-66E2-445A-BA73-9727BE94F5BE}" sibTransId="{86BFA21F-EE62-4BE2-A01B-F903CC2091C2}"/>
    <dgm:cxn modelId="{D102A59B-F8CB-4B47-BB8C-94605164E19E}" srcId="{A2932D52-859A-4E8A-8D63-8B82CB74B714}" destId="{7AD0AC61-E9B4-4A85-81E3-C2420823EB0D}" srcOrd="2" destOrd="0" parTransId="{0DDC02E2-B67E-4368-928A-8075AAECEBF4}" sibTransId="{2116516C-54DE-4F5D-AA6D-B73DEE8002BE}"/>
    <dgm:cxn modelId="{34859CF1-7619-40F6-B56E-895A1716C342}" srcId="{8C272296-76DB-4B6C-B493-52F48B1D8DCC}" destId="{C6C1ADE2-80F4-421D-A5C3-2FEEA4331E30}" srcOrd="0" destOrd="0" parTransId="{FBBA7174-1876-4118-BF38-C878F1B60DD8}" sibTransId="{9326F756-2707-4A14-972E-8073018F2009}"/>
    <dgm:cxn modelId="{2EF52FFE-A6BE-48E9-A44B-E44BA079274D}" srcId="{8C272296-76DB-4B6C-B493-52F48B1D8DCC}" destId="{CFEA0E81-F4E5-4812-85DC-C818C0E8046D}" srcOrd="2" destOrd="0" parTransId="{687E2EAA-515B-4883-A543-C903A7DA7F3A}" sibTransId="{94DF30F6-BFB5-4F63-9B97-27674E030FCB}"/>
    <dgm:cxn modelId="{9DF8D916-A75C-4187-BFFB-BB91F90C7696}" type="presParOf" srcId="{D68C5398-C191-41F0-894A-1690BB8AA058}" destId="{3848AD32-5998-4CD1-9ACD-6F1304939482}" srcOrd="0" destOrd="0" presId="urn:microsoft.com/office/officeart/2005/8/layout/hList1"/>
    <dgm:cxn modelId="{9BFB601A-7AA1-40BD-A12D-D0E7D10C5415}" type="presParOf" srcId="{3848AD32-5998-4CD1-9ACD-6F1304939482}" destId="{429B4339-9CD5-4776-998D-AB4C0EA44FF0}" srcOrd="0" destOrd="0" presId="urn:microsoft.com/office/officeart/2005/8/layout/hList1"/>
    <dgm:cxn modelId="{2139B880-C551-439E-8FF6-E2BF7C3143D4}" type="presParOf" srcId="{3848AD32-5998-4CD1-9ACD-6F1304939482}" destId="{402CC6B6-1FBF-43AD-A11F-C77AE6CAD77F}" srcOrd="1" destOrd="0" presId="urn:microsoft.com/office/officeart/2005/8/layout/hList1"/>
    <dgm:cxn modelId="{29819181-C9A2-4EC3-A502-3276D281AA30}" type="presParOf" srcId="{D68C5398-C191-41F0-894A-1690BB8AA058}" destId="{523FCDF6-C643-4959-91BE-B226C2F308B0}" srcOrd="1" destOrd="0" presId="urn:microsoft.com/office/officeart/2005/8/layout/hList1"/>
    <dgm:cxn modelId="{9DD24400-D789-4C61-B001-E12B40CFB66B}" type="presParOf" srcId="{D68C5398-C191-41F0-894A-1690BB8AA058}" destId="{18746830-7214-4CEC-954E-1C2E79DAFE92}" srcOrd="2" destOrd="0" presId="urn:microsoft.com/office/officeart/2005/8/layout/hList1"/>
    <dgm:cxn modelId="{81936631-7621-494B-BC15-DAEDAB79B55D}" type="presParOf" srcId="{18746830-7214-4CEC-954E-1C2E79DAFE92}" destId="{0CD0802A-FEC3-447F-9DB6-0DF1D62FA337}" srcOrd="0" destOrd="0" presId="urn:microsoft.com/office/officeart/2005/8/layout/hList1"/>
    <dgm:cxn modelId="{6A43B6CD-250E-4623-9996-59A901871AA0}" type="presParOf" srcId="{18746830-7214-4CEC-954E-1C2E79DAFE92}" destId="{D520C351-EAD0-4AB8-A116-AC4994B9BE90}" srcOrd="1" destOrd="0" presId="urn:microsoft.com/office/officeart/2005/8/layout/hList1"/>
    <dgm:cxn modelId="{712E6CEE-56EF-4FDD-A998-1E1F6701A0FD}" type="presParOf" srcId="{D68C5398-C191-41F0-894A-1690BB8AA058}" destId="{E06B685F-E91B-46F3-8F10-E36B3790868E}" srcOrd="3" destOrd="0" presId="urn:microsoft.com/office/officeart/2005/8/layout/hList1"/>
    <dgm:cxn modelId="{F087DEE2-CA1D-435F-A1C2-7C01CE78A516}" type="presParOf" srcId="{D68C5398-C191-41F0-894A-1690BB8AA058}" destId="{94AD14D7-E32D-4A6F-999A-232A58FFB14D}" srcOrd="4" destOrd="0" presId="urn:microsoft.com/office/officeart/2005/8/layout/hList1"/>
    <dgm:cxn modelId="{6521A900-9D69-42D2-8C2A-C59B84388ED9}" type="presParOf" srcId="{94AD14D7-E32D-4A6F-999A-232A58FFB14D}" destId="{6BCCABEE-60D1-4B41-A2EB-BA73921692FF}" srcOrd="0" destOrd="0" presId="urn:microsoft.com/office/officeart/2005/8/layout/hList1"/>
    <dgm:cxn modelId="{E446B744-FF84-4A08-8067-5E09696C8FC2}" type="presParOf" srcId="{94AD14D7-E32D-4A6F-999A-232A58FFB14D}" destId="{6C8C0831-05DA-4E4D-8078-72C7CCCD66D8}" srcOrd="1" destOrd="0" presId="urn:microsoft.com/office/officeart/2005/8/layout/hList1"/>
    <dgm:cxn modelId="{C0E27BF8-11E4-4052-A688-46AA3665579F}" type="presParOf" srcId="{D68C5398-C191-41F0-894A-1690BB8AA058}" destId="{3D248096-CD2D-48C8-86A1-1CC01DF5DA3D}" srcOrd="5" destOrd="0" presId="urn:microsoft.com/office/officeart/2005/8/layout/hList1"/>
    <dgm:cxn modelId="{F9E4A423-E496-46C1-B1BC-63ACEA999D6E}" type="presParOf" srcId="{D68C5398-C191-41F0-894A-1690BB8AA058}" destId="{6AA586B0-E4DC-45CF-96CC-2320E1A85308}" srcOrd="6" destOrd="0" presId="urn:microsoft.com/office/officeart/2005/8/layout/hList1"/>
    <dgm:cxn modelId="{1464C4EC-823E-474D-AAAC-CFBB191DC3F1}" type="presParOf" srcId="{6AA586B0-E4DC-45CF-96CC-2320E1A85308}" destId="{1A30CCDC-F1CF-4C5C-9413-45445A0DA230}" srcOrd="0" destOrd="0" presId="urn:microsoft.com/office/officeart/2005/8/layout/hList1"/>
    <dgm:cxn modelId="{A599986D-626A-4BAC-8654-306374420151}" type="presParOf" srcId="{6AA586B0-E4DC-45CF-96CC-2320E1A85308}" destId="{CA833EAB-2501-4168-BF12-9FF0926081DC}" srcOrd="1" destOrd="0" presId="urn:microsoft.com/office/officeart/2005/8/layout/hList1"/>
    <dgm:cxn modelId="{35DEE899-7960-4C12-9F16-8FEE4A03426B}" type="presParOf" srcId="{D68C5398-C191-41F0-894A-1690BB8AA058}" destId="{36DE65EC-4B3C-4FFA-85AA-DBFAB61B1FE2}" srcOrd="7" destOrd="0" presId="urn:microsoft.com/office/officeart/2005/8/layout/hList1"/>
    <dgm:cxn modelId="{95F96718-B14A-4AD2-8FA9-51F5F2B5C21C}" type="presParOf" srcId="{D68C5398-C191-41F0-894A-1690BB8AA058}" destId="{B3985C15-27CB-48E2-B90E-1183D5ACAC25}" srcOrd="8" destOrd="0" presId="urn:microsoft.com/office/officeart/2005/8/layout/hList1"/>
    <dgm:cxn modelId="{0FCDD65E-6994-4E4B-B8D3-3216FEC29B6C}" type="presParOf" srcId="{B3985C15-27CB-48E2-B90E-1183D5ACAC25}" destId="{95A919BE-27B3-46FC-954E-44418C59332F}" srcOrd="0" destOrd="0" presId="urn:microsoft.com/office/officeart/2005/8/layout/hList1"/>
    <dgm:cxn modelId="{47F96B74-0C0D-4537-89C0-69EEDF9BFBDC}" type="presParOf" srcId="{B3985C15-27CB-48E2-B90E-1183D5ACAC25}" destId="{034B45D5-9484-4C8A-8C49-84D6756E88B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2272DB8-2A2A-4700-BE18-DF69FC392EEB}" type="doc">
      <dgm:prSet loTypeId="urn:microsoft.com/office/officeart/2005/8/layout/hList1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2932D52-859A-4E8A-8D63-8B82CB74B714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Февраль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33E976AF-47CB-4AFB-8A3E-13D380E901B2}" type="parTrans" cxnId="{33CBEDF5-B038-46F2-A3D3-766A56F12F23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F519E00D-DAEE-4836-8DD3-77B4114F22EF}" type="sibTrans" cxnId="{33CBEDF5-B038-46F2-A3D3-766A56F12F23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BE2CC3B8-4043-4635-B6CE-E02BC88DEA83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Ознакомление с миром природы «Огород на окне. Посадка лука»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6A4D8066-63D5-4D41-B982-CCC290397556}" type="parTrans" cxnId="{9B3DB73D-C934-4857-B8C5-D126F398D3DF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A90827F6-2E8A-43B9-A8C0-ABF55F1E7BAE}" type="sibTrans" cxnId="{9B3DB73D-C934-4857-B8C5-D126F398D3DF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F54997B2-9EB0-478E-B40C-63AAEE60881D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Март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095E5588-3DCD-4410-9662-1759BC4D32E1}" type="parTrans" cxnId="{36057661-3BE7-489B-9834-39BEFFB704CD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0615F8CF-6504-4607-966C-9A2940BF6604}" type="sibTrans" cxnId="{36057661-3BE7-489B-9834-39BEFFB704CD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E0590FF8-2932-4009-B1CD-3BA181C5B6A5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Проект «Мы ждем вас, птицы!»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037883D-5724-4849-9F47-5040024F365F}" type="parTrans" cxnId="{44A3214A-2725-4E5F-A3F7-3B883561A997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379A0E81-57EA-4C9E-8410-2571B67E39A3}" type="sibTrans" cxnId="{44A3214A-2725-4E5F-A3F7-3B883561A997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DD1E0AEB-8790-4048-9F28-9396EBAB1E1F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Апрель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67059B9A-8F9B-4B20-931A-993A7B42F6C6}" type="parTrans" cxnId="{67AC427E-37D0-4C4B-8026-2BA742F27F95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5EB0AF1E-D734-4688-A193-2C89BD2AA532}" type="sibTrans" cxnId="{67AC427E-37D0-4C4B-8026-2BA742F27F95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A37E016F-FA81-4795-A18B-6DB430D8DF5D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Май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70CDF59A-8C31-4C8C-AAB8-3EB4C4E961EE}" type="parTrans" cxnId="{186C2164-7406-4C6D-9985-2C716659DC45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089FE8EE-E06D-4588-A3EB-03B3BDAFEB87}" type="sibTrans" cxnId="{186C2164-7406-4C6D-9985-2C716659DC45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BC940E94-C265-4AA6-97A6-3CACE10BF56E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Ознакомление с социальным миром  «Путешествие в космос»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B8580574-153D-4E20-BD10-B0318B1CE59F}" type="parTrans" cxnId="{9E855A56-7CCD-4C91-A05F-BA20B6CBF80E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75741DA9-63D6-4AE7-B923-AE2B1CFC1B84}" type="sibTrans" cxnId="{9E855A56-7CCD-4C91-A05F-BA20B6CBF80E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40218967-895F-4268-AE6F-F7F397C52D74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Ознакомление с социальным миром  «Эколята-дошколята»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427D06C-E75D-43DE-866A-F03C9EDA5679}" type="parTrans" cxnId="{D6BA9B7F-E529-40EA-BE80-4C4E66BF8423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80843B3C-F98E-465A-9A50-FBEAEF95FDE9}" type="sibTrans" cxnId="{D6BA9B7F-E529-40EA-BE80-4C4E66BF8423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520834ED-52EE-4128-A331-9DBC56B32C17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Рисование «Мой папа»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095267FF-C50E-4102-88CC-9AEA17193584}" type="parTrans" cxnId="{8E6B972A-C7B8-4DBC-A7C0-61D84E971C0F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2B17F345-AE39-46F1-8B62-BAC2BB294695}" type="sibTrans" cxnId="{8E6B972A-C7B8-4DBC-A7C0-61D84E971C0F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E4D3D50E-ABB3-489F-A5F6-0B4FEC1BA4EA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КТД «Вместе с папой веселей!»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AB165D6-1535-41D7-89BD-BBDDBE0B5E73}" type="parTrans" cxnId="{E5E1A5BE-7FCA-4051-8EDE-86ACD216A1E6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150C8404-54FA-4629-BF3E-56F29514050F}" type="sibTrans" cxnId="{E5E1A5BE-7FCA-4051-8EDE-86ACD216A1E6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37CC4D73-4D01-4D04-AC29-9BDEC2FCEA74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Операция  «Чистый участок»</a:t>
          </a:r>
        </a:p>
      </dgm:t>
    </dgm:pt>
    <dgm:pt modelId="{6929E0B2-A2AC-4E2D-A0B2-1FDACEA44D85}" type="parTrans" cxnId="{77032B1E-9DBF-4268-893E-5D63437C9D72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63854AEC-BAF6-4616-9EA6-A3DA6A8F3BE9}" type="sibTrans" cxnId="{77032B1E-9DBF-4268-893E-5D63437C9D72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1574A6DF-9C72-469A-81E4-031D9EC706C7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ЭКО-игра «По морям, по океанам»</a:t>
          </a:r>
        </a:p>
      </dgm:t>
    </dgm:pt>
    <dgm:pt modelId="{3F676258-BF3F-493D-92AF-5D76B9C0F987}" type="parTrans" cxnId="{566D5851-21A6-4C6C-B646-D011A1583006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E141469F-21D5-4816-BCF6-48BC27CDD988}" type="sibTrans" cxnId="{566D5851-21A6-4C6C-B646-D011A1583006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F7FAE294-C50A-4B42-AF96-CAADDEFF2F64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Акция  «Вода – наше богатство»</a:t>
          </a:r>
        </a:p>
      </dgm:t>
    </dgm:pt>
    <dgm:pt modelId="{6583D9B8-3B4E-4B85-926B-CD1AE924B0F8}" type="parTrans" cxnId="{FBA33854-9D9B-4BC1-94A0-3A59C6EBAA6A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B9F09BB3-5632-4104-B5D1-FDDB8B70E201}" type="sibTrans" cxnId="{FBA33854-9D9B-4BC1-94A0-3A59C6EBAA6A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5BA79B67-967F-4611-8BA4-681F2C6EEA90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Акция  «Крышечки»</a:t>
          </a:r>
        </a:p>
      </dgm:t>
    </dgm:pt>
    <dgm:pt modelId="{C84600A2-A59B-41C4-9C11-CF46A5BE79C6}" type="parTrans" cxnId="{F304F646-B7CC-4D07-A8FA-5FE4571B9BAB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E88DA272-EE77-44F3-85D4-E479F1E6E335}" type="sibTrans" cxnId="{F304F646-B7CC-4D07-A8FA-5FE4571B9BAB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2FC223AE-514B-4415-8AC2-A6B9E00A30AF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В течение года</a:t>
          </a:r>
        </a:p>
      </dgm:t>
    </dgm:pt>
    <dgm:pt modelId="{6C27BEEA-79DF-4600-B126-119E75C1B5A5}" type="parTrans" cxnId="{8C42530B-2741-44D7-BCF9-F1CD6EE04BE0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FBFCA21B-9AB7-46EF-A557-741176C63E3B}" type="sibTrans" cxnId="{8C42530B-2741-44D7-BCF9-F1CD6EE04BE0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8EB35B47-93F9-404B-82EB-795245538976}">
      <dgm:prSet custT="1"/>
      <dgm:spPr/>
      <dgm:t>
        <a:bodyPr/>
        <a:lstStyle/>
        <a:p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99C13EA8-ADC0-4D31-B1B4-8FA7451B9F67}" type="parTrans" cxnId="{18236FFF-274B-4DDC-A2E6-04AD46354067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A1A2D1D2-6B1C-4012-A6F6-4558AC0C0352}" type="sibTrans" cxnId="{18236FFF-274B-4DDC-A2E6-04AD46354067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EE75056F-D2CD-4457-8C06-31D4D8C1E1D0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Труд на участке, в группе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D4DD38DB-9AEF-42C8-8FD6-8D3C4384D57D}" type="parTrans" cxnId="{997F1C33-955C-40E6-9C48-A5317C9F5E78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80B2EE3F-2B08-435E-A6F0-19D6389252E6}" type="sibTrans" cxnId="{997F1C33-955C-40E6-9C48-A5317C9F5E78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D78C7DE0-9B41-4C1E-A167-3F1FB1C09AFD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Сюжетно-ролевые игры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6CC3CCD-7A90-4C7A-98FB-4ABC5B91BF2D}" type="parTrans" cxnId="{267C4498-DD1D-4F63-977F-0BFD8D99C354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BE783621-42D0-4BA5-B845-01225EF05D92}" type="sibTrans" cxnId="{267C4498-DD1D-4F63-977F-0BFD8D99C354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F2E4E1AF-7B6F-4E2E-93F1-C0CF3373BA95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Участие в конкурсах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B0A73D18-993E-4EE2-B1BE-2DB5BF28860B}" type="parTrans" cxnId="{E3C657DA-0C93-4DCA-8031-DAD4B3A26AED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4B017E44-0005-4A53-9E80-5212B5338640}" type="sibTrans" cxnId="{E3C657DA-0C93-4DCA-8031-DAD4B3A26AED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8456608D-DB4F-4B25-A7B9-53F89996C5EC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Подвижные игры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C21C7C70-B259-4471-9865-8600E1A0A818}" type="parTrans" cxnId="{CF3B6C4C-3F96-4856-A616-73CB0CE4B672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02430655-E6DE-4438-A57E-F4BEFC266660}" type="sibTrans" cxnId="{CF3B6C4C-3F96-4856-A616-73CB0CE4B672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F7C08985-4ED7-4681-9A27-F3D9173325D6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Ознакомление с художествен-ной литературой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2655DC6A-2C2E-407B-BD49-019E28274298}" type="parTrans" cxnId="{67C86CA0-3B20-4CA5-81DD-32E2696ADFC1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986B6E80-8AC2-40A0-BD36-E744AE61B1E8}" type="sibTrans" cxnId="{67C86CA0-3B20-4CA5-81DD-32E2696ADFC1}">
      <dgm:prSet/>
      <dgm:spPr/>
      <dgm:t>
        <a:bodyPr/>
        <a:lstStyle/>
        <a:p>
          <a:endParaRPr lang="ru-RU" sz="1400" b="1">
            <a:latin typeface="Times New Roman" pitchFamily="18" charset="0"/>
            <a:cs typeface="Times New Roman" pitchFamily="18" charset="0"/>
          </a:endParaRPr>
        </a:p>
      </dgm:t>
    </dgm:pt>
    <dgm:pt modelId="{5C3F0D5A-5D36-48EF-976B-670AF0F2EE0D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Аппликация «Подарок для мамы»</a:t>
          </a:r>
        </a:p>
      </dgm:t>
    </dgm:pt>
    <dgm:pt modelId="{076DF0EC-B4FC-4950-9F44-38E2C0BC0555}" type="parTrans" cxnId="{FE04DE81-92A7-4954-931F-36B07339AB9F}">
      <dgm:prSet/>
      <dgm:spPr/>
      <dgm:t>
        <a:bodyPr/>
        <a:lstStyle/>
        <a:p>
          <a:endParaRPr lang="ru-RU"/>
        </a:p>
      </dgm:t>
    </dgm:pt>
    <dgm:pt modelId="{D61A6D98-5013-49BE-BC37-31F22F122DFE}" type="sibTrans" cxnId="{FE04DE81-92A7-4954-931F-36B07339AB9F}">
      <dgm:prSet/>
      <dgm:spPr/>
      <dgm:t>
        <a:bodyPr/>
        <a:lstStyle/>
        <a:p>
          <a:endParaRPr lang="ru-RU"/>
        </a:p>
      </dgm:t>
    </dgm:pt>
    <dgm:pt modelId="{D68C5398-C191-41F0-894A-1690BB8AA058}" type="pres">
      <dgm:prSet presAssocID="{12272DB8-2A2A-4700-BE18-DF69FC392EE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48AD32-5998-4CD1-9ACD-6F1304939482}" type="pres">
      <dgm:prSet presAssocID="{A2932D52-859A-4E8A-8D63-8B82CB74B714}" presName="composite" presStyleCnt="0"/>
      <dgm:spPr/>
    </dgm:pt>
    <dgm:pt modelId="{429B4339-9CD5-4776-998D-AB4C0EA44FF0}" type="pres">
      <dgm:prSet presAssocID="{A2932D52-859A-4E8A-8D63-8B82CB74B714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2CC6B6-1FBF-43AD-A11F-C77AE6CAD77F}" type="pres">
      <dgm:prSet presAssocID="{A2932D52-859A-4E8A-8D63-8B82CB74B714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3FCDF6-C643-4959-91BE-B226C2F308B0}" type="pres">
      <dgm:prSet presAssocID="{F519E00D-DAEE-4836-8DD3-77B4114F22EF}" presName="space" presStyleCnt="0"/>
      <dgm:spPr/>
    </dgm:pt>
    <dgm:pt modelId="{18746830-7214-4CEC-954E-1C2E79DAFE92}" type="pres">
      <dgm:prSet presAssocID="{F54997B2-9EB0-478E-B40C-63AAEE60881D}" presName="composite" presStyleCnt="0"/>
      <dgm:spPr/>
    </dgm:pt>
    <dgm:pt modelId="{0CD0802A-FEC3-447F-9DB6-0DF1D62FA337}" type="pres">
      <dgm:prSet presAssocID="{F54997B2-9EB0-478E-B40C-63AAEE60881D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0C351-EAD0-4AB8-A116-AC4994B9BE90}" type="pres">
      <dgm:prSet presAssocID="{F54997B2-9EB0-478E-B40C-63AAEE60881D}" presName="desTx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6B685F-E91B-46F3-8F10-E36B3790868E}" type="pres">
      <dgm:prSet presAssocID="{0615F8CF-6504-4607-966C-9A2940BF6604}" presName="space" presStyleCnt="0"/>
      <dgm:spPr/>
    </dgm:pt>
    <dgm:pt modelId="{94AD14D7-E32D-4A6F-999A-232A58FFB14D}" type="pres">
      <dgm:prSet presAssocID="{DD1E0AEB-8790-4048-9F28-9396EBAB1E1F}" presName="composite" presStyleCnt="0"/>
      <dgm:spPr/>
    </dgm:pt>
    <dgm:pt modelId="{6BCCABEE-60D1-4B41-A2EB-BA73921692FF}" type="pres">
      <dgm:prSet presAssocID="{DD1E0AEB-8790-4048-9F28-9396EBAB1E1F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8C0831-05DA-4E4D-8078-72C7CCCD66D8}" type="pres">
      <dgm:prSet presAssocID="{DD1E0AEB-8790-4048-9F28-9396EBAB1E1F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248096-CD2D-48C8-86A1-1CC01DF5DA3D}" type="pres">
      <dgm:prSet presAssocID="{5EB0AF1E-D734-4688-A193-2C89BD2AA532}" presName="space" presStyleCnt="0"/>
      <dgm:spPr/>
    </dgm:pt>
    <dgm:pt modelId="{6AA586B0-E4DC-45CF-96CC-2320E1A85308}" type="pres">
      <dgm:prSet presAssocID="{A37E016F-FA81-4795-A18B-6DB430D8DF5D}" presName="composite" presStyleCnt="0"/>
      <dgm:spPr/>
    </dgm:pt>
    <dgm:pt modelId="{1A30CCDC-F1CF-4C5C-9413-45445A0DA230}" type="pres">
      <dgm:prSet presAssocID="{A37E016F-FA81-4795-A18B-6DB430D8DF5D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833EAB-2501-4168-BF12-9FF0926081DC}" type="pres">
      <dgm:prSet presAssocID="{A37E016F-FA81-4795-A18B-6DB430D8DF5D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DE65EC-4B3C-4FFA-85AA-DBFAB61B1FE2}" type="pres">
      <dgm:prSet presAssocID="{089FE8EE-E06D-4588-A3EB-03B3BDAFEB87}" presName="space" presStyleCnt="0"/>
      <dgm:spPr/>
    </dgm:pt>
    <dgm:pt modelId="{8B2C5D44-4436-49A2-9EA5-1135C4D4AF89}" type="pres">
      <dgm:prSet presAssocID="{2FC223AE-514B-4415-8AC2-A6B9E00A30AF}" presName="composite" presStyleCnt="0"/>
      <dgm:spPr/>
    </dgm:pt>
    <dgm:pt modelId="{BF98DAA8-F5DB-4C68-BA76-C87252B70E8C}" type="pres">
      <dgm:prSet presAssocID="{2FC223AE-514B-4415-8AC2-A6B9E00A30AF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584927-8632-4690-A308-7E202EBA5AA4}" type="pres">
      <dgm:prSet presAssocID="{2FC223AE-514B-4415-8AC2-A6B9E00A30AF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087F9D-391E-4BFD-90DE-9CC408CFC8F0}" type="presOf" srcId="{F7C08985-4ED7-4681-9A27-F3D9173325D6}" destId="{77584927-8632-4690-A308-7E202EBA5AA4}" srcOrd="0" destOrd="4" presId="urn:microsoft.com/office/officeart/2005/8/layout/hList1"/>
    <dgm:cxn modelId="{997F1C33-955C-40E6-9C48-A5317C9F5E78}" srcId="{2FC223AE-514B-4415-8AC2-A6B9E00A30AF}" destId="{EE75056F-D2CD-4457-8C06-31D4D8C1E1D0}" srcOrd="0" destOrd="0" parTransId="{D4DD38DB-9AEF-42C8-8FD6-8D3C4384D57D}" sibTransId="{80B2EE3F-2B08-435E-A6F0-19D6389252E6}"/>
    <dgm:cxn modelId="{FBA33854-9D9B-4BC1-94A0-3A59C6EBAA6A}" srcId="{A37E016F-FA81-4795-A18B-6DB430D8DF5D}" destId="{F7FAE294-C50A-4B42-AF96-CAADDEFF2F64}" srcOrd="1" destOrd="0" parTransId="{6583D9B8-3B4E-4B85-926B-CD1AE924B0F8}" sibTransId="{B9F09BB3-5632-4104-B5D1-FDDB8B70E201}"/>
    <dgm:cxn modelId="{CF3B6C4C-3F96-4856-A616-73CB0CE4B672}" srcId="{2FC223AE-514B-4415-8AC2-A6B9E00A30AF}" destId="{8456608D-DB4F-4B25-A7B9-53F89996C5EC}" srcOrd="3" destOrd="0" parTransId="{C21C7C70-B259-4471-9865-8600E1A0A818}" sibTransId="{02430655-E6DE-4438-A57E-F4BEFC266660}"/>
    <dgm:cxn modelId="{61548E17-73AA-4E46-AC03-56BF40538710}" type="presOf" srcId="{BE2CC3B8-4043-4635-B6CE-E02BC88DEA83}" destId="{402CC6B6-1FBF-43AD-A11F-C77AE6CAD77F}" srcOrd="0" destOrd="0" presId="urn:microsoft.com/office/officeart/2005/8/layout/hList1"/>
    <dgm:cxn modelId="{F63EF744-65F2-4489-8D66-957A3CFBFD2C}" type="presOf" srcId="{E4D3D50E-ABB3-489F-A5F6-0B4FEC1BA4EA}" destId="{402CC6B6-1FBF-43AD-A11F-C77AE6CAD77F}" srcOrd="0" destOrd="2" presId="urn:microsoft.com/office/officeart/2005/8/layout/hList1"/>
    <dgm:cxn modelId="{82C926F4-83BF-40DF-8958-1FA4E4008E65}" type="presOf" srcId="{5C3F0D5A-5D36-48EF-976B-670AF0F2EE0D}" destId="{D520C351-EAD0-4AB8-A116-AC4994B9BE90}" srcOrd="0" destOrd="2" presId="urn:microsoft.com/office/officeart/2005/8/layout/hList1"/>
    <dgm:cxn modelId="{36057661-3BE7-489B-9834-39BEFFB704CD}" srcId="{12272DB8-2A2A-4700-BE18-DF69FC392EEB}" destId="{F54997B2-9EB0-478E-B40C-63AAEE60881D}" srcOrd="1" destOrd="0" parTransId="{095E5588-3DCD-4410-9662-1759BC4D32E1}" sibTransId="{0615F8CF-6504-4607-966C-9A2940BF6604}"/>
    <dgm:cxn modelId="{67AC427E-37D0-4C4B-8026-2BA742F27F95}" srcId="{12272DB8-2A2A-4700-BE18-DF69FC392EEB}" destId="{DD1E0AEB-8790-4048-9F28-9396EBAB1E1F}" srcOrd="2" destOrd="0" parTransId="{67059B9A-8F9B-4B20-931A-993A7B42F6C6}" sibTransId="{5EB0AF1E-D734-4688-A193-2C89BD2AA532}"/>
    <dgm:cxn modelId="{D6074FE4-B7B9-48E4-80C5-49D9A3465226}" type="presOf" srcId="{1574A6DF-9C72-469A-81E4-031D9EC706C7}" destId="{6C8C0831-05DA-4E4D-8078-72C7CCCD66D8}" srcOrd="0" destOrd="1" presId="urn:microsoft.com/office/officeart/2005/8/layout/hList1"/>
    <dgm:cxn modelId="{E5E1A5BE-7FCA-4051-8EDE-86ACD216A1E6}" srcId="{A2932D52-859A-4E8A-8D63-8B82CB74B714}" destId="{E4D3D50E-ABB3-489F-A5F6-0B4FEC1BA4EA}" srcOrd="2" destOrd="0" parTransId="{FAB165D6-1535-41D7-89BD-BBDDBE0B5E73}" sibTransId="{150C8404-54FA-4629-BF3E-56F29514050F}"/>
    <dgm:cxn modelId="{E0C5801A-4B69-4D13-B127-16919092D38E}" type="presOf" srcId="{D78C7DE0-9B41-4C1E-A167-3F1FB1C09AFD}" destId="{77584927-8632-4690-A308-7E202EBA5AA4}" srcOrd="0" destOrd="1" presId="urn:microsoft.com/office/officeart/2005/8/layout/hList1"/>
    <dgm:cxn modelId="{33CBEDF5-B038-46F2-A3D3-766A56F12F23}" srcId="{12272DB8-2A2A-4700-BE18-DF69FC392EEB}" destId="{A2932D52-859A-4E8A-8D63-8B82CB74B714}" srcOrd="0" destOrd="0" parTransId="{33E976AF-47CB-4AFB-8A3E-13D380E901B2}" sibTransId="{F519E00D-DAEE-4836-8DD3-77B4114F22EF}"/>
    <dgm:cxn modelId="{67C86CA0-3B20-4CA5-81DD-32E2696ADFC1}" srcId="{2FC223AE-514B-4415-8AC2-A6B9E00A30AF}" destId="{F7C08985-4ED7-4681-9A27-F3D9173325D6}" srcOrd="4" destOrd="0" parTransId="{2655DC6A-2C2E-407B-BD49-019E28274298}" sibTransId="{986B6E80-8AC2-40A0-BD36-E744AE61B1E8}"/>
    <dgm:cxn modelId="{566D5851-21A6-4C6C-B646-D011A1583006}" srcId="{DD1E0AEB-8790-4048-9F28-9396EBAB1E1F}" destId="{1574A6DF-9C72-469A-81E4-031D9EC706C7}" srcOrd="1" destOrd="0" parTransId="{3F676258-BF3F-493D-92AF-5D76B9C0F987}" sibTransId="{E141469F-21D5-4816-BCF6-48BC27CDD988}"/>
    <dgm:cxn modelId="{F3BC0848-A609-43B5-9FCA-71F9F51DAFC6}" type="presOf" srcId="{BC940E94-C265-4AA6-97A6-3CACE10BF56E}" destId="{6C8C0831-05DA-4E4D-8078-72C7CCCD66D8}" srcOrd="0" destOrd="0" presId="urn:microsoft.com/office/officeart/2005/8/layout/hList1"/>
    <dgm:cxn modelId="{D6BA9B7F-E529-40EA-BE80-4C4E66BF8423}" srcId="{A37E016F-FA81-4795-A18B-6DB430D8DF5D}" destId="{40218967-895F-4268-AE6F-F7F397C52D74}" srcOrd="0" destOrd="0" parTransId="{F427D06C-E75D-43DE-866A-F03C9EDA5679}" sibTransId="{80843B3C-F98E-465A-9A50-FBEAEF95FDE9}"/>
    <dgm:cxn modelId="{1BAD8E8D-2C98-44C2-9A4C-9B2B00FB3DD8}" type="presOf" srcId="{8EB35B47-93F9-404B-82EB-795245538976}" destId="{CA833EAB-2501-4168-BF12-9FF0926081DC}" srcOrd="0" destOrd="3" presId="urn:microsoft.com/office/officeart/2005/8/layout/hList1"/>
    <dgm:cxn modelId="{0BB90DC0-3B3B-4D89-B74B-72CF80B0E254}" type="presOf" srcId="{12272DB8-2A2A-4700-BE18-DF69FC392EEB}" destId="{D68C5398-C191-41F0-894A-1690BB8AA058}" srcOrd="0" destOrd="0" presId="urn:microsoft.com/office/officeart/2005/8/layout/hList1"/>
    <dgm:cxn modelId="{D85F31E8-57F1-4589-A87F-0F817218C876}" type="presOf" srcId="{40218967-895F-4268-AE6F-F7F397C52D74}" destId="{CA833EAB-2501-4168-BF12-9FF0926081DC}" srcOrd="0" destOrd="0" presId="urn:microsoft.com/office/officeart/2005/8/layout/hList1"/>
    <dgm:cxn modelId="{9E855A56-7CCD-4C91-A05F-BA20B6CBF80E}" srcId="{DD1E0AEB-8790-4048-9F28-9396EBAB1E1F}" destId="{BC940E94-C265-4AA6-97A6-3CACE10BF56E}" srcOrd="0" destOrd="0" parTransId="{B8580574-153D-4E20-BD10-B0318B1CE59F}" sibTransId="{75741DA9-63D6-4AE7-B923-AE2B1CFC1B84}"/>
    <dgm:cxn modelId="{2322AA67-B8FA-43D9-818E-0BD58D29A1BF}" type="presOf" srcId="{DD1E0AEB-8790-4048-9F28-9396EBAB1E1F}" destId="{6BCCABEE-60D1-4B41-A2EB-BA73921692FF}" srcOrd="0" destOrd="0" presId="urn:microsoft.com/office/officeart/2005/8/layout/hList1"/>
    <dgm:cxn modelId="{44A3214A-2725-4E5F-A3F7-3B883561A997}" srcId="{F54997B2-9EB0-478E-B40C-63AAEE60881D}" destId="{E0590FF8-2932-4009-B1CD-3BA181C5B6A5}" srcOrd="0" destOrd="0" parTransId="{F037883D-5724-4849-9F47-5040024F365F}" sibTransId="{379A0E81-57EA-4C9E-8410-2571B67E39A3}"/>
    <dgm:cxn modelId="{33C9FEB4-361E-4361-8895-235EF1EBA9D8}" type="presOf" srcId="{8456608D-DB4F-4B25-A7B9-53F89996C5EC}" destId="{77584927-8632-4690-A308-7E202EBA5AA4}" srcOrd="0" destOrd="3" presId="urn:microsoft.com/office/officeart/2005/8/layout/hList1"/>
    <dgm:cxn modelId="{3484624F-6659-43A1-AF2E-6FAEBCB1A139}" type="presOf" srcId="{F2E4E1AF-7B6F-4E2E-93F1-C0CF3373BA95}" destId="{77584927-8632-4690-A308-7E202EBA5AA4}" srcOrd="0" destOrd="2" presId="urn:microsoft.com/office/officeart/2005/8/layout/hList1"/>
    <dgm:cxn modelId="{E3C657DA-0C93-4DCA-8031-DAD4B3A26AED}" srcId="{2FC223AE-514B-4415-8AC2-A6B9E00A30AF}" destId="{F2E4E1AF-7B6F-4E2E-93F1-C0CF3373BA95}" srcOrd="2" destOrd="0" parTransId="{B0A73D18-993E-4EE2-B1BE-2DB5BF28860B}" sibTransId="{4B017E44-0005-4A53-9E80-5212B5338640}"/>
    <dgm:cxn modelId="{8E6B972A-C7B8-4DBC-A7C0-61D84E971C0F}" srcId="{A2932D52-859A-4E8A-8D63-8B82CB74B714}" destId="{520834ED-52EE-4128-A331-9DBC56B32C17}" srcOrd="1" destOrd="0" parTransId="{095267FF-C50E-4102-88CC-9AEA17193584}" sibTransId="{2B17F345-AE39-46F1-8B62-BAC2BB294695}"/>
    <dgm:cxn modelId="{186C2164-7406-4C6D-9985-2C716659DC45}" srcId="{12272DB8-2A2A-4700-BE18-DF69FC392EEB}" destId="{A37E016F-FA81-4795-A18B-6DB430D8DF5D}" srcOrd="3" destOrd="0" parTransId="{70CDF59A-8C31-4C8C-AAB8-3EB4C4E961EE}" sibTransId="{089FE8EE-E06D-4588-A3EB-03B3BDAFEB87}"/>
    <dgm:cxn modelId="{8C42530B-2741-44D7-BCF9-F1CD6EE04BE0}" srcId="{12272DB8-2A2A-4700-BE18-DF69FC392EEB}" destId="{2FC223AE-514B-4415-8AC2-A6B9E00A30AF}" srcOrd="4" destOrd="0" parTransId="{6C27BEEA-79DF-4600-B126-119E75C1B5A5}" sibTransId="{FBFCA21B-9AB7-46EF-A557-741176C63E3B}"/>
    <dgm:cxn modelId="{D95D38AF-F407-4789-BEFA-CC64AE540880}" type="presOf" srcId="{520834ED-52EE-4128-A331-9DBC56B32C17}" destId="{402CC6B6-1FBF-43AD-A11F-C77AE6CAD77F}" srcOrd="0" destOrd="1" presId="urn:microsoft.com/office/officeart/2005/8/layout/hList1"/>
    <dgm:cxn modelId="{267C4498-DD1D-4F63-977F-0BFD8D99C354}" srcId="{2FC223AE-514B-4415-8AC2-A6B9E00A30AF}" destId="{D78C7DE0-9B41-4C1E-A167-3F1FB1C09AFD}" srcOrd="1" destOrd="0" parTransId="{F6CC3CCD-7A90-4C7A-98FB-4ABC5B91BF2D}" sibTransId="{BE783621-42D0-4BA5-B845-01225EF05D92}"/>
    <dgm:cxn modelId="{F304F646-B7CC-4D07-A8FA-5FE4571B9BAB}" srcId="{A37E016F-FA81-4795-A18B-6DB430D8DF5D}" destId="{5BA79B67-967F-4611-8BA4-681F2C6EEA90}" srcOrd="2" destOrd="0" parTransId="{C84600A2-A59B-41C4-9C11-CF46A5BE79C6}" sibTransId="{E88DA272-EE77-44F3-85D4-E479F1E6E335}"/>
    <dgm:cxn modelId="{1BA2442E-5E13-432F-9071-307BC6959C4B}" type="presOf" srcId="{5BA79B67-967F-4611-8BA4-681F2C6EEA90}" destId="{CA833EAB-2501-4168-BF12-9FF0926081DC}" srcOrd="0" destOrd="2" presId="urn:microsoft.com/office/officeart/2005/8/layout/hList1"/>
    <dgm:cxn modelId="{AE81B37C-F62D-4ACB-8ECB-FF1894AB13DB}" type="presOf" srcId="{F54997B2-9EB0-478E-B40C-63AAEE60881D}" destId="{0CD0802A-FEC3-447F-9DB6-0DF1D62FA337}" srcOrd="0" destOrd="0" presId="urn:microsoft.com/office/officeart/2005/8/layout/hList1"/>
    <dgm:cxn modelId="{87F65AB7-6FF3-40A4-901C-281966246B98}" type="presOf" srcId="{A37E016F-FA81-4795-A18B-6DB430D8DF5D}" destId="{1A30CCDC-F1CF-4C5C-9413-45445A0DA230}" srcOrd="0" destOrd="0" presId="urn:microsoft.com/office/officeart/2005/8/layout/hList1"/>
    <dgm:cxn modelId="{110BE0C4-51CB-48CD-B2A8-BB74494EC020}" type="presOf" srcId="{F7FAE294-C50A-4B42-AF96-CAADDEFF2F64}" destId="{CA833EAB-2501-4168-BF12-9FF0926081DC}" srcOrd="0" destOrd="1" presId="urn:microsoft.com/office/officeart/2005/8/layout/hList1"/>
    <dgm:cxn modelId="{77032B1E-9DBF-4268-893E-5D63437C9D72}" srcId="{F54997B2-9EB0-478E-B40C-63AAEE60881D}" destId="{37CC4D73-4D01-4D04-AC29-9BDEC2FCEA74}" srcOrd="1" destOrd="0" parTransId="{6929E0B2-A2AC-4E2D-A0B2-1FDACEA44D85}" sibTransId="{63854AEC-BAF6-4616-9EA6-A3DA6A8F3BE9}"/>
    <dgm:cxn modelId="{9CE26A2D-2746-4C60-A288-6893E3F7CAB1}" type="presOf" srcId="{E0590FF8-2932-4009-B1CD-3BA181C5B6A5}" destId="{D520C351-EAD0-4AB8-A116-AC4994B9BE90}" srcOrd="0" destOrd="0" presId="urn:microsoft.com/office/officeart/2005/8/layout/hList1"/>
    <dgm:cxn modelId="{296C7C2F-67DF-4F18-8313-419E5028AA89}" type="presOf" srcId="{EE75056F-D2CD-4457-8C06-31D4D8C1E1D0}" destId="{77584927-8632-4690-A308-7E202EBA5AA4}" srcOrd="0" destOrd="0" presId="urn:microsoft.com/office/officeart/2005/8/layout/hList1"/>
    <dgm:cxn modelId="{9B3DB73D-C934-4857-B8C5-D126F398D3DF}" srcId="{A2932D52-859A-4E8A-8D63-8B82CB74B714}" destId="{BE2CC3B8-4043-4635-B6CE-E02BC88DEA83}" srcOrd="0" destOrd="0" parTransId="{6A4D8066-63D5-4D41-B982-CCC290397556}" sibTransId="{A90827F6-2E8A-43B9-A8C0-ABF55F1E7BAE}"/>
    <dgm:cxn modelId="{18236FFF-274B-4DDC-A2E6-04AD46354067}" srcId="{A37E016F-FA81-4795-A18B-6DB430D8DF5D}" destId="{8EB35B47-93F9-404B-82EB-795245538976}" srcOrd="3" destOrd="0" parTransId="{99C13EA8-ADC0-4D31-B1B4-8FA7451B9F67}" sibTransId="{A1A2D1D2-6B1C-4012-A6F6-4558AC0C0352}"/>
    <dgm:cxn modelId="{158BC87D-221E-4A78-A94F-54CC04307E9A}" type="presOf" srcId="{37CC4D73-4D01-4D04-AC29-9BDEC2FCEA74}" destId="{D520C351-EAD0-4AB8-A116-AC4994B9BE90}" srcOrd="0" destOrd="1" presId="urn:microsoft.com/office/officeart/2005/8/layout/hList1"/>
    <dgm:cxn modelId="{FE04DE81-92A7-4954-931F-36B07339AB9F}" srcId="{F54997B2-9EB0-478E-B40C-63AAEE60881D}" destId="{5C3F0D5A-5D36-48EF-976B-670AF0F2EE0D}" srcOrd="2" destOrd="0" parTransId="{076DF0EC-B4FC-4950-9F44-38E2C0BC0555}" sibTransId="{D61A6D98-5013-49BE-BC37-31F22F122DFE}"/>
    <dgm:cxn modelId="{EDF8EDEC-E884-4860-924D-1FEB92147FBB}" type="presOf" srcId="{A2932D52-859A-4E8A-8D63-8B82CB74B714}" destId="{429B4339-9CD5-4776-998D-AB4C0EA44FF0}" srcOrd="0" destOrd="0" presId="urn:microsoft.com/office/officeart/2005/8/layout/hList1"/>
    <dgm:cxn modelId="{00A8310C-38EC-4ED9-AE17-7E27AC02666C}" type="presOf" srcId="{2FC223AE-514B-4415-8AC2-A6B9E00A30AF}" destId="{BF98DAA8-F5DB-4C68-BA76-C87252B70E8C}" srcOrd="0" destOrd="0" presId="urn:microsoft.com/office/officeart/2005/8/layout/hList1"/>
    <dgm:cxn modelId="{818C8EC6-906C-415D-869A-CCE4A6E379A3}" type="presParOf" srcId="{D68C5398-C191-41F0-894A-1690BB8AA058}" destId="{3848AD32-5998-4CD1-9ACD-6F1304939482}" srcOrd="0" destOrd="0" presId="urn:microsoft.com/office/officeart/2005/8/layout/hList1"/>
    <dgm:cxn modelId="{5E2C7241-58EA-4B79-B5A4-BEC96A5F70A9}" type="presParOf" srcId="{3848AD32-5998-4CD1-9ACD-6F1304939482}" destId="{429B4339-9CD5-4776-998D-AB4C0EA44FF0}" srcOrd="0" destOrd="0" presId="urn:microsoft.com/office/officeart/2005/8/layout/hList1"/>
    <dgm:cxn modelId="{57BBCBA9-BE1C-4CB6-B70D-8AFBD5081705}" type="presParOf" srcId="{3848AD32-5998-4CD1-9ACD-6F1304939482}" destId="{402CC6B6-1FBF-43AD-A11F-C77AE6CAD77F}" srcOrd="1" destOrd="0" presId="urn:microsoft.com/office/officeart/2005/8/layout/hList1"/>
    <dgm:cxn modelId="{F529EBA0-87E1-4F5C-B667-5E0228D76583}" type="presParOf" srcId="{D68C5398-C191-41F0-894A-1690BB8AA058}" destId="{523FCDF6-C643-4959-91BE-B226C2F308B0}" srcOrd="1" destOrd="0" presId="urn:microsoft.com/office/officeart/2005/8/layout/hList1"/>
    <dgm:cxn modelId="{76E6396A-FCC2-4A28-BB33-C6815FB9BB1D}" type="presParOf" srcId="{D68C5398-C191-41F0-894A-1690BB8AA058}" destId="{18746830-7214-4CEC-954E-1C2E79DAFE92}" srcOrd="2" destOrd="0" presId="urn:microsoft.com/office/officeart/2005/8/layout/hList1"/>
    <dgm:cxn modelId="{ABB4088B-FCD9-4B8A-A60F-7057092BA60F}" type="presParOf" srcId="{18746830-7214-4CEC-954E-1C2E79DAFE92}" destId="{0CD0802A-FEC3-447F-9DB6-0DF1D62FA337}" srcOrd="0" destOrd="0" presId="urn:microsoft.com/office/officeart/2005/8/layout/hList1"/>
    <dgm:cxn modelId="{E19B0E8E-1968-46EC-A6F1-4D3B0BA55D8D}" type="presParOf" srcId="{18746830-7214-4CEC-954E-1C2E79DAFE92}" destId="{D520C351-EAD0-4AB8-A116-AC4994B9BE90}" srcOrd="1" destOrd="0" presId="urn:microsoft.com/office/officeart/2005/8/layout/hList1"/>
    <dgm:cxn modelId="{8B87BD74-87D4-4F4A-AC68-D352DF9FCFFD}" type="presParOf" srcId="{D68C5398-C191-41F0-894A-1690BB8AA058}" destId="{E06B685F-E91B-46F3-8F10-E36B3790868E}" srcOrd="3" destOrd="0" presId="urn:microsoft.com/office/officeart/2005/8/layout/hList1"/>
    <dgm:cxn modelId="{981FB9E8-6EA0-411D-B43C-3F76DDDD4D26}" type="presParOf" srcId="{D68C5398-C191-41F0-894A-1690BB8AA058}" destId="{94AD14D7-E32D-4A6F-999A-232A58FFB14D}" srcOrd="4" destOrd="0" presId="urn:microsoft.com/office/officeart/2005/8/layout/hList1"/>
    <dgm:cxn modelId="{1C0DE8AF-6C57-4D37-BF3C-0A02CF43A68B}" type="presParOf" srcId="{94AD14D7-E32D-4A6F-999A-232A58FFB14D}" destId="{6BCCABEE-60D1-4B41-A2EB-BA73921692FF}" srcOrd="0" destOrd="0" presId="urn:microsoft.com/office/officeart/2005/8/layout/hList1"/>
    <dgm:cxn modelId="{F2D7C2D7-2E4A-4D68-8C9A-D69B76095B1C}" type="presParOf" srcId="{94AD14D7-E32D-4A6F-999A-232A58FFB14D}" destId="{6C8C0831-05DA-4E4D-8078-72C7CCCD66D8}" srcOrd="1" destOrd="0" presId="urn:microsoft.com/office/officeart/2005/8/layout/hList1"/>
    <dgm:cxn modelId="{7772AE27-354B-4D8A-8568-28BDB7F92744}" type="presParOf" srcId="{D68C5398-C191-41F0-894A-1690BB8AA058}" destId="{3D248096-CD2D-48C8-86A1-1CC01DF5DA3D}" srcOrd="5" destOrd="0" presId="urn:microsoft.com/office/officeart/2005/8/layout/hList1"/>
    <dgm:cxn modelId="{E11D3FFD-FD2C-4719-B03E-71BE8A444A8D}" type="presParOf" srcId="{D68C5398-C191-41F0-894A-1690BB8AA058}" destId="{6AA586B0-E4DC-45CF-96CC-2320E1A85308}" srcOrd="6" destOrd="0" presId="urn:microsoft.com/office/officeart/2005/8/layout/hList1"/>
    <dgm:cxn modelId="{96B5AC5F-34CA-4798-8C41-34F1AC04408F}" type="presParOf" srcId="{6AA586B0-E4DC-45CF-96CC-2320E1A85308}" destId="{1A30CCDC-F1CF-4C5C-9413-45445A0DA230}" srcOrd="0" destOrd="0" presId="urn:microsoft.com/office/officeart/2005/8/layout/hList1"/>
    <dgm:cxn modelId="{6C1C2DFD-4B96-41B3-8387-28FDBC3257B0}" type="presParOf" srcId="{6AA586B0-E4DC-45CF-96CC-2320E1A85308}" destId="{CA833EAB-2501-4168-BF12-9FF0926081DC}" srcOrd="1" destOrd="0" presId="urn:microsoft.com/office/officeart/2005/8/layout/hList1"/>
    <dgm:cxn modelId="{B74377C7-DD00-48EA-A3E5-30AF418E2A3C}" type="presParOf" srcId="{D68C5398-C191-41F0-894A-1690BB8AA058}" destId="{36DE65EC-4B3C-4FFA-85AA-DBFAB61B1FE2}" srcOrd="7" destOrd="0" presId="urn:microsoft.com/office/officeart/2005/8/layout/hList1"/>
    <dgm:cxn modelId="{43BDCD7C-3657-494E-94AB-93AB10DAEF7E}" type="presParOf" srcId="{D68C5398-C191-41F0-894A-1690BB8AA058}" destId="{8B2C5D44-4436-49A2-9EA5-1135C4D4AF89}" srcOrd="8" destOrd="0" presId="urn:microsoft.com/office/officeart/2005/8/layout/hList1"/>
    <dgm:cxn modelId="{BF1C29B9-EDC0-44D6-87BA-67AD2F355C05}" type="presParOf" srcId="{8B2C5D44-4436-49A2-9EA5-1135C4D4AF89}" destId="{BF98DAA8-F5DB-4C68-BA76-C87252B70E8C}" srcOrd="0" destOrd="0" presId="urn:microsoft.com/office/officeart/2005/8/layout/hList1"/>
    <dgm:cxn modelId="{83406ECC-7415-4D6F-BF9A-B8F97087E79D}" type="presParOf" srcId="{8B2C5D44-4436-49A2-9EA5-1135C4D4AF89}" destId="{77584927-8632-4690-A308-7E202EBA5AA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E1A6BD2-7414-471D-8602-9E9449F04CFF}" type="doc">
      <dgm:prSet loTypeId="urn:microsoft.com/office/officeart/2005/8/layout/matrix1" loCatId="matrix" qsTypeId="urn:microsoft.com/office/officeart/2009/2/quickstyle/3d8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045A0FC-1BCB-461F-BA79-EF02C9236BD0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1800" b="1" dirty="0" smtClean="0"/>
            <a:t>Всероссийский конкурс выразительного чтения ССИТ, фестиваль выразительного чтения МБДОУ</a:t>
          </a:r>
        </a:p>
        <a:p>
          <a:r>
            <a:rPr lang="ru-RU" sz="1800" b="1" dirty="0" smtClean="0"/>
            <a:t>3 детей, 18%</a:t>
          </a:r>
          <a:endParaRPr lang="ru-RU" sz="1800" b="1" dirty="0"/>
        </a:p>
      </dgm:t>
    </dgm:pt>
    <dgm:pt modelId="{2954C455-F7E7-4139-8C69-8597B8FDDBC4}" type="parTrans" cxnId="{49BA06E2-0943-4F2C-8C1E-8027A9B397F1}">
      <dgm:prSet/>
      <dgm:spPr/>
      <dgm:t>
        <a:bodyPr/>
        <a:lstStyle/>
        <a:p>
          <a:endParaRPr lang="ru-RU" sz="5400" b="1"/>
        </a:p>
      </dgm:t>
    </dgm:pt>
    <dgm:pt modelId="{C1E57B80-4E09-48C1-B405-6D4E18AA418C}" type="sibTrans" cxnId="{49BA06E2-0943-4F2C-8C1E-8027A9B397F1}">
      <dgm:prSet/>
      <dgm:spPr/>
      <dgm:t>
        <a:bodyPr/>
        <a:lstStyle/>
        <a:p>
          <a:endParaRPr lang="ru-RU" sz="5400" b="1"/>
        </a:p>
      </dgm:t>
    </dgm:pt>
    <dgm:pt modelId="{58A37D9D-4B9B-4703-9332-8288072ABA2E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2400" b="1" dirty="0" smtClean="0"/>
            <a:t>Победы на уровне Сибирского ФО</a:t>
          </a:r>
        </a:p>
        <a:p>
          <a:r>
            <a:rPr lang="ru-RU" sz="2400" b="1" dirty="0" smtClean="0"/>
            <a:t>(1 ребенок , 6%)</a:t>
          </a:r>
          <a:endParaRPr lang="ru-RU" sz="2400" b="1" dirty="0"/>
        </a:p>
      </dgm:t>
    </dgm:pt>
    <dgm:pt modelId="{2CA90984-7C40-423C-B797-55401DC65968}" type="parTrans" cxnId="{0DD61599-9039-4079-BD8A-B1D40143A812}">
      <dgm:prSet/>
      <dgm:spPr/>
      <dgm:t>
        <a:bodyPr/>
        <a:lstStyle/>
        <a:p>
          <a:endParaRPr lang="ru-RU" sz="5400" b="1"/>
        </a:p>
      </dgm:t>
    </dgm:pt>
    <dgm:pt modelId="{7C187526-342D-4E08-9C74-1ADA96319EF3}" type="sibTrans" cxnId="{0DD61599-9039-4079-BD8A-B1D40143A812}">
      <dgm:prSet/>
      <dgm:spPr/>
      <dgm:t>
        <a:bodyPr/>
        <a:lstStyle/>
        <a:p>
          <a:endParaRPr lang="ru-RU" sz="5400" b="1"/>
        </a:p>
      </dgm:t>
    </dgm:pt>
    <dgm:pt modelId="{1F3BC2EF-A985-4C64-ABD0-1DD6532936AA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2400" b="1" dirty="0" smtClean="0"/>
            <a:t>Победы на уровне Кемеровской обл.</a:t>
          </a:r>
        </a:p>
        <a:p>
          <a:r>
            <a:rPr lang="ru-RU" sz="2400" b="1" dirty="0" smtClean="0"/>
            <a:t>(1ребенок, 6%)</a:t>
          </a:r>
          <a:endParaRPr lang="ru-RU" sz="2400" b="1" dirty="0"/>
        </a:p>
      </dgm:t>
    </dgm:pt>
    <dgm:pt modelId="{738CFA4C-7584-4C6F-9C5F-A29A2CAE4750}" type="parTrans" cxnId="{5259B324-91ED-4148-A764-F02C96546204}">
      <dgm:prSet/>
      <dgm:spPr/>
      <dgm:t>
        <a:bodyPr/>
        <a:lstStyle/>
        <a:p>
          <a:endParaRPr lang="ru-RU" sz="5400" b="1"/>
        </a:p>
      </dgm:t>
    </dgm:pt>
    <dgm:pt modelId="{63F93728-9A9A-4387-8869-73F148594DD2}" type="sibTrans" cxnId="{5259B324-91ED-4148-A764-F02C96546204}">
      <dgm:prSet/>
      <dgm:spPr/>
      <dgm:t>
        <a:bodyPr/>
        <a:lstStyle/>
        <a:p>
          <a:endParaRPr lang="ru-RU" sz="5400" b="1"/>
        </a:p>
      </dgm:t>
    </dgm:pt>
    <dgm:pt modelId="{3C61E958-E405-465D-8D79-119DCA3F6212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2400" b="1" dirty="0" smtClean="0"/>
            <a:t>Победы на уровне Междуреченского </a:t>
          </a:r>
          <a:r>
            <a:rPr lang="ru-RU" sz="2400" b="1" dirty="0" err="1" smtClean="0"/>
            <a:t>г.о</a:t>
          </a:r>
          <a:r>
            <a:rPr lang="ru-RU" sz="2400" b="1" dirty="0" smtClean="0"/>
            <a:t>.</a:t>
          </a:r>
        </a:p>
        <a:p>
          <a:r>
            <a:rPr lang="ru-RU" sz="2400" b="1" dirty="0" smtClean="0"/>
            <a:t>(1 ребенок, 6% )</a:t>
          </a:r>
          <a:endParaRPr lang="ru-RU" sz="2400" b="1" dirty="0"/>
        </a:p>
      </dgm:t>
    </dgm:pt>
    <dgm:pt modelId="{EE4C1D35-FD10-4E3A-A618-0D92493B97BE}" type="parTrans" cxnId="{ED906B2C-5CEA-4539-A71A-8F680BD1E11D}">
      <dgm:prSet/>
      <dgm:spPr/>
      <dgm:t>
        <a:bodyPr/>
        <a:lstStyle/>
        <a:p>
          <a:endParaRPr lang="ru-RU" sz="5400" b="1"/>
        </a:p>
      </dgm:t>
    </dgm:pt>
    <dgm:pt modelId="{741A661B-486D-45DA-A7D7-E3728333855D}" type="sibTrans" cxnId="{ED906B2C-5CEA-4539-A71A-8F680BD1E11D}">
      <dgm:prSet/>
      <dgm:spPr/>
      <dgm:t>
        <a:bodyPr/>
        <a:lstStyle/>
        <a:p>
          <a:endParaRPr lang="ru-RU" sz="5400" b="1"/>
        </a:p>
      </dgm:t>
    </dgm:pt>
    <dgm:pt modelId="{90F1E8C0-BCCE-4A66-916B-AAB0DD236D37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2400" b="1" dirty="0" smtClean="0"/>
            <a:t>Участие на уровне МБДОУ</a:t>
          </a:r>
        </a:p>
        <a:p>
          <a:r>
            <a:rPr lang="ru-RU" sz="2400" b="1" dirty="0" smtClean="0"/>
            <a:t>(3 детей, 18%)</a:t>
          </a:r>
          <a:endParaRPr lang="ru-RU" sz="2400" b="1" dirty="0"/>
        </a:p>
      </dgm:t>
    </dgm:pt>
    <dgm:pt modelId="{2C03BE0F-8059-4B77-88B6-0F251FBBA897}" type="parTrans" cxnId="{9D8F4A3D-3DE2-40F9-A822-072BE3263CA2}">
      <dgm:prSet/>
      <dgm:spPr/>
      <dgm:t>
        <a:bodyPr/>
        <a:lstStyle/>
        <a:p>
          <a:endParaRPr lang="ru-RU" sz="5400" b="1"/>
        </a:p>
      </dgm:t>
    </dgm:pt>
    <dgm:pt modelId="{22C9FB3E-AF08-48F4-A1E4-26D286FC176C}" type="sibTrans" cxnId="{9D8F4A3D-3DE2-40F9-A822-072BE3263CA2}">
      <dgm:prSet/>
      <dgm:spPr/>
      <dgm:t>
        <a:bodyPr/>
        <a:lstStyle/>
        <a:p>
          <a:endParaRPr lang="ru-RU" sz="5400" b="1"/>
        </a:p>
      </dgm:t>
    </dgm:pt>
    <dgm:pt modelId="{62D5184B-8D6B-443E-924E-939C08F16F7D}">
      <dgm:prSet/>
      <dgm:spPr/>
      <dgm:t>
        <a:bodyPr/>
        <a:lstStyle/>
        <a:p>
          <a:endParaRPr lang="ru-RU"/>
        </a:p>
      </dgm:t>
    </dgm:pt>
    <dgm:pt modelId="{5D06D7A6-527E-4A5E-AE1A-FDC6E26D123C}" type="parTrans" cxnId="{783C57C6-2239-49D8-BD14-092EE442BE00}">
      <dgm:prSet/>
      <dgm:spPr/>
      <dgm:t>
        <a:bodyPr/>
        <a:lstStyle/>
        <a:p>
          <a:endParaRPr lang="ru-RU" sz="5400" b="1"/>
        </a:p>
      </dgm:t>
    </dgm:pt>
    <dgm:pt modelId="{E1EDD94A-4A88-4654-BF99-DC610D9FEFEC}" type="sibTrans" cxnId="{783C57C6-2239-49D8-BD14-092EE442BE00}">
      <dgm:prSet/>
      <dgm:spPr/>
      <dgm:t>
        <a:bodyPr/>
        <a:lstStyle/>
        <a:p>
          <a:endParaRPr lang="ru-RU" sz="5400" b="1"/>
        </a:p>
      </dgm:t>
    </dgm:pt>
    <dgm:pt modelId="{F7306C10-7D45-4CF4-919E-D776A6DC3462}" type="pres">
      <dgm:prSet presAssocID="{5E1A6BD2-7414-471D-8602-9E9449F04CF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1C5E21-121A-4296-AB31-379DE265423D}" type="pres">
      <dgm:prSet presAssocID="{5E1A6BD2-7414-471D-8602-9E9449F04CFF}" presName="matrix" presStyleCnt="0"/>
      <dgm:spPr/>
    </dgm:pt>
    <dgm:pt modelId="{36016EEF-7339-4388-82C9-59373413D159}" type="pres">
      <dgm:prSet presAssocID="{5E1A6BD2-7414-471D-8602-9E9449F04CFF}" presName="tile1" presStyleLbl="node1" presStyleIdx="0" presStyleCnt="4"/>
      <dgm:spPr/>
      <dgm:t>
        <a:bodyPr/>
        <a:lstStyle/>
        <a:p>
          <a:endParaRPr lang="ru-RU"/>
        </a:p>
      </dgm:t>
    </dgm:pt>
    <dgm:pt modelId="{958F0C32-B5C9-484D-A2AA-39ECA3C48D3D}" type="pres">
      <dgm:prSet presAssocID="{5E1A6BD2-7414-471D-8602-9E9449F04CF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3E159-C75B-4351-81C4-07D261945ECA}" type="pres">
      <dgm:prSet presAssocID="{5E1A6BD2-7414-471D-8602-9E9449F04CFF}" presName="tile2" presStyleLbl="node1" presStyleIdx="1" presStyleCnt="4"/>
      <dgm:spPr/>
      <dgm:t>
        <a:bodyPr/>
        <a:lstStyle/>
        <a:p>
          <a:endParaRPr lang="ru-RU"/>
        </a:p>
      </dgm:t>
    </dgm:pt>
    <dgm:pt modelId="{356EAB72-DAD9-4597-AA2D-06819D8D236A}" type="pres">
      <dgm:prSet presAssocID="{5E1A6BD2-7414-471D-8602-9E9449F04CF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FB1236-F71C-4FE4-B8D2-EBE671DD656D}" type="pres">
      <dgm:prSet presAssocID="{5E1A6BD2-7414-471D-8602-9E9449F04CFF}" presName="tile3" presStyleLbl="node1" presStyleIdx="2" presStyleCnt="4"/>
      <dgm:spPr/>
      <dgm:t>
        <a:bodyPr/>
        <a:lstStyle/>
        <a:p>
          <a:endParaRPr lang="ru-RU"/>
        </a:p>
      </dgm:t>
    </dgm:pt>
    <dgm:pt modelId="{5757F5F1-E605-49A7-A4EE-EF548ECA70BB}" type="pres">
      <dgm:prSet presAssocID="{5E1A6BD2-7414-471D-8602-9E9449F04CF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507CAB-58C3-4B36-A737-6E9988536E1B}" type="pres">
      <dgm:prSet presAssocID="{5E1A6BD2-7414-471D-8602-9E9449F04CFF}" presName="tile4" presStyleLbl="node1" presStyleIdx="3" presStyleCnt="4"/>
      <dgm:spPr/>
      <dgm:t>
        <a:bodyPr/>
        <a:lstStyle/>
        <a:p>
          <a:endParaRPr lang="ru-RU"/>
        </a:p>
      </dgm:t>
    </dgm:pt>
    <dgm:pt modelId="{BE59C5DA-0DE4-4F6A-8159-B5A0B89BD242}" type="pres">
      <dgm:prSet presAssocID="{5E1A6BD2-7414-471D-8602-9E9449F04CF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EB22F-A891-492A-B730-338A7617D7EE}" type="pres">
      <dgm:prSet presAssocID="{5E1A6BD2-7414-471D-8602-9E9449F04CFF}" presName="centerTile" presStyleLbl="fgShp" presStyleIdx="0" presStyleCnt="1" custScaleX="162083" custScaleY="12172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6A9FB422-034B-48E6-AB56-891BFD952CBE}" type="presOf" srcId="{58A37D9D-4B9B-4703-9332-8288072ABA2E}" destId="{36016EEF-7339-4388-82C9-59373413D159}" srcOrd="0" destOrd="0" presId="urn:microsoft.com/office/officeart/2005/8/layout/matrix1"/>
    <dgm:cxn modelId="{783C57C6-2239-49D8-BD14-092EE442BE00}" srcId="{5E1A6BD2-7414-471D-8602-9E9449F04CFF}" destId="{62D5184B-8D6B-443E-924E-939C08F16F7D}" srcOrd="1" destOrd="0" parTransId="{5D06D7A6-527E-4A5E-AE1A-FDC6E26D123C}" sibTransId="{E1EDD94A-4A88-4654-BF99-DC610D9FEFEC}"/>
    <dgm:cxn modelId="{EF231093-C540-4070-9089-41725D362631}" type="presOf" srcId="{58A37D9D-4B9B-4703-9332-8288072ABA2E}" destId="{958F0C32-B5C9-484D-A2AA-39ECA3C48D3D}" srcOrd="1" destOrd="0" presId="urn:microsoft.com/office/officeart/2005/8/layout/matrix1"/>
    <dgm:cxn modelId="{A11F6B51-2CBE-40C9-88AB-678D0DE465C0}" type="presOf" srcId="{90F1E8C0-BCCE-4A66-916B-AAB0DD236D37}" destId="{F2507CAB-58C3-4B36-A737-6E9988536E1B}" srcOrd="0" destOrd="0" presId="urn:microsoft.com/office/officeart/2005/8/layout/matrix1"/>
    <dgm:cxn modelId="{CA283805-22B9-4047-8EE5-5BCF122DD076}" type="presOf" srcId="{90F1E8C0-BCCE-4A66-916B-AAB0DD236D37}" destId="{BE59C5DA-0DE4-4F6A-8159-B5A0B89BD242}" srcOrd="1" destOrd="0" presId="urn:microsoft.com/office/officeart/2005/8/layout/matrix1"/>
    <dgm:cxn modelId="{49BA06E2-0943-4F2C-8C1E-8027A9B397F1}" srcId="{5E1A6BD2-7414-471D-8602-9E9449F04CFF}" destId="{9045A0FC-1BCB-461F-BA79-EF02C9236BD0}" srcOrd="0" destOrd="0" parTransId="{2954C455-F7E7-4139-8C69-8597B8FDDBC4}" sibTransId="{C1E57B80-4E09-48C1-B405-6D4E18AA418C}"/>
    <dgm:cxn modelId="{5259B324-91ED-4148-A764-F02C96546204}" srcId="{9045A0FC-1BCB-461F-BA79-EF02C9236BD0}" destId="{1F3BC2EF-A985-4C64-ABD0-1DD6532936AA}" srcOrd="1" destOrd="0" parTransId="{738CFA4C-7584-4C6F-9C5F-A29A2CAE4750}" sibTransId="{63F93728-9A9A-4387-8869-73F148594DD2}"/>
    <dgm:cxn modelId="{83B84F52-0480-4477-9F84-8FCFD7355865}" type="presOf" srcId="{5E1A6BD2-7414-471D-8602-9E9449F04CFF}" destId="{F7306C10-7D45-4CF4-919E-D776A6DC3462}" srcOrd="0" destOrd="0" presId="urn:microsoft.com/office/officeart/2005/8/layout/matrix1"/>
    <dgm:cxn modelId="{0DD61599-9039-4079-BD8A-B1D40143A812}" srcId="{9045A0FC-1BCB-461F-BA79-EF02C9236BD0}" destId="{58A37D9D-4B9B-4703-9332-8288072ABA2E}" srcOrd="0" destOrd="0" parTransId="{2CA90984-7C40-423C-B797-55401DC65968}" sibTransId="{7C187526-342D-4E08-9C74-1ADA96319EF3}"/>
    <dgm:cxn modelId="{9D8F4A3D-3DE2-40F9-A822-072BE3263CA2}" srcId="{9045A0FC-1BCB-461F-BA79-EF02C9236BD0}" destId="{90F1E8C0-BCCE-4A66-916B-AAB0DD236D37}" srcOrd="3" destOrd="0" parTransId="{2C03BE0F-8059-4B77-88B6-0F251FBBA897}" sibTransId="{22C9FB3E-AF08-48F4-A1E4-26D286FC176C}"/>
    <dgm:cxn modelId="{37537439-3BC4-4650-850D-25F0F7646891}" type="presOf" srcId="{3C61E958-E405-465D-8D79-119DCA3F6212}" destId="{BFFB1236-F71C-4FE4-B8D2-EBE671DD656D}" srcOrd="0" destOrd="0" presId="urn:microsoft.com/office/officeart/2005/8/layout/matrix1"/>
    <dgm:cxn modelId="{3DCC95B0-CF00-46A1-8685-A4A6EFF90678}" type="presOf" srcId="{1F3BC2EF-A985-4C64-ABD0-1DD6532936AA}" destId="{1993E159-C75B-4351-81C4-07D261945ECA}" srcOrd="0" destOrd="0" presId="urn:microsoft.com/office/officeart/2005/8/layout/matrix1"/>
    <dgm:cxn modelId="{217E643B-223B-47A9-84AA-2D7F3C8A424F}" type="presOf" srcId="{9045A0FC-1BCB-461F-BA79-EF02C9236BD0}" destId="{3ECEB22F-A891-492A-B730-338A7617D7EE}" srcOrd="0" destOrd="0" presId="urn:microsoft.com/office/officeart/2005/8/layout/matrix1"/>
    <dgm:cxn modelId="{ED906B2C-5CEA-4539-A71A-8F680BD1E11D}" srcId="{9045A0FC-1BCB-461F-BA79-EF02C9236BD0}" destId="{3C61E958-E405-465D-8D79-119DCA3F6212}" srcOrd="2" destOrd="0" parTransId="{EE4C1D35-FD10-4E3A-A618-0D92493B97BE}" sibTransId="{741A661B-486D-45DA-A7D7-E3728333855D}"/>
    <dgm:cxn modelId="{21EAF7D9-5B40-4D0B-8B25-B624C7A2A7B1}" type="presOf" srcId="{1F3BC2EF-A985-4C64-ABD0-1DD6532936AA}" destId="{356EAB72-DAD9-4597-AA2D-06819D8D236A}" srcOrd="1" destOrd="0" presId="urn:microsoft.com/office/officeart/2005/8/layout/matrix1"/>
    <dgm:cxn modelId="{07218CBF-9B5D-4AF8-A701-45A35066A3CB}" type="presOf" srcId="{3C61E958-E405-465D-8D79-119DCA3F6212}" destId="{5757F5F1-E605-49A7-A4EE-EF548ECA70BB}" srcOrd="1" destOrd="0" presId="urn:microsoft.com/office/officeart/2005/8/layout/matrix1"/>
    <dgm:cxn modelId="{B0C6060C-047C-4057-AE7B-040D68EF5295}" type="presParOf" srcId="{F7306C10-7D45-4CF4-919E-D776A6DC3462}" destId="{A11C5E21-121A-4296-AB31-379DE265423D}" srcOrd="0" destOrd="0" presId="urn:microsoft.com/office/officeart/2005/8/layout/matrix1"/>
    <dgm:cxn modelId="{CF1F7ED3-76E2-43B4-9E6D-3906D1640B88}" type="presParOf" srcId="{A11C5E21-121A-4296-AB31-379DE265423D}" destId="{36016EEF-7339-4388-82C9-59373413D159}" srcOrd="0" destOrd="0" presId="urn:microsoft.com/office/officeart/2005/8/layout/matrix1"/>
    <dgm:cxn modelId="{D7A162D3-D204-48E4-9F48-53A9B4A27455}" type="presParOf" srcId="{A11C5E21-121A-4296-AB31-379DE265423D}" destId="{958F0C32-B5C9-484D-A2AA-39ECA3C48D3D}" srcOrd="1" destOrd="0" presId="urn:microsoft.com/office/officeart/2005/8/layout/matrix1"/>
    <dgm:cxn modelId="{691C6689-8CAD-4F6A-80D9-50A4E7C435BD}" type="presParOf" srcId="{A11C5E21-121A-4296-AB31-379DE265423D}" destId="{1993E159-C75B-4351-81C4-07D261945ECA}" srcOrd="2" destOrd="0" presId="urn:microsoft.com/office/officeart/2005/8/layout/matrix1"/>
    <dgm:cxn modelId="{AEAC22BF-99A0-4638-8736-C40DB330ADA2}" type="presParOf" srcId="{A11C5E21-121A-4296-AB31-379DE265423D}" destId="{356EAB72-DAD9-4597-AA2D-06819D8D236A}" srcOrd="3" destOrd="0" presId="urn:microsoft.com/office/officeart/2005/8/layout/matrix1"/>
    <dgm:cxn modelId="{3F70DE41-A46F-4C85-9989-59B05CE41B37}" type="presParOf" srcId="{A11C5E21-121A-4296-AB31-379DE265423D}" destId="{BFFB1236-F71C-4FE4-B8D2-EBE671DD656D}" srcOrd="4" destOrd="0" presId="urn:microsoft.com/office/officeart/2005/8/layout/matrix1"/>
    <dgm:cxn modelId="{E5E13D85-F382-49DC-8544-E0AFD0CE14FC}" type="presParOf" srcId="{A11C5E21-121A-4296-AB31-379DE265423D}" destId="{5757F5F1-E605-49A7-A4EE-EF548ECA70BB}" srcOrd="5" destOrd="0" presId="urn:microsoft.com/office/officeart/2005/8/layout/matrix1"/>
    <dgm:cxn modelId="{02C8840B-FB0E-41D1-BBB6-AC9A577D812D}" type="presParOf" srcId="{A11C5E21-121A-4296-AB31-379DE265423D}" destId="{F2507CAB-58C3-4B36-A737-6E9988536E1B}" srcOrd="6" destOrd="0" presId="urn:microsoft.com/office/officeart/2005/8/layout/matrix1"/>
    <dgm:cxn modelId="{7C1A3749-CB88-4A11-8946-9874FDCF6AD1}" type="presParOf" srcId="{A11C5E21-121A-4296-AB31-379DE265423D}" destId="{BE59C5DA-0DE4-4F6A-8159-B5A0B89BD242}" srcOrd="7" destOrd="0" presId="urn:microsoft.com/office/officeart/2005/8/layout/matrix1"/>
    <dgm:cxn modelId="{48FC8477-2F8A-4511-9298-24D7B998A579}" type="presParOf" srcId="{F7306C10-7D45-4CF4-919E-D776A6DC3462}" destId="{3ECEB22F-A891-492A-B730-338A7617D7E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67574B-49A3-4B9F-8A42-845450991D45}">
      <dsp:nvSpPr>
        <dsp:cNvPr id="0" name=""/>
        <dsp:cNvSpPr/>
      </dsp:nvSpPr>
      <dsp:spPr>
        <a:xfrm>
          <a:off x="3123124" y="171058"/>
          <a:ext cx="3489323" cy="348932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Franklin Gothic Heavy" panose="020B0903020102020204" pitchFamily="34" charset="0"/>
            </a:rPr>
            <a:t>Изменение отношения к нравственным ценностям в обществе </a:t>
          </a:r>
          <a:endParaRPr lang="ru-RU" sz="2000" kern="1200" dirty="0">
            <a:solidFill>
              <a:srgbClr val="002060"/>
            </a:solidFill>
            <a:latin typeface="Franklin Gothic Heavy" panose="020B0903020102020204" pitchFamily="34" charset="0"/>
          </a:endParaRPr>
        </a:p>
      </dsp:txBody>
      <dsp:txXfrm>
        <a:off x="3588368" y="781689"/>
        <a:ext cx="2558837" cy="1570195"/>
      </dsp:txXfrm>
    </dsp:sp>
    <dsp:sp modelId="{833A4BDF-C451-4D0D-9801-950087DBCABD}">
      <dsp:nvSpPr>
        <dsp:cNvPr id="0" name=""/>
        <dsp:cNvSpPr/>
      </dsp:nvSpPr>
      <dsp:spPr>
        <a:xfrm>
          <a:off x="4446950" y="2349477"/>
          <a:ext cx="3489323" cy="3489323"/>
        </a:xfrm>
        <a:prstGeom prst="ellipse">
          <a:avLst/>
        </a:prstGeom>
        <a:solidFill>
          <a:srgbClr val="FFFF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rgbClr val="002060"/>
              </a:solidFill>
              <a:latin typeface="Franklin Gothic Heavy" panose="020B0903020102020204" pitchFamily="34" charset="0"/>
            </a:rPr>
            <a:t> </a:t>
          </a:r>
          <a:r>
            <a:rPr lang="ru-RU" sz="2000" kern="1200" dirty="0" smtClean="0">
              <a:solidFill>
                <a:srgbClr val="002060"/>
              </a:solidFill>
              <a:latin typeface="Franklin Gothic Heavy" panose="020B0903020102020204" pitchFamily="34" charset="0"/>
            </a:rPr>
            <a:t>Понимание родителями необходимости патриотического воспитания</a:t>
          </a:r>
          <a:endParaRPr lang="ru-RU" sz="2000" kern="1200" dirty="0">
            <a:solidFill>
              <a:srgbClr val="002060"/>
            </a:solidFill>
            <a:latin typeface="Franklin Gothic Heavy" panose="020B0903020102020204" pitchFamily="34" charset="0"/>
          </a:endParaRPr>
        </a:p>
      </dsp:txBody>
      <dsp:txXfrm>
        <a:off x="5514102" y="3250886"/>
        <a:ext cx="2093594" cy="1919127"/>
      </dsp:txXfrm>
    </dsp:sp>
    <dsp:sp modelId="{E92CA9FA-74A4-4B65-B68A-F31C599731D8}">
      <dsp:nvSpPr>
        <dsp:cNvPr id="0" name=""/>
        <dsp:cNvSpPr/>
      </dsp:nvSpPr>
      <dsp:spPr>
        <a:xfrm>
          <a:off x="1928822" y="2349477"/>
          <a:ext cx="3489323" cy="3489323"/>
        </a:xfrm>
        <a:prstGeom prst="ellipse">
          <a:avLst/>
        </a:prstGeom>
        <a:solidFill>
          <a:srgbClr val="E73421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rgbClr val="002060"/>
              </a:solidFill>
              <a:latin typeface="Franklin Gothic Heavy" panose="020B0903020102020204" pitchFamily="34" charset="0"/>
            </a:rPr>
            <a:t> </a:t>
          </a:r>
          <a:r>
            <a:rPr lang="ru-RU" sz="2000" kern="1200" dirty="0" smtClean="0">
              <a:solidFill>
                <a:srgbClr val="002060"/>
              </a:solidFill>
              <a:latin typeface="Franklin Gothic Heavy" panose="020B0903020102020204" pitchFamily="34" charset="0"/>
            </a:rPr>
            <a:t>Высокий психолого-педагогический потенциал дошкольного возраста для формирования социальных чувств</a:t>
          </a:r>
          <a:endParaRPr lang="ru-RU" sz="1600" kern="1200" dirty="0">
            <a:solidFill>
              <a:srgbClr val="002060"/>
            </a:solidFill>
            <a:latin typeface="Franklin Gothic Heavy" panose="020B0903020102020204" pitchFamily="34" charset="0"/>
          </a:endParaRPr>
        </a:p>
      </dsp:txBody>
      <dsp:txXfrm>
        <a:off x="2257400" y="3250886"/>
        <a:ext cx="2093594" cy="19191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CF531-D879-4D5F-B7D6-41402678BE43}">
      <dsp:nvSpPr>
        <dsp:cNvPr id="0" name=""/>
        <dsp:cNvSpPr/>
      </dsp:nvSpPr>
      <dsp:spPr>
        <a:xfrm>
          <a:off x="0" y="328659"/>
          <a:ext cx="8784975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2254399-9FDD-41D3-94C5-84765259BA06}">
      <dsp:nvSpPr>
        <dsp:cNvPr id="0" name=""/>
        <dsp:cNvSpPr/>
      </dsp:nvSpPr>
      <dsp:spPr>
        <a:xfrm>
          <a:off x="439248" y="62979"/>
          <a:ext cx="8244981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Прививать любовь к Родине, родному городу, детскому саду, семье, родным людям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5187" y="88918"/>
        <a:ext cx="8193103" cy="479482"/>
      </dsp:txXfrm>
    </dsp:sp>
    <dsp:sp modelId="{9989CC33-97F8-40C1-B472-21F3F6A8226B}">
      <dsp:nvSpPr>
        <dsp:cNvPr id="0" name=""/>
        <dsp:cNvSpPr/>
      </dsp:nvSpPr>
      <dsp:spPr>
        <a:xfrm>
          <a:off x="0" y="1145139"/>
          <a:ext cx="8784975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C887F0A-42A8-4298-A7E1-777285DA27E8}">
      <dsp:nvSpPr>
        <dsp:cNvPr id="0" name=""/>
        <dsp:cNvSpPr/>
      </dsp:nvSpPr>
      <dsp:spPr>
        <a:xfrm>
          <a:off x="439248" y="879459"/>
          <a:ext cx="8256173" cy="531360"/>
        </a:xfrm>
        <a:prstGeom prst="roundRect">
          <a:avLst/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Воспитывать бережное отношение к природе и всему живому</a:t>
          </a:r>
        </a:p>
      </dsp:txBody>
      <dsp:txXfrm>
        <a:off x="465187" y="905398"/>
        <a:ext cx="8204295" cy="479482"/>
      </dsp:txXfrm>
    </dsp:sp>
    <dsp:sp modelId="{98F11B1E-31DD-4857-9A23-8E27CE84BBFE}">
      <dsp:nvSpPr>
        <dsp:cNvPr id="0" name=""/>
        <dsp:cNvSpPr/>
      </dsp:nvSpPr>
      <dsp:spPr>
        <a:xfrm>
          <a:off x="0" y="1961619"/>
          <a:ext cx="8784975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8B052C-C58A-466A-907E-847F626C36D3}">
      <dsp:nvSpPr>
        <dsp:cNvPr id="0" name=""/>
        <dsp:cNvSpPr/>
      </dsp:nvSpPr>
      <dsp:spPr>
        <a:xfrm>
          <a:off x="439248" y="1695939"/>
          <a:ext cx="8204456" cy="531360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Знакомить детей с народными традициями, обычаями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5187" y="1721878"/>
        <a:ext cx="8152578" cy="479482"/>
      </dsp:txXfrm>
    </dsp:sp>
    <dsp:sp modelId="{CF9147BA-22E6-47FB-A1B8-4574865F4FF1}">
      <dsp:nvSpPr>
        <dsp:cNvPr id="0" name=""/>
        <dsp:cNvSpPr/>
      </dsp:nvSpPr>
      <dsp:spPr>
        <a:xfrm>
          <a:off x="0" y="2778099"/>
          <a:ext cx="8784975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D56BC2-B7F0-465A-A418-2BF3C578A3C7}">
      <dsp:nvSpPr>
        <dsp:cNvPr id="0" name=""/>
        <dsp:cNvSpPr/>
      </dsp:nvSpPr>
      <dsp:spPr>
        <a:xfrm>
          <a:off x="439248" y="2512419"/>
          <a:ext cx="8251745" cy="531360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Воспитывать уважение к труду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5187" y="2538358"/>
        <a:ext cx="8199867" cy="479482"/>
      </dsp:txXfrm>
    </dsp:sp>
    <dsp:sp modelId="{AE7362EA-CBAC-414D-A6D2-F2911A2CA2F8}">
      <dsp:nvSpPr>
        <dsp:cNvPr id="0" name=""/>
        <dsp:cNvSpPr/>
      </dsp:nvSpPr>
      <dsp:spPr>
        <a:xfrm>
          <a:off x="0" y="3594579"/>
          <a:ext cx="8784975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304BC27-487F-4244-A5A6-0040899FEE9D}">
      <dsp:nvSpPr>
        <dsp:cNvPr id="0" name=""/>
        <dsp:cNvSpPr/>
      </dsp:nvSpPr>
      <dsp:spPr>
        <a:xfrm>
          <a:off x="439248" y="3328899"/>
          <a:ext cx="8214295" cy="531360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Побуждать детей к выполнению общественно значимых заданий, к добрым делам для семьи, родного дома, детского сада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5187" y="3354838"/>
        <a:ext cx="8162417" cy="479482"/>
      </dsp:txXfrm>
    </dsp:sp>
    <dsp:sp modelId="{2ADA5B2A-ABF5-46FC-8064-8EF5CA9BFEDE}">
      <dsp:nvSpPr>
        <dsp:cNvPr id="0" name=""/>
        <dsp:cNvSpPr/>
      </dsp:nvSpPr>
      <dsp:spPr>
        <a:xfrm>
          <a:off x="0" y="4411059"/>
          <a:ext cx="8784975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7DCFD1A-6F4B-4AD0-AC15-1BAB42917E64}">
      <dsp:nvSpPr>
        <dsp:cNvPr id="0" name=""/>
        <dsp:cNvSpPr/>
      </dsp:nvSpPr>
      <dsp:spPr>
        <a:xfrm>
          <a:off x="439248" y="4145379"/>
          <a:ext cx="8219399" cy="531360"/>
        </a:xfrm>
        <a:prstGeom prst="roundRect">
          <a:avLst/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Формировать проявление сострадания, заботливости, внимательности к родным и близким, друзьям и сверстникам, к тем, кто о них заботится</a:t>
          </a:r>
          <a:endParaRPr lang="ru-RU" sz="1800" b="1" kern="1200" dirty="0">
            <a:ln>
              <a:solidFill>
                <a:schemeClr val="bg1"/>
              </a:solidFill>
            </a:ln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5187" y="4171318"/>
        <a:ext cx="8167521" cy="479482"/>
      </dsp:txXfrm>
    </dsp:sp>
    <dsp:sp modelId="{5139210F-1E2C-4C5F-BE60-121E5078B05E}">
      <dsp:nvSpPr>
        <dsp:cNvPr id="0" name=""/>
        <dsp:cNvSpPr/>
      </dsp:nvSpPr>
      <dsp:spPr>
        <a:xfrm>
          <a:off x="0" y="5227539"/>
          <a:ext cx="8784975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9CE6D12-5F19-439E-8FA6-E50327AEA7EA}">
      <dsp:nvSpPr>
        <dsp:cNvPr id="0" name=""/>
        <dsp:cNvSpPr/>
      </dsp:nvSpPr>
      <dsp:spPr>
        <a:xfrm>
          <a:off x="439248" y="4961859"/>
          <a:ext cx="8279172" cy="53136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Ориентировать родителей на патриотическое воспитание детей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5187" y="4987798"/>
        <a:ext cx="8227294" cy="4794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086C61-BED0-4D8D-B755-660C7E250544}">
      <dsp:nvSpPr>
        <dsp:cNvPr id="0" name=""/>
        <dsp:cNvSpPr/>
      </dsp:nvSpPr>
      <dsp:spPr>
        <a:xfrm rot="5400000">
          <a:off x="-188790" y="200241"/>
          <a:ext cx="1258606" cy="881024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atin typeface="Times New Roman" pitchFamily="18" charset="0"/>
              <a:cs typeface="Times New Roman" pitchFamily="18" charset="0"/>
            </a:rPr>
            <a:t>Технология проектной деятельности </a:t>
          </a:r>
          <a:endParaRPr lang="ru-RU" sz="105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51962"/>
        <a:ext cx="881024" cy="377582"/>
      </dsp:txXfrm>
    </dsp:sp>
    <dsp:sp modelId="{9177FFC1-50E1-443B-B556-DAD320AD3989}">
      <dsp:nvSpPr>
        <dsp:cNvPr id="0" name=""/>
        <dsp:cNvSpPr/>
      </dsp:nvSpPr>
      <dsp:spPr>
        <a:xfrm rot="5400000">
          <a:off x="4417380" y="-3524905"/>
          <a:ext cx="818524" cy="7891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Проектная деятельность – это деятельность с определенной целью, по определенному плану для решения поисковых, исследовательских, практических задач по любому направлению содержания образования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1025" y="51407"/>
        <a:ext cx="7851279" cy="738610"/>
      </dsp:txXfrm>
    </dsp:sp>
    <dsp:sp modelId="{73900F58-D4DA-47DC-A41F-FAB86015CDD2}">
      <dsp:nvSpPr>
        <dsp:cNvPr id="0" name=""/>
        <dsp:cNvSpPr/>
      </dsp:nvSpPr>
      <dsp:spPr>
        <a:xfrm rot="5400000">
          <a:off x="-188790" y="1346616"/>
          <a:ext cx="1258606" cy="881024"/>
        </a:xfrm>
        <a:prstGeom prst="chevron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atin typeface="Times New Roman" pitchFamily="18" charset="0"/>
              <a:cs typeface="Times New Roman" pitchFamily="18" charset="0"/>
            </a:rPr>
            <a:t>Технология исследовательской деятельности </a:t>
          </a:r>
          <a:endParaRPr lang="ru-RU" sz="105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598337"/>
        <a:ext cx="881024" cy="377582"/>
      </dsp:txXfrm>
    </dsp:sp>
    <dsp:sp modelId="{21CAD8EE-61B8-4E0F-8637-2C9FB22E9395}">
      <dsp:nvSpPr>
        <dsp:cNvPr id="0" name=""/>
        <dsp:cNvSpPr/>
      </dsp:nvSpPr>
      <dsp:spPr>
        <a:xfrm rot="5400000">
          <a:off x="4417595" y="-2378745"/>
          <a:ext cx="818094" cy="7891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Исследовательская деятельность – это особый вид интеллектуально-творческой деятельности, порождаемый в результате функционирования механизмов поисковой активности и строящийся на базе исследовательского поведения.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1024" y="1197762"/>
        <a:ext cx="7851300" cy="738222"/>
      </dsp:txXfrm>
    </dsp:sp>
    <dsp:sp modelId="{9746B85D-CB39-4A56-8D78-4D5CCDE4D53F}">
      <dsp:nvSpPr>
        <dsp:cNvPr id="0" name=""/>
        <dsp:cNvSpPr/>
      </dsp:nvSpPr>
      <dsp:spPr>
        <a:xfrm rot="5400000">
          <a:off x="-188790" y="2492992"/>
          <a:ext cx="1258606" cy="881024"/>
        </a:xfrm>
        <a:prstGeom prst="chevron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atin typeface="Times New Roman" pitchFamily="18" charset="0"/>
              <a:cs typeface="Times New Roman" pitchFamily="18" charset="0"/>
            </a:rPr>
            <a:t>Технология организации сюжетно-ролевых игр</a:t>
          </a:r>
          <a:endParaRPr lang="ru-RU" sz="105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744713"/>
        <a:ext cx="881024" cy="377582"/>
      </dsp:txXfrm>
    </dsp:sp>
    <dsp:sp modelId="{906AFFE4-9BFA-4912-ABE9-CAD4814EFBDA}">
      <dsp:nvSpPr>
        <dsp:cNvPr id="0" name=""/>
        <dsp:cNvSpPr/>
      </dsp:nvSpPr>
      <dsp:spPr>
        <a:xfrm rot="5400000">
          <a:off x="4417595" y="-1232370"/>
          <a:ext cx="818094" cy="7891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Игра – это самая свободная, естественная форма погружения в реальную (или воображаемую) действительность с целью её изучения, проявления собственного «Я», творчества, активности, самостоятельности, самореализации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1024" y="2344137"/>
        <a:ext cx="7851300" cy="738222"/>
      </dsp:txXfrm>
    </dsp:sp>
    <dsp:sp modelId="{8C294394-60B2-4BA7-BD00-F5A12E108BB6}">
      <dsp:nvSpPr>
        <dsp:cNvPr id="0" name=""/>
        <dsp:cNvSpPr/>
      </dsp:nvSpPr>
      <dsp:spPr>
        <a:xfrm rot="5400000">
          <a:off x="-188790" y="3639367"/>
          <a:ext cx="1258606" cy="881024"/>
        </a:xfrm>
        <a:prstGeom prst="chevron">
          <a:avLst/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atin typeface="Times New Roman" pitchFamily="18" charset="0"/>
              <a:cs typeface="Times New Roman" pitchFamily="18" charset="0"/>
            </a:rPr>
            <a:t>Технология интегрированного обучения </a:t>
          </a:r>
          <a:endParaRPr lang="ru-RU" sz="105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891088"/>
        <a:ext cx="881024" cy="377582"/>
      </dsp:txXfrm>
    </dsp:sp>
    <dsp:sp modelId="{CBD6DDD8-F2D0-4028-ACC2-60AF1A5BCD2C}">
      <dsp:nvSpPr>
        <dsp:cNvPr id="0" name=""/>
        <dsp:cNvSpPr/>
      </dsp:nvSpPr>
      <dsp:spPr>
        <a:xfrm rot="5400000">
          <a:off x="4417595" y="-85995"/>
          <a:ext cx="818094" cy="7891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Интеграция – это состояние (или процесс, ведущий к такому состоянию) связанности, взаимопроникновения и взаимодействия отдельных образовательных областей содержания дошкольного образования, обеспечивающее целостность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1024" y="3490512"/>
        <a:ext cx="7851300" cy="738222"/>
      </dsp:txXfrm>
    </dsp:sp>
    <dsp:sp modelId="{23CAF097-8E8F-46C1-BD07-92444E73B700}">
      <dsp:nvSpPr>
        <dsp:cNvPr id="0" name=""/>
        <dsp:cNvSpPr/>
      </dsp:nvSpPr>
      <dsp:spPr>
        <a:xfrm rot="5400000">
          <a:off x="-188790" y="4926057"/>
          <a:ext cx="1258606" cy="881024"/>
        </a:xfrm>
        <a:prstGeom prst="chevron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atin typeface="Times New Roman" pitchFamily="18" charset="0"/>
              <a:cs typeface="Times New Roman" pitchFamily="18" charset="0"/>
            </a:rPr>
            <a:t>Технология ТРИЗ </a:t>
          </a:r>
          <a:endParaRPr lang="ru-RU" sz="105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5177778"/>
        <a:ext cx="881024" cy="377582"/>
      </dsp:txXfrm>
    </dsp:sp>
    <dsp:sp modelId="{83BCC9AA-2E9E-4718-9989-FEE3D6864BC9}">
      <dsp:nvSpPr>
        <dsp:cNvPr id="0" name=""/>
        <dsp:cNvSpPr/>
      </dsp:nvSpPr>
      <dsp:spPr>
        <a:xfrm rot="5400000">
          <a:off x="4277280" y="1200695"/>
          <a:ext cx="1098725" cy="7891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Цель ТРИЗ – не просто развить фантазию детей, а научить мыслить системно, с пониманием происходящих процессов. Дать в руки воспитателям инструмент по конкретному практическому воспитанию у детей качеств творческой личности, способной понимать единство и противоречие окружающего мира, решать свои маленькие проблемы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1025" y="4650586"/>
        <a:ext cx="7837601" cy="9914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1831BD-7BA1-4671-AAAD-2A98B0259D41}">
      <dsp:nvSpPr>
        <dsp:cNvPr id="0" name=""/>
        <dsp:cNvSpPr/>
      </dsp:nvSpPr>
      <dsp:spPr>
        <a:xfrm>
          <a:off x="2968036" y="158810"/>
          <a:ext cx="2783006" cy="1358315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Heavy" panose="020B0903020102020204" pitchFamily="34" charset="0"/>
            </a:rPr>
            <a:t>Повышение уровня </a:t>
          </a:r>
          <a:r>
            <a:rPr lang="ru-RU" sz="1800" kern="1200" dirty="0" smtClean="0">
              <a:latin typeface="Franklin Gothic Heavy" panose="020B0903020102020204" pitchFamily="34" charset="0"/>
            </a:rPr>
            <a:t>знаний детей о </a:t>
          </a:r>
          <a:r>
            <a:rPr lang="ru-RU" sz="1800" kern="1200" dirty="0" smtClean="0">
              <a:latin typeface="Franklin Gothic Heavy" panose="020B0903020102020204" pitchFamily="34" charset="0"/>
            </a:rPr>
            <a:t>своей семье</a:t>
          </a:r>
          <a:r>
            <a:rPr lang="ru-RU" sz="1800" kern="1200" dirty="0" smtClean="0">
              <a:latin typeface="Franklin Gothic Heavy" panose="020B0903020102020204" pitchFamily="34" charset="0"/>
            </a:rPr>
            <a:t>, </a:t>
          </a:r>
          <a:r>
            <a:rPr lang="ru-RU" sz="1800" kern="1200" dirty="0" smtClean="0">
              <a:latin typeface="Franklin Gothic Heavy" panose="020B0903020102020204" pitchFamily="34" charset="0"/>
            </a:rPr>
            <a:t>о детском саде, о городе. </a:t>
          </a:r>
          <a:endParaRPr lang="ru-RU" sz="1800" kern="1200" dirty="0">
            <a:latin typeface="Franklin Gothic Heavy" panose="020B0903020102020204" pitchFamily="34" charset="0"/>
          </a:endParaRPr>
        </a:p>
      </dsp:txBody>
      <dsp:txXfrm>
        <a:off x="3007820" y="198594"/>
        <a:ext cx="2703438" cy="1278747"/>
      </dsp:txXfrm>
    </dsp:sp>
    <dsp:sp modelId="{5DF7CA38-1D6F-4E02-B2E3-01FB1C518FBB}">
      <dsp:nvSpPr>
        <dsp:cNvPr id="0" name=""/>
        <dsp:cNvSpPr/>
      </dsp:nvSpPr>
      <dsp:spPr>
        <a:xfrm rot="1825847">
          <a:off x="6311395" y="982215"/>
          <a:ext cx="724060" cy="397079"/>
        </a:xfrm>
        <a:prstGeom prst="left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Franklin Gothic Heavy" panose="020B0903020102020204" pitchFamily="34" charset="0"/>
          </a:endParaRPr>
        </a:p>
      </dsp:txBody>
      <dsp:txXfrm>
        <a:off x="6430519" y="1061631"/>
        <a:ext cx="485812" cy="238247"/>
      </dsp:txXfrm>
    </dsp:sp>
    <dsp:sp modelId="{B902F64B-C42A-42B8-A0C4-33F8C77CABFB}">
      <dsp:nvSpPr>
        <dsp:cNvPr id="0" name=""/>
        <dsp:cNvSpPr/>
      </dsp:nvSpPr>
      <dsp:spPr>
        <a:xfrm>
          <a:off x="5801093" y="1872210"/>
          <a:ext cx="2983882" cy="1377897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 smtClean="0">
            <a:latin typeface="Franklin Gothic Heavy" panose="020B0903020102020204" pitchFamily="34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Heavy" panose="020B0903020102020204" pitchFamily="34" charset="0"/>
            </a:rPr>
            <a:t>Обогащение опыта  игровой деятельности в процессе знакомства с народными традициями, обычаями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Heavy" panose="020B0903020102020204" pitchFamily="34" charset="0"/>
            </a:rPr>
            <a:t>  </a:t>
          </a:r>
          <a:endParaRPr lang="ru-RU" sz="1800" kern="1200" dirty="0">
            <a:latin typeface="Franklin Gothic Heavy" panose="020B0903020102020204" pitchFamily="34" charset="0"/>
          </a:endParaRPr>
        </a:p>
      </dsp:txBody>
      <dsp:txXfrm>
        <a:off x="5841450" y="1912567"/>
        <a:ext cx="2903168" cy="1297183"/>
      </dsp:txXfrm>
    </dsp:sp>
    <dsp:sp modelId="{23A6B7F0-6A45-4D8C-BB61-AE8FCB45EB52}">
      <dsp:nvSpPr>
        <dsp:cNvPr id="0" name=""/>
        <dsp:cNvSpPr/>
      </dsp:nvSpPr>
      <dsp:spPr>
        <a:xfrm rot="6523595">
          <a:off x="6601624" y="3515595"/>
          <a:ext cx="621709" cy="336299"/>
        </a:xfrm>
        <a:prstGeom prst="left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Franklin Gothic Heavy" panose="020B0903020102020204" pitchFamily="34" charset="0"/>
          </a:endParaRPr>
        </a:p>
      </dsp:txBody>
      <dsp:txXfrm rot="10800000">
        <a:off x="6702514" y="3582855"/>
        <a:ext cx="419929" cy="201779"/>
      </dsp:txXfrm>
    </dsp:sp>
    <dsp:sp modelId="{200D1714-6665-49D1-8590-97A5FAF3D410}">
      <dsp:nvSpPr>
        <dsp:cNvPr id="0" name=""/>
        <dsp:cNvSpPr/>
      </dsp:nvSpPr>
      <dsp:spPr>
        <a:xfrm>
          <a:off x="5094712" y="4117382"/>
          <a:ext cx="2845923" cy="1461972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Heavy" panose="020B0903020102020204" pitchFamily="34" charset="0"/>
            </a:rPr>
            <a:t>Высокая активность родителей в реализации проекта. </a:t>
          </a:r>
          <a:endParaRPr lang="ru-RU" sz="1800" kern="1200" dirty="0">
            <a:latin typeface="Franklin Gothic Heavy" panose="020B0903020102020204" pitchFamily="34" charset="0"/>
          </a:endParaRPr>
        </a:p>
      </dsp:txBody>
      <dsp:txXfrm>
        <a:off x="5137532" y="4160202"/>
        <a:ext cx="2760283" cy="1376332"/>
      </dsp:txXfrm>
    </dsp:sp>
    <dsp:sp modelId="{7E861F05-2A1E-4F58-8E62-A4F0B9917FAB}">
      <dsp:nvSpPr>
        <dsp:cNvPr id="0" name=""/>
        <dsp:cNvSpPr/>
      </dsp:nvSpPr>
      <dsp:spPr>
        <a:xfrm rot="10737853">
          <a:off x="3970076" y="4472103"/>
          <a:ext cx="844824" cy="336299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4070966" y="4539363"/>
        <a:ext cx="643044" cy="201779"/>
      </dsp:txXfrm>
    </dsp:sp>
    <dsp:sp modelId="{9FE9EC7D-84BB-4365-ABCA-11A9AA4A0B76}">
      <dsp:nvSpPr>
        <dsp:cNvPr id="0" name=""/>
        <dsp:cNvSpPr/>
      </dsp:nvSpPr>
      <dsp:spPr>
        <a:xfrm>
          <a:off x="743606" y="4234122"/>
          <a:ext cx="2728679" cy="1387947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Heavy" panose="020B0903020102020204" pitchFamily="34" charset="0"/>
            </a:rPr>
            <a:t>Высокий уровень  заинтересованности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Heavy" panose="020B0903020102020204" pitchFamily="34" charset="0"/>
            </a:rPr>
            <a:t> детей в результатах </a:t>
          </a:r>
          <a:r>
            <a:rPr lang="ru-RU" sz="1800" kern="1200" dirty="0" smtClean="0">
              <a:latin typeface="Franklin Gothic Heavy" panose="020B0903020102020204" pitchFamily="34" charset="0"/>
            </a:rPr>
            <a:t>продуктивной деятельности.</a:t>
          </a:r>
          <a:endParaRPr lang="ru-RU" sz="1800" kern="1200" dirty="0">
            <a:latin typeface="Franklin Gothic Heavy" panose="020B0903020102020204" pitchFamily="34" charset="0"/>
          </a:endParaRPr>
        </a:p>
      </dsp:txBody>
      <dsp:txXfrm>
        <a:off x="784258" y="4274774"/>
        <a:ext cx="2647375" cy="1306643"/>
      </dsp:txXfrm>
    </dsp:sp>
    <dsp:sp modelId="{D08706A6-7FAA-481C-BBCA-3DAC373699A4}">
      <dsp:nvSpPr>
        <dsp:cNvPr id="0" name=""/>
        <dsp:cNvSpPr/>
      </dsp:nvSpPr>
      <dsp:spPr>
        <a:xfrm rot="15321042">
          <a:off x="1487412" y="3570377"/>
          <a:ext cx="622351" cy="348497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1591961" y="3640076"/>
        <a:ext cx="413253" cy="209099"/>
      </dsp:txXfrm>
    </dsp:sp>
    <dsp:sp modelId="{54ED0EFB-3522-4431-AE09-C6046E14BF3D}">
      <dsp:nvSpPr>
        <dsp:cNvPr id="0" name=""/>
        <dsp:cNvSpPr/>
      </dsp:nvSpPr>
      <dsp:spPr>
        <a:xfrm>
          <a:off x="0" y="1867201"/>
          <a:ext cx="2978463" cy="1387928"/>
        </a:xfrm>
        <a:prstGeom prst="roundRect">
          <a:avLst>
            <a:gd name="adj" fmla="val 10000"/>
          </a:avLst>
        </a:prstGeom>
        <a:solidFill>
          <a:srgbClr val="E7342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Franklin Gothic Heavy" panose="020B0903020102020204" pitchFamily="34" charset="0"/>
            </a:rPr>
            <a:t>Проявление </a:t>
          </a:r>
          <a:r>
            <a:rPr lang="ru-RU" sz="1800" kern="1200" dirty="0" smtClean="0">
              <a:latin typeface="Franklin Gothic Heavy" panose="020B0903020102020204" pitchFamily="34" charset="0"/>
            </a:rPr>
            <a:t>эмоциональной отзывчивости в процессе общения с родными, с педагогами.</a:t>
          </a:r>
          <a:endParaRPr lang="ru-RU" sz="1800" kern="1200" dirty="0">
            <a:latin typeface="Franklin Gothic Heavy" panose="020B0903020102020204" pitchFamily="34" charset="0"/>
          </a:endParaRPr>
        </a:p>
      </dsp:txBody>
      <dsp:txXfrm>
        <a:off x="40651" y="1907852"/>
        <a:ext cx="2897161" cy="1306626"/>
      </dsp:txXfrm>
    </dsp:sp>
    <dsp:sp modelId="{C7AC21FE-2DBB-4ACE-93C0-EBF1269E5927}">
      <dsp:nvSpPr>
        <dsp:cNvPr id="0" name=""/>
        <dsp:cNvSpPr/>
      </dsp:nvSpPr>
      <dsp:spPr>
        <a:xfrm rot="19741283">
          <a:off x="1484754" y="906324"/>
          <a:ext cx="758676" cy="432986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1614650" y="992921"/>
        <a:ext cx="498884" cy="25979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CDB1DD-6B9A-4B18-BFD5-3F2DDAD13A6E}">
      <dsp:nvSpPr>
        <dsp:cNvPr id="0" name=""/>
        <dsp:cNvSpPr/>
      </dsp:nvSpPr>
      <dsp:spPr>
        <a:xfrm>
          <a:off x="0" y="482879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подбор художественной литературы, энциклопедий, самодельных книжек-малышек, связанных с темой «Родина», в книжном уголке;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82879"/>
        <a:ext cx="2730279" cy="1638167"/>
      </dsp:txXfrm>
    </dsp:sp>
    <dsp:sp modelId="{15960D60-D947-4D49-AB70-1C81E8D6ACD5}">
      <dsp:nvSpPr>
        <dsp:cNvPr id="0" name=""/>
        <dsp:cNvSpPr/>
      </dsp:nvSpPr>
      <dsp:spPr>
        <a:xfrm>
          <a:off x="3003307" y="482879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-1241735"/>
                <a:satOff val="4976"/>
                <a:alphaOff val="0"/>
                <a:shade val="51000"/>
                <a:satMod val="130000"/>
                <a:lumMod val="78000"/>
              </a:schemeClr>
            </a:gs>
            <a:gs pos="80000">
              <a:schemeClr val="accent5">
                <a:hueOff val="-1241735"/>
                <a:satOff val="4976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5">
                <a:hueOff val="-1241735"/>
                <a:satOff val="4976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создание картотеки пословиц и поговорок о труде и Родине, загадок, стихов и песен о России и орудиях труда;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03307" y="482879"/>
        <a:ext cx="2730279" cy="1638167"/>
      </dsp:txXfrm>
    </dsp:sp>
    <dsp:sp modelId="{400BA9D1-7A18-4049-8EA3-C9C86F8EEE55}">
      <dsp:nvSpPr>
        <dsp:cNvPr id="0" name=""/>
        <dsp:cNvSpPr/>
      </dsp:nvSpPr>
      <dsp:spPr>
        <a:xfrm>
          <a:off x="6006614" y="482879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подбор иллюстраций, репродукций картин, раскрасок по теме в уголке изобразительной деятельности;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06614" y="482879"/>
        <a:ext cx="2730279" cy="1638167"/>
      </dsp:txXfrm>
    </dsp:sp>
    <dsp:sp modelId="{83C3BA6A-7344-4DF1-B8F8-C1B96C1A64CE}">
      <dsp:nvSpPr>
        <dsp:cNvPr id="0" name=""/>
        <dsp:cNvSpPr/>
      </dsp:nvSpPr>
      <dsp:spPr>
        <a:xfrm>
          <a:off x="0" y="2394074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-3725204"/>
                <a:satOff val="14929"/>
                <a:lumOff val="3235"/>
                <a:alphaOff val="0"/>
                <a:shade val="51000"/>
                <a:satMod val="130000"/>
              </a:schemeClr>
            </a:gs>
            <a:gs pos="80000">
              <a:schemeClr val="accent5">
                <a:hueOff val="-3725204"/>
                <a:satOff val="14929"/>
                <a:lumOff val="3235"/>
                <a:alphaOff val="0"/>
                <a:shade val="93000"/>
                <a:satMod val="130000"/>
              </a:schemeClr>
            </a:gs>
            <a:gs pos="100000">
              <a:schemeClr val="accent5">
                <a:hueOff val="-3725204"/>
                <a:satOff val="14929"/>
                <a:lumOff val="32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подбор и изготовление дидактических игр по ознакомлению с профессиями родителей, природой Кузбасса;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394074"/>
        <a:ext cx="2730279" cy="1638167"/>
      </dsp:txXfrm>
    </dsp:sp>
    <dsp:sp modelId="{90942111-299D-4FA7-B5CF-9F767190B7F6}">
      <dsp:nvSpPr>
        <dsp:cNvPr id="0" name=""/>
        <dsp:cNvSpPr/>
      </dsp:nvSpPr>
      <dsp:spPr>
        <a:xfrm>
          <a:off x="3003307" y="2394074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alphaOff val="0"/>
                <a:shade val="51000"/>
                <a:satMod val="130000"/>
                <a:lumMod val="77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подбор демонстрационного материала по теме «Моя малая Родина»;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03307" y="2394074"/>
        <a:ext cx="2730279" cy="1638167"/>
      </dsp:txXfrm>
    </dsp:sp>
    <dsp:sp modelId="{68D0C263-E677-4E36-889D-79AFDC3A353B}">
      <dsp:nvSpPr>
        <dsp:cNvPr id="0" name=""/>
        <dsp:cNvSpPr/>
      </dsp:nvSpPr>
      <dsp:spPr>
        <a:xfrm>
          <a:off x="6006614" y="2394074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-6208672"/>
                <a:satOff val="24882"/>
                <a:alphaOff val="0"/>
                <a:shade val="51000"/>
                <a:satMod val="130000"/>
                <a:lumMod val="77000"/>
              </a:schemeClr>
            </a:gs>
            <a:gs pos="80000">
              <a:schemeClr val="accent5">
                <a:hueOff val="-6208672"/>
                <a:satOff val="24882"/>
                <a:lumOff val="5392"/>
                <a:alphaOff val="0"/>
                <a:shade val="93000"/>
                <a:satMod val="130000"/>
              </a:schemeClr>
            </a:gs>
            <a:gs pos="100000">
              <a:schemeClr val="accent5">
                <a:hueOff val="-6208672"/>
                <a:satOff val="24882"/>
                <a:lumOff val="539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подбор мультфильмов, видеофильмов, видеороликов, связанных с темой «Россия – Родина моя»;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06614" y="2394074"/>
        <a:ext cx="2730279" cy="1638167"/>
      </dsp:txXfrm>
    </dsp:sp>
    <dsp:sp modelId="{68ADC585-4712-4F44-B68E-B572E46140BB}">
      <dsp:nvSpPr>
        <dsp:cNvPr id="0" name=""/>
        <dsp:cNvSpPr/>
      </dsp:nvSpPr>
      <dsp:spPr>
        <a:xfrm>
          <a:off x="0" y="4305270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-7450407"/>
                <a:satOff val="29858"/>
                <a:alphaOff val="0"/>
                <a:shade val="51000"/>
                <a:satMod val="130000"/>
                <a:lumMod val="77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оформление выставок, посвященной природе Кузбасса, достопримечательностям  города, символам России;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305270"/>
        <a:ext cx="2730279" cy="1638167"/>
      </dsp:txXfrm>
    </dsp:sp>
    <dsp:sp modelId="{5006BFEF-2E02-4115-A694-15A5B24A874C}">
      <dsp:nvSpPr>
        <dsp:cNvPr id="0" name=""/>
        <dsp:cNvSpPr/>
      </dsp:nvSpPr>
      <dsp:spPr>
        <a:xfrm>
          <a:off x="3003307" y="4305270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-8692142"/>
                <a:satOff val="34835"/>
                <a:lumOff val="7549"/>
                <a:alphaOff val="0"/>
                <a:shade val="51000"/>
                <a:satMod val="130000"/>
              </a:schemeClr>
            </a:gs>
            <a:gs pos="80000">
              <a:schemeClr val="accent5">
                <a:hueOff val="-8692142"/>
                <a:satOff val="34835"/>
                <a:lumOff val="7549"/>
                <a:alphaOff val="0"/>
                <a:shade val="93000"/>
                <a:satMod val="130000"/>
              </a:schemeClr>
            </a:gs>
            <a:gs pos="100000">
              <a:schemeClr val="accent5">
                <a:hueOff val="-8692142"/>
                <a:satOff val="34835"/>
                <a:lumOff val="75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оформление альбома с фотографиями «Профессии наших родителей»;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03307" y="4305270"/>
        <a:ext cx="2730279" cy="1638167"/>
      </dsp:txXfrm>
    </dsp:sp>
    <dsp:sp modelId="{5E6FB624-67A7-46CE-9BD7-1FD34035A6AD}">
      <dsp:nvSpPr>
        <dsp:cNvPr id="0" name=""/>
        <dsp:cNvSpPr/>
      </dsp:nvSpPr>
      <dsp:spPr>
        <a:xfrm>
          <a:off x="6006614" y="4305270"/>
          <a:ext cx="2730279" cy="1638167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материалы для сюжетно-ролевых игр.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06614" y="4305270"/>
        <a:ext cx="2730279" cy="163816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9B4339-9CD5-4776-998D-AB4C0EA44FF0}">
      <dsp:nvSpPr>
        <dsp:cNvPr id="0" name=""/>
        <dsp:cNvSpPr/>
      </dsp:nvSpPr>
      <dsp:spPr>
        <a:xfrm>
          <a:off x="4078" y="528160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Сентябрь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78" y="528160"/>
        <a:ext cx="1563459" cy="625383"/>
      </dsp:txXfrm>
    </dsp:sp>
    <dsp:sp modelId="{402CC6B6-1FBF-43AD-A11F-C77AE6CAD77F}">
      <dsp:nvSpPr>
        <dsp:cNvPr id="0" name=""/>
        <dsp:cNvSpPr/>
      </dsp:nvSpPr>
      <dsp:spPr>
        <a:xfrm>
          <a:off x="4078" y="1153543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Экскурсия «Здравствуйте! Это я, а это мой детский сад»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Игра «По осенним тропкам»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Рефлексивный круг  «Папа, мама , я»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78" y="1153543"/>
        <a:ext cx="1563459" cy="2854800"/>
      </dsp:txXfrm>
    </dsp:sp>
    <dsp:sp modelId="{0CD0802A-FEC3-447F-9DB6-0DF1D62FA337}">
      <dsp:nvSpPr>
        <dsp:cNvPr id="0" name=""/>
        <dsp:cNvSpPr/>
      </dsp:nvSpPr>
      <dsp:spPr>
        <a:xfrm>
          <a:off x="1786422" y="528160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Октябрь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86422" y="528160"/>
        <a:ext cx="1563459" cy="625383"/>
      </dsp:txXfrm>
    </dsp:sp>
    <dsp:sp modelId="{D520C351-EAD0-4AB8-A116-AC4994B9BE90}">
      <dsp:nvSpPr>
        <dsp:cNvPr id="0" name=""/>
        <dsp:cNvSpPr/>
      </dsp:nvSpPr>
      <dsp:spPr>
        <a:xfrm>
          <a:off x="1786422" y="1153543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-2685120"/>
            <a:satOff val="12063"/>
            <a:lumOff val="829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2685120"/>
              <a:satOff val="12063"/>
              <a:lumOff val="82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КТД «С Днем рождения, «Пчелка»!»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КТД  «Мы едем, едем, едем…»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Ознакомление с миром природы «Кто живет в лесу?»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86422" y="1153543"/>
        <a:ext cx="1563459" cy="2854800"/>
      </dsp:txXfrm>
    </dsp:sp>
    <dsp:sp modelId="{6BCCABEE-60D1-4B41-A2EB-BA73921692FF}">
      <dsp:nvSpPr>
        <dsp:cNvPr id="0" name=""/>
        <dsp:cNvSpPr/>
      </dsp:nvSpPr>
      <dsp:spPr>
        <a:xfrm>
          <a:off x="3568767" y="528160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Ноябрь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68767" y="528160"/>
        <a:ext cx="1563459" cy="625383"/>
      </dsp:txXfrm>
    </dsp:sp>
    <dsp:sp modelId="{6C8C0831-05DA-4E4D-8078-72C7CCCD66D8}">
      <dsp:nvSpPr>
        <dsp:cNvPr id="0" name=""/>
        <dsp:cNvSpPr/>
      </dsp:nvSpPr>
      <dsp:spPr>
        <a:xfrm>
          <a:off x="3568767" y="1153543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Игра «Русские Матрешки»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Экскурсия на кухню ДОУ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Рисование «Платье для мамы»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Рефлексивный круг  «Моя мама»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68767" y="1153543"/>
        <a:ext cx="1563459" cy="2854800"/>
      </dsp:txXfrm>
    </dsp:sp>
    <dsp:sp modelId="{1A30CCDC-F1CF-4C5C-9413-45445A0DA230}">
      <dsp:nvSpPr>
        <dsp:cNvPr id="0" name=""/>
        <dsp:cNvSpPr/>
      </dsp:nvSpPr>
      <dsp:spPr>
        <a:xfrm>
          <a:off x="5351111" y="528160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Декабрь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51111" y="528160"/>
        <a:ext cx="1563459" cy="625383"/>
      </dsp:txXfrm>
    </dsp:sp>
    <dsp:sp modelId="{CA833EAB-2501-4168-BF12-9FF0926081DC}">
      <dsp:nvSpPr>
        <dsp:cNvPr id="0" name=""/>
        <dsp:cNvSpPr/>
      </dsp:nvSpPr>
      <dsp:spPr>
        <a:xfrm>
          <a:off x="5351111" y="1153543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-8055361"/>
            <a:satOff val="36190"/>
            <a:lumOff val="248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8055361"/>
              <a:satOff val="36190"/>
              <a:lumOff val="248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Инсценировка русских сказок «Колобок», «Репка»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Акция «Помоги </a:t>
          </a:r>
          <a:r>
            <a:rPr lang="ru-RU" sz="1400" b="1" kern="1200" smtClean="0">
              <a:latin typeface="Times New Roman" pitchFamily="18" charset="0"/>
              <a:cs typeface="Times New Roman" pitchFamily="18" charset="0"/>
            </a:rPr>
            <a:t>птицам зимой»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51111" y="1153543"/>
        <a:ext cx="1563459" cy="2854800"/>
      </dsp:txXfrm>
    </dsp:sp>
    <dsp:sp modelId="{95A919BE-27B3-46FC-954E-44418C59332F}">
      <dsp:nvSpPr>
        <dsp:cNvPr id="0" name=""/>
        <dsp:cNvSpPr/>
      </dsp:nvSpPr>
      <dsp:spPr>
        <a:xfrm>
          <a:off x="7133455" y="528160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Январь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133455" y="528160"/>
        <a:ext cx="1563459" cy="625383"/>
      </dsp:txXfrm>
    </dsp:sp>
    <dsp:sp modelId="{034B45D5-9484-4C8A-8C49-84D6756E88B5}">
      <dsp:nvSpPr>
        <dsp:cNvPr id="0" name=""/>
        <dsp:cNvSpPr/>
      </dsp:nvSpPr>
      <dsp:spPr>
        <a:xfrm>
          <a:off x="7133455" y="1153543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Развлечение «Колядки»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Ознакомление с социальным миром «Книга – наш друг»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Сюжетно-ролевые игры 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133455" y="1153543"/>
        <a:ext cx="1563459" cy="28548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9B4339-9CD5-4776-998D-AB4C0EA44FF0}">
      <dsp:nvSpPr>
        <dsp:cNvPr id="0" name=""/>
        <dsp:cNvSpPr/>
      </dsp:nvSpPr>
      <dsp:spPr>
        <a:xfrm>
          <a:off x="4078" y="607484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Февраль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78" y="607484"/>
        <a:ext cx="1563459" cy="625383"/>
      </dsp:txXfrm>
    </dsp:sp>
    <dsp:sp modelId="{402CC6B6-1FBF-43AD-A11F-C77AE6CAD77F}">
      <dsp:nvSpPr>
        <dsp:cNvPr id="0" name=""/>
        <dsp:cNvSpPr/>
      </dsp:nvSpPr>
      <dsp:spPr>
        <a:xfrm>
          <a:off x="4078" y="1232867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Ознакомление с миром природы «Огород на окне. Посадка лука»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Рисование «Мой папа»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КТД «Вместе с папой веселей!»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78" y="1232867"/>
        <a:ext cx="1563459" cy="2854800"/>
      </dsp:txXfrm>
    </dsp:sp>
    <dsp:sp modelId="{0CD0802A-FEC3-447F-9DB6-0DF1D62FA337}">
      <dsp:nvSpPr>
        <dsp:cNvPr id="0" name=""/>
        <dsp:cNvSpPr/>
      </dsp:nvSpPr>
      <dsp:spPr>
        <a:xfrm>
          <a:off x="1786422" y="607484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Март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86422" y="607484"/>
        <a:ext cx="1563459" cy="625383"/>
      </dsp:txXfrm>
    </dsp:sp>
    <dsp:sp modelId="{D520C351-EAD0-4AB8-A116-AC4994B9BE90}">
      <dsp:nvSpPr>
        <dsp:cNvPr id="0" name=""/>
        <dsp:cNvSpPr/>
      </dsp:nvSpPr>
      <dsp:spPr>
        <a:xfrm>
          <a:off x="1786422" y="1232867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-2685120"/>
            <a:satOff val="12063"/>
            <a:lumOff val="829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2685120"/>
              <a:satOff val="12063"/>
              <a:lumOff val="82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Проект «Мы ждем вас, птицы!»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Операция  «Чистый участок»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Аппликация «Подарок для мамы»</a:t>
          </a:r>
        </a:p>
      </dsp:txBody>
      <dsp:txXfrm>
        <a:off x="1786422" y="1232867"/>
        <a:ext cx="1563459" cy="2854800"/>
      </dsp:txXfrm>
    </dsp:sp>
    <dsp:sp modelId="{6BCCABEE-60D1-4B41-A2EB-BA73921692FF}">
      <dsp:nvSpPr>
        <dsp:cNvPr id="0" name=""/>
        <dsp:cNvSpPr/>
      </dsp:nvSpPr>
      <dsp:spPr>
        <a:xfrm>
          <a:off x="3568767" y="607484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Апрель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68767" y="607484"/>
        <a:ext cx="1563459" cy="625383"/>
      </dsp:txXfrm>
    </dsp:sp>
    <dsp:sp modelId="{6C8C0831-05DA-4E4D-8078-72C7CCCD66D8}">
      <dsp:nvSpPr>
        <dsp:cNvPr id="0" name=""/>
        <dsp:cNvSpPr/>
      </dsp:nvSpPr>
      <dsp:spPr>
        <a:xfrm>
          <a:off x="3568767" y="1232867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Ознакомление с социальным миром  «Путешествие в космос»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ЭКО-игра «По морям, по океанам»</a:t>
          </a:r>
        </a:p>
      </dsp:txBody>
      <dsp:txXfrm>
        <a:off x="3568767" y="1232867"/>
        <a:ext cx="1563459" cy="2854800"/>
      </dsp:txXfrm>
    </dsp:sp>
    <dsp:sp modelId="{1A30CCDC-F1CF-4C5C-9413-45445A0DA230}">
      <dsp:nvSpPr>
        <dsp:cNvPr id="0" name=""/>
        <dsp:cNvSpPr/>
      </dsp:nvSpPr>
      <dsp:spPr>
        <a:xfrm>
          <a:off x="5351111" y="607484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Май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51111" y="607484"/>
        <a:ext cx="1563459" cy="625383"/>
      </dsp:txXfrm>
    </dsp:sp>
    <dsp:sp modelId="{CA833EAB-2501-4168-BF12-9FF0926081DC}">
      <dsp:nvSpPr>
        <dsp:cNvPr id="0" name=""/>
        <dsp:cNvSpPr/>
      </dsp:nvSpPr>
      <dsp:spPr>
        <a:xfrm>
          <a:off x="5351111" y="1232867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-8055361"/>
            <a:satOff val="36190"/>
            <a:lumOff val="248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8055361"/>
              <a:satOff val="36190"/>
              <a:lumOff val="248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Ознакомление с социальным миром  «Эколята-дошколята»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Акция  «Вода – наше богатство»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Акция  «Крышечки»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5351111" y="1232867"/>
        <a:ext cx="1563459" cy="2854800"/>
      </dsp:txXfrm>
    </dsp:sp>
    <dsp:sp modelId="{BF98DAA8-F5DB-4C68-BA76-C87252B70E8C}">
      <dsp:nvSpPr>
        <dsp:cNvPr id="0" name=""/>
        <dsp:cNvSpPr/>
      </dsp:nvSpPr>
      <dsp:spPr>
        <a:xfrm>
          <a:off x="7133455" y="607484"/>
          <a:ext cx="1563459" cy="625383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В течение года</a:t>
          </a:r>
        </a:p>
      </dsp:txBody>
      <dsp:txXfrm>
        <a:off x="7133455" y="607484"/>
        <a:ext cx="1563459" cy="625383"/>
      </dsp:txXfrm>
    </dsp:sp>
    <dsp:sp modelId="{77584927-8632-4690-A308-7E202EBA5AA4}">
      <dsp:nvSpPr>
        <dsp:cNvPr id="0" name=""/>
        <dsp:cNvSpPr/>
      </dsp:nvSpPr>
      <dsp:spPr>
        <a:xfrm>
          <a:off x="7133455" y="1232867"/>
          <a:ext cx="1563459" cy="2854800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Труд на участке, в группе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Сюжетно-ролевые игры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Участие в конкурсах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Подвижные игры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Ознакомление с художествен-ной литературой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133455" y="1232867"/>
        <a:ext cx="1563459" cy="28548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016EEF-7339-4388-82C9-59373413D159}">
      <dsp:nvSpPr>
        <dsp:cNvPr id="0" name=""/>
        <dsp:cNvSpPr/>
      </dsp:nvSpPr>
      <dsp:spPr>
        <a:xfrm rot="16200000">
          <a:off x="60852" y="-60852"/>
          <a:ext cx="2794620" cy="2916324"/>
        </a:xfrm>
        <a:prstGeom prst="round1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Победы на уровне Сибирского ФО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(1 ребенок , 6%)</a:t>
          </a:r>
          <a:endParaRPr lang="ru-RU" sz="2400" b="1" kern="1200" dirty="0"/>
        </a:p>
      </dsp:txBody>
      <dsp:txXfrm rot="5400000">
        <a:off x="0" y="0"/>
        <a:ext cx="2916324" cy="2095965"/>
      </dsp:txXfrm>
    </dsp:sp>
    <dsp:sp modelId="{1993E159-C75B-4351-81C4-07D261945ECA}">
      <dsp:nvSpPr>
        <dsp:cNvPr id="0" name=""/>
        <dsp:cNvSpPr/>
      </dsp:nvSpPr>
      <dsp:spPr>
        <a:xfrm>
          <a:off x="2916324" y="0"/>
          <a:ext cx="2916324" cy="2794620"/>
        </a:xfrm>
        <a:prstGeom prst="round1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Победы на уровне Кемеровской обл.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(1ребенок, 6%)</a:t>
          </a:r>
          <a:endParaRPr lang="ru-RU" sz="2400" b="1" kern="1200" dirty="0"/>
        </a:p>
      </dsp:txBody>
      <dsp:txXfrm>
        <a:off x="2916324" y="0"/>
        <a:ext cx="2916324" cy="2095965"/>
      </dsp:txXfrm>
    </dsp:sp>
    <dsp:sp modelId="{BFFB1236-F71C-4FE4-B8D2-EBE671DD656D}">
      <dsp:nvSpPr>
        <dsp:cNvPr id="0" name=""/>
        <dsp:cNvSpPr/>
      </dsp:nvSpPr>
      <dsp:spPr>
        <a:xfrm rot="10800000">
          <a:off x="0" y="2794620"/>
          <a:ext cx="2916324" cy="2794620"/>
        </a:xfrm>
        <a:prstGeom prst="round1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Победы на уровне Междуреченского </a:t>
          </a:r>
          <a:r>
            <a:rPr lang="ru-RU" sz="2400" b="1" kern="1200" dirty="0" err="1" smtClean="0"/>
            <a:t>г.о</a:t>
          </a:r>
          <a:r>
            <a:rPr lang="ru-RU" sz="2400" b="1" kern="1200" dirty="0" smtClean="0"/>
            <a:t>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(1 ребенок, 6% )</a:t>
          </a:r>
          <a:endParaRPr lang="ru-RU" sz="2400" b="1" kern="1200" dirty="0"/>
        </a:p>
      </dsp:txBody>
      <dsp:txXfrm rot="10800000">
        <a:off x="0" y="3493275"/>
        <a:ext cx="2916324" cy="2095965"/>
      </dsp:txXfrm>
    </dsp:sp>
    <dsp:sp modelId="{F2507CAB-58C3-4B36-A737-6E9988536E1B}">
      <dsp:nvSpPr>
        <dsp:cNvPr id="0" name=""/>
        <dsp:cNvSpPr/>
      </dsp:nvSpPr>
      <dsp:spPr>
        <a:xfrm rot="5400000">
          <a:off x="2977176" y="2733767"/>
          <a:ext cx="2794620" cy="2916324"/>
        </a:xfrm>
        <a:prstGeom prst="round1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Участие на уровне МБДОУ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(3 детей, 18%)</a:t>
          </a:r>
          <a:endParaRPr lang="ru-RU" sz="2400" b="1" kern="1200" dirty="0"/>
        </a:p>
      </dsp:txBody>
      <dsp:txXfrm rot="-5400000">
        <a:off x="2916324" y="3493274"/>
        <a:ext cx="2916324" cy="2095965"/>
      </dsp:txXfrm>
    </dsp:sp>
    <dsp:sp modelId="{3ECEB22F-A891-492A-B730-338A7617D7EE}">
      <dsp:nvSpPr>
        <dsp:cNvPr id="0" name=""/>
        <dsp:cNvSpPr/>
      </dsp:nvSpPr>
      <dsp:spPr>
        <a:xfrm>
          <a:off x="1498264" y="1944217"/>
          <a:ext cx="2836119" cy="1700805"/>
        </a:xfrm>
        <a:prstGeom prst="roundRect">
          <a:avLst/>
        </a:prstGeom>
        <a:solidFill>
          <a:schemeClr val="bg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Всероссийский конкурс выразительного чтения ССИТ, фестиваль выразительного чтения МБДОУ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3 детей, 18%</a:t>
          </a:r>
          <a:endParaRPr lang="ru-RU" sz="1800" b="1" kern="1200" dirty="0"/>
        </a:p>
      </dsp:txBody>
      <dsp:txXfrm>
        <a:off x="1581290" y="2027243"/>
        <a:ext cx="2670067" cy="1534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8D1F82-91B2-437F-8CE3-914C51CE25DB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DE899-D673-46A8-98D6-69A4301F3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886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DE899-D673-46A8-98D6-69A4301F356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12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DE899-D673-46A8-98D6-69A4301F356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12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DE899-D673-46A8-98D6-69A4301F356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12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DE899-D673-46A8-98D6-69A4301F356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12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DE899-D673-46A8-98D6-69A4301F356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125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DE899-D673-46A8-98D6-69A4301F356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125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DE899-D673-46A8-98D6-69A4301F356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125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0020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проекте приняли участие 100% семей группы. 54% родителей участвовали во всех предложенных мероприятиях в рамках проекта, 30% -  оказывал и посильную помощь в процессе реализации проекта, участвуя в большей части мероприятий, 16% - участвовали в нескольких мероприятиях.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AB948-791C-4D9B-B3B1-BF7EBEE6068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002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1.jpeg"/><Relationship Id="rId7" Type="http://schemas.openxmlformats.org/officeDocument/2006/relationships/image" Target="../media/image8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diagramColors" Target="../diagrams/colors1.xml"/><Relationship Id="rId5" Type="http://schemas.microsoft.com/office/2007/relationships/hdphoto" Target="../media/hdphoto1.wdp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6.png"/><Relationship Id="rId9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2.xml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7.jpeg"/><Relationship Id="rId5" Type="http://schemas.openxmlformats.org/officeDocument/2006/relationships/diagramLayout" Target="../diagrams/layout2.xml"/><Relationship Id="rId10" Type="http://schemas.microsoft.com/office/2007/relationships/hdphoto" Target="../media/hdphoto1.wdp"/><Relationship Id="rId4" Type="http://schemas.openxmlformats.org/officeDocument/2006/relationships/diagramData" Target="../diagrams/data2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5.xml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.xml"/><Relationship Id="rId11" Type="http://schemas.openxmlformats.org/officeDocument/2006/relationships/image" Target="../media/image13.jpeg"/><Relationship Id="rId5" Type="http://schemas.openxmlformats.org/officeDocument/2006/relationships/diagramLayout" Target="../diagrams/layout5.xml"/><Relationship Id="rId10" Type="http://schemas.openxmlformats.org/officeDocument/2006/relationships/image" Target="../media/image12.jpeg"/><Relationship Id="rId4" Type="http://schemas.openxmlformats.org/officeDocument/2006/relationships/diagramData" Target="../diagrams/data5.xml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1.jpeg"/><Relationship Id="rId21" Type="http://schemas.openxmlformats.org/officeDocument/2006/relationships/image" Target="../media/image27.jpeg"/><Relationship Id="rId7" Type="http://schemas.openxmlformats.org/officeDocument/2006/relationships/diagramColors" Target="../diagrams/colors6.xml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5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5" Type="http://schemas.openxmlformats.org/officeDocument/2006/relationships/diagramLayout" Target="../diagrams/layout6.xml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diagramData" Target="../diagrams/data6.xml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openxmlformats.org/officeDocument/2006/relationships/image" Target="../media/image36.jpeg"/><Relationship Id="rId18" Type="http://schemas.openxmlformats.org/officeDocument/2006/relationships/image" Target="../media/image41.jpeg"/><Relationship Id="rId3" Type="http://schemas.openxmlformats.org/officeDocument/2006/relationships/image" Target="../media/image1.jpeg"/><Relationship Id="rId21" Type="http://schemas.openxmlformats.org/officeDocument/2006/relationships/image" Target="../media/image44.jpeg"/><Relationship Id="rId7" Type="http://schemas.openxmlformats.org/officeDocument/2006/relationships/diagramColors" Target="../diagrams/colors7.xml"/><Relationship Id="rId12" Type="http://schemas.openxmlformats.org/officeDocument/2006/relationships/image" Target="../media/image35.jpeg"/><Relationship Id="rId17" Type="http://schemas.openxmlformats.org/officeDocument/2006/relationships/image" Target="../media/image40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9.jpeg"/><Relationship Id="rId20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34.jpeg"/><Relationship Id="rId5" Type="http://schemas.openxmlformats.org/officeDocument/2006/relationships/diagramLayout" Target="../diagrams/layout7.xml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19" Type="http://schemas.openxmlformats.org/officeDocument/2006/relationships/image" Target="../media/image42.jpeg"/><Relationship Id="rId4" Type="http://schemas.openxmlformats.org/officeDocument/2006/relationships/diagramData" Target="../diagrams/data7.xml"/><Relationship Id="rId9" Type="http://schemas.openxmlformats.org/officeDocument/2006/relationships/image" Target="../media/image32.jpeg"/><Relationship Id="rId14" Type="http://schemas.openxmlformats.org/officeDocument/2006/relationships/image" Target="../media/image37.jpeg"/><Relationship Id="rId22" Type="http://schemas.openxmlformats.org/officeDocument/2006/relationships/image" Target="../media/image45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8913"/>
            <a:ext cx="7772400" cy="417759"/>
          </a:xfrm>
        </p:spPr>
        <p:txBody>
          <a:bodyPr>
            <a:noAutofit/>
          </a:bodyPr>
          <a:lstStyle/>
          <a:p>
            <a:r>
              <a:rPr lang="ru-RU" sz="1600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МБДОУ «Детский сад №55 «Золотая рыбка»</a:t>
            </a:r>
            <a:r>
              <a:rPr lang="ru-RU" sz="1600" dirty="0" smtClean="0">
                <a:solidFill>
                  <a:srgbClr val="FF9900"/>
                </a:solidFill>
                <a:latin typeface="Arial Black" pitchFamily="34" charset="0"/>
              </a:rPr>
              <a:t> </a:t>
            </a:r>
            <a:endParaRPr lang="ru-RU" sz="1600" dirty="0">
              <a:solidFill>
                <a:srgbClr val="FF990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6450832"/>
            <a:ext cx="8763374" cy="44478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Воспитатели второй младшей группы «Пчелка»: </a:t>
            </a:r>
            <a:r>
              <a:rPr lang="ru-RU" sz="1600" dirty="0" err="1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Пумпа</a:t>
            </a:r>
            <a:r>
              <a:rPr lang="ru-RU" sz="1600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 И. </a:t>
            </a:r>
            <a:r>
              <a:rPr lang="ru-RU" sz="1600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С.</a:t>
            </a:r>
            <a:endParaRPr lang="ru-RU" sz="1600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8011230" y="92539"/>
            <a:ext cx="1048401" cy="1025631"/>
            <a:chOff x="8011230" y="92539"/>
            <a:chExt cx="1048401" cy="1025631"/>
          </a:xfrm>
        </p:grpSpPr>
        <p:sp>
          <p:nvSpPr>
            <p:cNvPr id="4" name="Овал 3"/>
            <p:cNvSpPr/>
            <p:nvPr/>
          </p:nvSpPr>
          <p:spPr>
            <a:xfrm>
              <a:off x="8011230" y="92539"/>
              <a:ext cx="1048401" cy="102563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Picture 2" descr="F:\КОНКУРСЫ\МУЗЕЙ матрешки\WN8dO4VQ-7U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6355" y="136528"/>
              <a:ext cx="938691" cy="937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7" name="Picture 3" descr="F:\ЗОЛОТАЯ РЫБКА\ПЧЕЛКА 23-24\Методическая работа\Патриотическое воспитание\2022-06-24_10-50-16_1656057093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5353"/>
            <a:ext cx="8442622" cy="578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613164" y="1484784"/>
            <a:ext cx="4581727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46A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Проект</a:t>
            </a:r>
            <a:endParaRPr lang="ru-RU" sz="6600" b="1" cap="none" spc="0" dirty="0">
              <a:ln w="18000">
                <a:noFill/>
                <a:prstDash val="solid"/>
                <a:miter lim="800000"/>
              </a:ln>
              <a:solidFill>
                <a:srgbClr val="0046A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39752" y="2147082"/>
            <a:ext cx="8408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46A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«</a:t>
            </a:r>
            <a:endParaRPr lang="ru-RU" sz="8000" b="1" cap="none" spc="0" dirty="0">
              <a:ln w="18000">
                <a:noFill/>
                <a:prstDash val="solid"/>
                <a:miter lim="800000"/>
              </a:ln>
              <a:solidFill>
                <a:srgbClr val="0046A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516216" y="3429000"/>
            <a:ext cx="8408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46A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»</a:t>
            </a:r>
            <a:endParaRPr lang="ru-RU" sz="8000" b="1" cap="none" spc="0" dirty="0">
              <a:ln w="18000">
                <a:noFill/>
                <a:prstDash val="solid"/>
                <a:miter lim="800000"/>
              </a:ln>
              <a:solidFill>
                <a:srgbClr val="0046A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38387" y="4986297"/>
            <a:ext cx="1234626" cy="1502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99851" y="4944433"/>
            <a:ext cx="1134251" cy="1444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824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4077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0" y="270226"/>
            <a:ext cx="5580112" cy="4177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Актуальность </a:t>
            </a:r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проекта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pic>
        <p:nvPicPr>
          <p:cNvPr id="8" name="Picture 3" descr="F:\ЗОЛОТАЯ РЫБКА\ПЧЕЛКА 23-24\Методическая работа\Патриотическое воспитание\2022-06-24_10-50-16_1656057093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20000" y1="64765" x2="20000" y2="64765"/>
                        <a14:foregroundMark x1="36136" y1="66107" x2="36136" y2="66107"/>
                        <a14:foregroundMark x1="51591" y1="71812" x2="51591" y2="71812"/>
                        <a14:foregroundMark x1="69091" y1="71812" x2="69091" y2="71812"/>
                        <a14:foregroundMark x1="93409" y1="74497" x2="93409" y2="74497"/>
                        <a14:foregroundMark x1="21364" y1="17450" x2="21364" y2="17450"/>
                        <a14:foregroundMark x1="38182" y1="16779" x2="38182" y2="16779"/>
                        <a14:foregroundMark x1="47727" y1="21812" x2="47727" y2="21812"/>
                        <a14:foregroundMark x1="60227" y1="12752" x2="60227" y2="12752"/>
                        <a14:foregroundMark x1="64773" y1="22483" x2="64773" y2="22483"/>
                        <a14:foregroundMark x1="25227" y1="40604" x2="25227" y2="40604"/>
                        <a14:foregroundMark x1="35000" y1="37919" x2="35000" y2="37919"/>
                        <a14:foregroundMark x1="41136" y1="39933" x2="41136" y2="39933"/>
                        <a14:foregroundMark x1="37045" y1="36913" x2="37045" y2="36913"/>
                        <a14:foregroundMark x1="48864" y1="37919" x2="48864" y2="37919"/>
                        <a14:foregroundMark x1="57045" y1="39933" x2="57045" y2="39933"/>
                        <a14:foregroundMark x1="66364" y1="37919" x2="66364" y2="37919"/>
                        <a14:foregroundMark x1="69318" y1="39262" x2="69318" y2="39262"/>
                        <a14:foregroundMark x1="79091" y1="36242" x2="79091" y2="36242"/>
                        <a14:foregroundMark x1="82955" y1="39262" x2="82955" y2="39262"/>
                        <a14:foregroundMark x1="25227" y1="7047" x2="25227" y2="7047"/>
                        <a14:foregroundMark x1="51591" y1="17785" x2="51591" y2="17785"/>
                        <a14:foregroundMark x1="67500" y1="12752" x2="67500" y2="12752"/>
                        <a14:foregroundMark x1="57045" y1="14094" x2="57045" y2="14094"/>
                        <a14:foregroundMark x1="95227" y1="39933" x2="95227" y2="39933"/>
                        <a14:foregroundMark x1="25682" y1="38591" x2="25682" y2="38591"/>
                        <a14:foregroundMark x1="25682" y1="43960" x2="25682" y2="43960"/>
                        <a14:foregroundMark x1="25682" y1="41946" x2="25682" y2="41946"/>
                        <a14:foregroundMark x1="30455" y1="45638" x2="30455" y2="45638"/>
                        <a14:foregroundMark x1="43864" y1="37248" x2="43864" y2="37248"/>
                        <a14:foregroundMark x1="47045" y1="40268" x2="47045" y2="40268"/>
                        <a14:foregroundMark x1="71591" y1="45973" x2="71591" y2="45973"/>
                        <a14:foregroundMark x1="62955" y1="45638" x2="62955" y2="45638"/>
                        <a14:foregroundMark x1="91591" y1="38255" x2="91591" y2="38255"/>
                        <a14:foregroundMark x1="91818" y1="44631" x2="91818" y2="44631"/>
                        <a14:foregroundMark x1="49773" y1="19463" x2="49773" y2="19463"/>
                        <a14:backgroundMark x1="72727" y1="37919" x2="72727" y2="37919"/>
                        <a14:backgroundMark x1="92955" y1="37919" x2="92955" y2="37919"/>
                        <a14:backgroundMark x1="52273" y1="15436" x2="52273" y2="154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08493" y="94811"/>
            <a:ext cx="3068746" cy="1024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580112" y="-52940"/>
            <a:ext cx="8408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46A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«</a:t>
            </a:r>
            <a:endParaRPr lang="ru-RU" sz="3600" b="1" cap="none" spc="0" dirty="0">
              <a:ln w="18000">
                <a:noFill/>
                <a:prstDash val="solid"/>
                <a:miter lim="800000"/>
              </a:ln>
              <a:solidFill>
                <a:srgbClr val="0046A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413200" y="504490"/>
            <a:ext cx="8408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46A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?»</a:t>
            </a:r>
            <a:endParaRPr lang="ru-RU" sz="3600" b="1" cap="none" spc="0" dirty="0">
              <a:ln w="18000">
                <a:noFill/>
                <a:prstDash val="solid"/>
                <a:miter lim="800000"/>
              </a:ln>
              <a:solidFill>
                <a:srgbClr val="0046A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11" name="Picture 6" descr="GL001050566_0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2" t="1729" r="26837" b="59927"/>
          <a:stretch>
            <a:fillRect/>
          </a:stretch>
        </p:blipFill>
        <p:spPr bwMode="auto">
          <a:xfrm rot="20825208">
            <a:off x="7686482" y="2432222"/>
            <a:ext cx="823568" cy="69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1" descr="1627090939_20-kartinkin-com-p-tekstura-lentochki-krasivo-2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6431" flipH="1">
            <a:off x="8271819" y="2918471"/>
            <a:ext cx="216858" cy="2129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3882987279"/>
              </p:ext>
            </p:extLst>
          </p:nvPr>
        </p:nvGraphicFramePr>
        <p:xfrm>
          <a:off x="-468561" y="687985"/>
          <a:ext cx="9865097" cy="6007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66963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4077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323528" y="270226"/>
            <a:ext cx="4475078" cy="4177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Задачи проекта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48760313"/>
              </p:ext>
            </p:extLst>
          </p:nvPr>
        </p:nvGraphicFramePr>
        <p:xfrm>
          <a:off x="179512" y="946235"/>
          <a:ext cx="8784976" cy="5744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Picture 3" descr="F:\ЗОЛОТАЯ РЫБКА\ПЧЕЛКА 23-24\Методическая работа\Патриотическое воспитание\2022-06-24_10-50-16_1656057093.pn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20000" y1="64765" x2="20000" y2="64765"/>
                        <a14:foregroundMark x1="36136" y1="66107" x2="36136" y2="66107"/>
                        <a14:foregroundMark x1="51591" y1="71812" x2="51591" y2="71812"/>
                        <a14:foregroundMark x1="69091" y1="71812" x2="69091" y2="71812"/>
                        <a14:foregroundMark x1="93409" y1="74497" x2="93409" y2="74497"/>
                        <a14:foregroundMark x1="21364" y1="17450" x2="21364" y2="17450"/>
                        <a14:foregroundMark x1="38182" y1="16779" x2="38182" y2="16779"/>
                        <a14:foregroundMark x1="47727" y1="21812" x2="47727" y2="21812"/>
                        <a14:foregroundMark x1="60227" y1="12752" x2="60227" y2="12752"/>
                        <a14:foregroundMark x1="64773" y1="22483" x2="64773" y2="22483"/>
                        <a14:foregroundMark x1="25227" y1="40604" x2="25227" y2="40604"/>
                        <a14:foregroundMark x1="35000" y1="37919" x2="35000" y2="37919"/>
                        <a14:foregroundMark x1="41136" y1="39933" x2="41136" y2="39933"/>
                        <a14:foregroundMark x1="37045" y1="36913" x2="37045" y2="36913"/>
                        <a14:foregroundMark x1="48864" y1="37919" x2="48864" y2="37919"/>
                        <a14:foregroundMark x1="57045" y1="39933" x2="57045" y2="39933"/>
                        <a14:foregroundMark x1="66364" y1="37919" x2="66364" y2="37919"/>
                        <a14:foregroundMark x1="69318" y1="39262" x2="69318" y2="39262"/>
                        <a14:foregroundMark x1="79091" y1="36242" x2="79091" y2="36242"/>
                        <a14:foregroundMark x1="82955" y1="39262" x2="82955" y2="39262"/>
                        <a14:foregroundMark x1="25227" y1="7047" x2="25227" y2="7047"/>
                        <a14:foregroundMark x1="51591" y1="17785" x2="51591" y2="17785"/>
                        <a14:foregroundMark x1="67500" y1="12752" x2="67500" y2="12752"/>
                        <a14:foregroundMark x1="57045" y1="14094" x2="57045" y2="14094"/>
                        <a14:foregroundMark x1="95227" y1="39933" x2="95227" y2="39933"/>
                        <a14:foregroundMark x1="25682" y1="38591" x2="25682" y2="38591"/>
                        <a14:foregroundMark x1="25682" y1="43960" x2="25682" y2="43960"/>
                        <a14:foregroundMark x1="25682" y1="41946" x2="25682" y2="41946"/>
                        <a14:foregroundMark x1="30455" y1="45638" x2="30455" y2="45638"/>
                        <a14:foregroundMark x1="43864" y1="37248" x2="43864" y2="37248"/>
                        <a14:foregroundMark x1="47045" y1="40268" x2="47045" y2="40268"/>
                        <a14:foregroundMark x1="71591" y1="45973" x2="71591" y2="45973"/>
                        <a14:foregroundMark x1="62955" y1="45638" x2="62955" y2="45638"/>
                        <a14:foregroundMark x1="91591" y1="38255" x2="91591" y2="38255"/>
                        <a14:foregroundMark x1="91818" y1="44631" x2="91818" y2="44631"/>
                        <a14:foregroundMark x1="49773" y1="19463" x2="49773" y2="19463"/>
                        <a14:backgroundMark x1="72727" y1="37919" x2="72727" y2="37919"/>
                        <a14:backgroundMark x1="92955" y1="37919" x2="92955" y2="37919"/>
                        <a14:backgroundMark x1="52273" y1="15436" x2="52273" y2="154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29521" y="26696"/>
            <a:ext cx="3068746" cy="1024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029521" y="-107631"/>
            <a:ext cx="8408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46A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«</a:t>
            </a:r>
            <a:endParaRPr lang="ru-RU" sz="3600" b="1" cap="none" spc="0" dirty="0">
              <a:ln w="18000">
                <a:noFill/>
                <a:prstDash val="solid"/>
                <a:miter lim="800000"/>
              </a:ln>
              <a:solidFill>
                <a:srgbClr val="0046A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893282" y="479105"/>
            <a:ext cx="8408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46A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?»</a:t>
            </a:r>
            <a:endParaRPr lang="ru-RU" sz="3600" b="1" cap="none" spc="0" dirty="0">
              <a:ln w="18000">
                <a:noFill/>
                <a:prstDash val="solid"/>
                <a:miter lim="800000"/>
              </a:ln>
              <a:solidFill>
                <a:srgbClr val="0046A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11" name="Picture 6" descr="GL001050566_001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2" t="1729" r="26837" b="59927"/>
          <a:stretch>
            <a:fillRect/>
          </a:stretch>
        </p:blipFill>
        <p:spPr bwMode="auto">
          <a:xfrm rot="20825208">
            <a:off x="7686482" y="2432222"/>
            <a:ext cx="823568" cy="69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1" descr="1627090939_20-kartinkin-com-p-tekstura-lentochki-krasivo-2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6431" flipH="1">
            <a:off x="8271819" y="2918471"/>
            <a:ext cx="216858" cy="2129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319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317681" y="-30813"/>
            <a:ext cx="4475078" cy="4177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Технологии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077624572"/>
              </p:ext>
            </p:extLst>
          </p:nvPr>
        </p:nvGraphicFramePr>
        <p:xfrm>
          <a:off x="179512" y="386947"/>
          <a:ext cx="8772261" cy="6007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50" name="Picture 2" descr="F:\КТД\День России 2022\131100555_119956173_large_Russia__51_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1" t="7064" r="26395" b="14581"/>
          <a:stretch/>
        </p:blipFill>
        <p:spPr bwMode="auto">
          <a:xfrm rot="1234342">
            <a:off x="7876863" y="3177709"/>
            <a:ext cx="1352010" cy="178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1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1373389" y="18456"/>
            <a:ext cx="6397223" cy="4177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Планируемые результаты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967852391"/>
              </p:ext>
            </p:extLst>
          </p:nvPr>
        </p:nvGraphicFramePr>
        <p:xfrm>
          <a:off x="179512" y="692696"/>
          <a:ext cx="8784976" cy="584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6" name="Picture 2" descr="F:\ЗОЛОТАЯ РЫБКА\ПЧЕЛКА\Пчелка 23-24\Методическая работа\Патриотическое воспитание\43-9-768x768.pn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5" y="2348880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69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155585" y="46853"/>
            <a:ext cx="8868937" cy="3848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Обновление предметно-развивающей </a:t>
            </a:r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среды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346698263"/>
              </p:ext>
            </p:extLst>
          </p:nvPr>
        </p:nvGraphicFramePr>
        <p:xfrm>
          <a:off x="155585" y="200124"/>
          <a:ext cx="8736894" cy="6426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4" descr="%D1%81%D1%87%D0%B0%D1%81%D1%82-%D0%B8%D0%B2%D1%8B%D1%85-%D0%BC%D0%B0-%D1%8B%D1%88%D0%B0-44607137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40"/>
          <a:stretch>
            <a:fillRect/>
          </a:stretch>
        </p:blipFill>
        <p:spPr bwMode="auto">
          <a:xfrm>
            <a:off x="5220072" y="5640606"/>
            <a:ext cx="1733831" cy="127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hdfhdfhf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05247">
            <a:off x="6851279" y="5995780"/>
            <a:ext cx="553592" cy="5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7"/>
          <p:cNvGrpSpPr>
            <a:grpSpLocks/>
          </p:cNvGrpSpPr>
          <p:nvPr/>
        </p:nvGrpSpPr>
        <p:grpSpPr bwMode="auto">
          <a:xfrm rot="471064">
            <a:off x="5498372" y="3645025"/>
            <a:ext cx="986695" cy="949665"/>
            <a:chOff x="102188210" y="108405911"/>
            <a:chExt cx="1760746" cy="1758616"/>
          </a:xfrm>
        </p:grpSpPr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>
              <a:off x="102188210" y="108476716"/>
              <a:ext cx="1700462" cy="1523998"/>
            </a:xfrm>
            <a:prstGeom prst="star5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1" name="Picture 9" descr="700-nw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190340" y="108405911"/>
              <a:ext cx="1758616" cy="1758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10" descr="1627090939_20-kartinkin-com-p-tekstura-lentochki-krasivo-2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2979" flipV="1">
            <a:off x="5855184" y="4439421"/>
            <a:ext cx="273073" cy="206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017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155585" y="46853"/>
            <a:ext cx="8868937" cy="3848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План-сетка проекта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61962349"/>
              </p:ext>
            </p:extLst>
          </p:nvPr>
        </p:nvGraphicFramePr>
        <p:xfrm>
          <a:off x="239556" y="75491"/>
          <a:ext cx="870099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280697">
            <a:off x="4009009" y="3304725"/>
            <a:ext cx="1526168" cy="8584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133618">
            <a:off x="237912" y="5270321"/>
            <a:ext cx="2173299" cy="1348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2034" y="5685518"/>
            <a:ext cx="1418968" cy="1134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" name="Picture 2" descr="F:\ЗОЛОТАЯ РЫБКА\ПЧЕЛКА 23-24\ФОТО Пчелка 23-24\ДР Пчелки\IMG-20231024-WA0043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248840">
            <a:off x="2090199" y="3503875"/>
            <a:ext cx="1857648" cy="12945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70111">
            <a:off x="146770" y="3540494"/>
            <a:ext cx="1696584" cy="1292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310372">
            <a:off x="4559497" y="4123471"/>
            <a:ext cx="1091111" cy="13692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74640">
            <a:off x="4689046" y="5362316"/>
            <a:ext cx="1031152" cy="13748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252"/>
          <a:stretch/>
        </p:blipFill>
        <p:spPr bwMode="auto">
          <a:xfrm rot="20951634">
            <a:off x="3215250" y="4732281"/>
            <a:ext cx="1276951" cy="972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73510">
            <a:off x="1484438" y="4572286"/>
            <a:ext cx="711519" cy="10948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5979" y="5070520"/>
            <a:ext cx="950012" cy="1296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248840">
            <a:off x="5941518" y="3228005"/>
            <a:ext cx="1794843" cy="12945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248840">
            <a:off x="5773088" y="4472425"/>
            <a:ext cx="1161573" cy="12945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45249">
            <a:off x="5711695" y="5743373"/>
            <a:ext cx="1123844" cy="9979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248840">
            <a:off x="6886626" y="5453635"/>
            <a:ext cx="915848" cy="982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0" r="-1035"/>
          <a:stretch/>
        </p:blipFill>
        <p:spPr bwMode="auto">
          <a:xfrm>
            <a:off x="8189450" y="3094842"/>
            <a:ext cx="855200" cy="12046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248840">
            <a:off x="7760699" y="4273998"/>
            <a:ext cx="969815" cy="1155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10268">
            <a:off x="7903360" y="5522208"/>
            <a:ext cx="1077310" cy="1205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4069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155585" y="46853"/>
            <a:ext cx="8868937" cy="3848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План-сетка проекта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7143768"/>
              </p:ext>
            </p:extLst>
          </p:nvPr>
        </p:nvGraphicFramePr>
        <p:xfrm>
          <a:off x="221504" y="-27575"/>
          <a:ext cx="8700994" cy="4695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5585" y="4874440"/>
            <a:ext cx="1089746" cy="1708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711238">
            <a:off x="2722628" y="4178419"/>
            <a:ext cx="1969259" cy="14786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0827429">
            <a:off x="1201641" y="4483681"/>
            <a:ext cx="1482873" cy="1323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262384">
            <a:off x="135092" y="3494242"/>
            <a:ext cx="1995134" cy="10927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231760">
            <a:off x="2327126" y="2961358"/>
            <a:ext cx="1599179" cy="1310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7765" y="3812664"/>
            <a:ext cx="1033065" cy="1533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" name="Picture 8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8" r="22659"/>
          <a:stretch/>
        </p:blipFill>
        <p:spPr bwMode="auto">
          <a:xfrm rot="346484">
            <a:off x="6875824" y="4411641"/>
            <a:ext cx="1219128" cy="1219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014670">
            <a:off x="6197810" y="3347100"/>
            <a:ext cx="1272797" cy="11900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371333">
            <a:off x="5389319" y="5435502"/>
            <a:ext cx="1783023" cy="12382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242299">
            <a:off x="2008672" y="5566199"/>
            <a:ext cx="1901535" cy="10696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7721634" y="4198538"/>
            <a:ext cx="1667696" cy="9380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9996" y="2887344"/>
            <a:ext cx="1211277" cy="12837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C:\Users\Ирина\Desktop\фото\20240401_110315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996" y="5240533"/>
            <a:ext cx="1175294" cy="1491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262339">
            <a:off x="7302969" y="5669758"/>
            <a:ext cx="1740336" cy="978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5392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006675026"/>
              </p:ext>
            </p:extLst>
          </p:nvPr>
        </p:nvGraphicFramePr>
        <p:xfrm>
          <a:off x="-642" y="908720"/>
          <a:ext cx="5832648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4" name="Диаграмма 3" title="Количество грамот"/>
          <p:cNvGraphicFramePr/>
          <p:nvPr>
            <p:extLst>
              <p:ext uri="{D42A27DB-BD31-4B8C-83A1-F6EECF244321}">
                <p14:modId xmlns:p14="http://schemas.microsoft.com/office/powerpoint/2010/main" val="1870532718"/>
              </p:ext>
            </p:extLst>
          </p:nvPr>
        </p:nvGraphicFramePr>
        <p:xfrm>
          <a:off x="4716015" y="624098"/>
          <a:ext cx="4427985" cy="6405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5" name="Заголовок 2"/>
          <p:cNvSpPr txBox="1">
            <a:spLocks/>
          </p:cNvSpPr>
          <p:nvPr/>
        </p:nvSpPr>
        <p:spPr>
          <a:xfrm>
            <a:off x="5184058" y="764704"/>
            <a:ext cx="3528392" cy="681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Распределение участников по уровням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55585" y="239268"/>
            <a:ext cx="8868937" cy="3848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Достижения воспитанников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80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ЗОЛОТАЯ РЫБКА\ПЧЕЛКА 23-24\Методическая работа\Патриотическое воспитание\1612806127_142-p-abstraktnii-fon-svetlii-goluboi-dlya-preze-1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Диаграмма 3" title="Количество грамот"/>
          <p:cNvGraphicFramePr/>
          <p:nvPr>
            <p:extLst>
              <p:ext uri="{D42A27DB-BD31-4B8C-83A1-F6EECF244321}">
                <p14:modId xmlns:p14="http://schemas.microsoft.com/office/powerpoint/2010/main" val="3776744052"/>
              </p:ext>
            </p:extLst>
          </p:nvPr>
        </p:nvGraphicFramePr>
        <p:xfrm>
          <a:off x="155585" y="908720"/>
          <a:ext cx="8736895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155585" y="239268"/>
            <a:ext cx="8868937" cy="3848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Активность участников проекта</a:t>
            </a:r>
          </a:p>
          <a:p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(родители)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99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41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1005</TotalTime>
  <Words>846</Words>
  <Application>Microsoft Office PowerPoint</Application>
  <PresentationFormat>Экран (4:3)</PresentationFormat>
  <Paragraphs>122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МБДОУ «Детский сад №55 «Золотая рыбка»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81</cp:revision>
  <dcterms:created xsi:type="dcterms:W3CDTF">2019-03-24T14:14:40Z</dcterms:created>
  <dcterms:modified xsi:type="dcterms:W3CDTF">2024-10-06T21:49:05Z</dcterms:modified>
</cp:coreProperties>
</file>